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75"/>
  </p:normalViewPr>
  <p:slideViewPr>
    <p:cSldViewPr snapToGrid="0" snapToObjects="1">
      <p:cViewPr varScale="1">
        <p:scale>
          <a:sx n="89" d="100"/>
          <a:sy n="89" d="100"/>
        </p:scale>
        <p:origin x="8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1420D-363B-6846-A974-0E7E11E026CB}" type="datetimeFigureOut">
              <a:rPr lang="nl-BE" smtClean="0"/>
              <a:t>27/04/21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380F5-FED3-E447-B3F0-11D42332958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16953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2380F5-FED3-E447-B3F0-11D42332958C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52058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F4E480B-94D6-46F9-A2B6-B98D311FDC19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8E2D9-6729-4614-8667-C1016D3182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EEBB1-1A1F-4A2C-B805-719CF98F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540000"/>
            <a:ext cx="11090273" cy="379800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CC87B-ED2D-4303-BD40-E7AF14C0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508500"/>
            <a:ext cx="7345362" cy="1800224"/>
          </a:xfrm>
        </p:spPr>
        <p:txBody>
          <a:bodyPr/>
          <a:lstStyle>
            <a:lvl1pPr marL="0" indent="0" algn="l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880B4-5679-491C-963F-EC47B048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5D6D-3F98-4BE8-A069-B9640990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D51D-8E06-4959-88C9-6474150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46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461672-F18A-4768-9850-0531FD3720BA}"/>
              </a:ext>
            </a:extLst>
          </p:cNvPr>
          <p:cNvGrpSpPr/>
          <p:nvPr/>
        </p:nvGrpSpPr>
        <p:grpSpPr>
          <a:xfrm rot="10800000">
            <a:off x="5921828" y="2876440"/>
            <a:ext cx="6270171" cy="3981559"/>
            <a:chOff x="0" y="0"/>
            <a:chExt cx="10800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A73898-D78C-45F9-AFC1-2AB16F6725C2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C423E3-700B-43D6-A2CB-F3C871632C20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F05B2A-1EC7-4131-B899-C7ECB9A502EB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0" y="-1"/>
            <a:ext cx="9361714" cy="4680857"/>
            <a:chOff x="0" y="0"/>
            <a:chExt cx="2880000" cy="144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7711D4C-4FFE-4151-B53D-60890F0F5827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9D6393-413D-4151-BC2C-43161BE4A799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96370B9-6459-4B05-9A8B-A9E7FA8966CD}"/>
              </a:ext>
            </a:extLst>
          </p:cNvPr>
          <p:cNvSpPr>
            <a:spLocks noChangeAspect="1"/>
          </p:cNvSpPr>
          <p:nvPr/>
        </p:nvSpPr>
        <p:spPr>
          <a:xfrm rot="10800000">
            <a:off x="8430794" y="3096793"/>
            <a:ext cx="3761205" cy="37612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3AC0C6-74C3-4E55-AA42-A9F1A4B1B210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2C27A4-86D3-4C83-8022-E37A8672A99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FF59-E1BE-4475-953B-5BF6FBC1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090273" cy="18002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1F045-44C5-4165-A640-4E4D33A5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0000" y="2528887"/>
            <a:ext cx="11090276" cy="3779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7047A-D05B-44E9-A240-BDB881C4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CB2E8-A68D-478D-A728-C9612848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E4F1D-3280-4DB5-B2E0-DA7F1071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5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C627D45-FE54-49FF-A37F-6206993AEFD8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8" name="Rectangle 7">
              <a:extLst>
                <a:ext uri="{FF2B5EF4-FFF2-40B4-BE49-F238E27FC236}">
                  <a16:creationId xmlns:a16="http://schemas.microsoft.com/office/drawing/2014/main" id="{879CEFA6-CCA5-4FEF-B53D-E74B1E67E9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FCD768-2100-4B20-87EF-9F92EFBD8F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D1B599-DFF1-4E00-9EAE-EE32BD7B4860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0FCF7F6-290B-4DE7-BA60-863CBF95C2AF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358AB-E1C9-402B-9F3F-28B4F50DAC6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8C24EC-8C5D-4A7E-9D57-C752E0DC94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6C0B30A-4855-4424-B3A8-AC110CA8356F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119EB9-1A9A-45A4-AE16-9968A70C5C35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5B7B85-4DC3-4343-B734-4852DD5DF033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3F3733E-DBA5-4A25-9315-B7A1A5E7A1FF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AB30D07-BE85-45CD-8055-8C57B00E2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FFCCA-9DBF-4E0A-BDC6-F7B8F39BD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2238" y="539999"/>
            <a:ext cx="2628900" cy="57687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F1B23-21CD-4A3B-938B-5502019A1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0863" y="539999"/>
            <a:ext cx="8245475" cy="57687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9C884-5A98-4C01-BB89-098AC696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54D22-9CD7-4FC6-9444-21948246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ECC14-D66C-401A-A0C9-DFCA5533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66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67416F32-9D98-4340-82E8-E90CE00AD2AC}"/>
              </a:ext>
            </a:extLst>
          </p:cNvPr>
          <p:cNvGrpSpPr/>
          <p:nvPr/>
        </p:nvGrpSpPr>
        <p:grpSpPr>
          <a:xfrm flipV="1">
            <a:off x="0" y="-1"/>
            <a:ext cx="12191999" cy="6861601"/>
            <a:chOff x="0" y="-1"/>
            <a:chExt cx="12191999" cy="68616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6375AB4-82BB-418F-A50F-6180F6872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FDD54B2-4A3F-4BFE-8FF0-82CA73F4AE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0280" y="214810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0876F96-77AB-4E72-B1D2-FA45F4E3C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6347046" cy="63470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08A2E9-6518-449E-940B-8518A1D850BB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>
              <a:off x="0" y="-1"/>
              <a:ext cx="10800000" cy="6858000"/>
              <a:chOff x="232800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0A86BE0-76B3-4EA0-BA2D-05266013A814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BA13564-810C-4398-AA63-67B020811FCB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55E1EF-6216-47FA-BBCA-7C0C8C2DAB8C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6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8D85657-6A77-4466-887F-EE948B9CD2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5498-B0C3-40BD-9407-6D0C0587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2F85E-0893-4D8C-816A-5193CC6D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>
              <a:defRPr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46A9C-9655-49F5-85B3-A8A37F4F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4/27/21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F896C-71D7-487F-A1B9-CBBE6D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28E8-7B8A-4153-BEB2-BD5A69F2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53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E54407D-DBA4-414C-ACA5-30D7B87C652B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D518BC-8E44-4DAA-A8B9-2CFBD91DCDCD}"/>
                </a:ext>
              </a:extLst>
            </p:cNvPr>
            <p:cNvSpPr/>
            <p:nvPr/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67C3660-39CD-431D-8E64-37508FFEAC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CCE569-E461-438A-A235-B96A542AF82F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3F9DF1F-1F74-476C-AD41-22AC3F8A65A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E49ED5-9713-43D1-AE9E-3F9FE557407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21A2854-1482-4441-85EA-D7B9F3EF56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ED36A6D-894D-44DA-851C-345A414F3F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6F1DF-CD42-4695-A7D0-2F5B1930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7345362" cy="5768725"/>
          </a:xfrm>
        </p:spPr>
        <p:txBody>
          <a:bodyPr anchor="t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49160-0F86-4FCA-8718-6980E99C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75612" y="540000"/>
            <a:ext cx="3565523" cy="5768725"/>
          </a:xfrm>
        </p:spPr>
        <p:txBody>
          <a:bodyPr anchor="t"/>
          <a:lstStyle>
            <a:lvl1pPr marL="0" indent="0">
              <a:buNone/>
              <a:defRPr sz="18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6CBB-DABA-4F2E-8574-46747E15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4/27/21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86BC-9ECC-439C-BF2E-F0B7EF19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2552-C4C9-44EE-B7CB-5A65239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7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774299-531D-4CAC-881D-7EB68BC99FCC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A17676CF-DDCC-48C1-AC68-CDA0B9E47FD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52D363-F6F5-455B-A2F2-A12B30CEE5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C396B8-00CA-4AE9-A0A5-B4E2B2A2AC07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660166-3107-4058-A259-59B0527306BD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2BE934E-3063-4D0F-AFDE-68D58D336CB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39660FA-744A-4CB3-9BED-C59793E3B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E313EEC-733B-4019-8A0B-3FA768B8DB7A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21FE91F-780C-4ABD-ADE8-0EFDB7196A10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9EA389-EE78-4475-A390-5EDED23C2D6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492A94-8867-4C62-9D40-4023C41E0AF8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AD7C5-BA12-4557-8BC4-72C69B0D59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412EC-56C0-4009-B2E3-D63F9EEC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5" cy="12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C84F-F3B7-4BF4-A328-BCF5ADD32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19CD5-DBB4-4749-980D-B5B40ECB6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FC378-6572-43DF-8344-59DE8122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4/27/21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67A14-246A-4DDF-865C-68F6E169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4B6D-E110-478C-94B9-2F8199E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3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130F7E5-A40E-4C9C-8E4F-3935B9182C4A}"/>
              </a:ext>
            </a:extLst>
          </p:cNvPr>
          <p:cNvGrpSpPr/>
          <p:nvPr/>
        </p:nvGrpSpPr>
        <p:grpSpPr>
          <a:xfrm>
            <a:off x="0" y="-2"/>
            <a:ext cx="12191999" cy="6858001"/>
            <a:chOff x="0" y="-2"/>
            <a:chExt cx="12191999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7B504-02A7-4203-87D0-07D333D71917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A1158F3-E1C3-400D-8505-628DB94365CE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AEADDCE-3295-4F24-8700-C93B5457C2B7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F95C76A-5429-458C-BC9D-E1053EF7B84F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0E8A42-259A-43FA-B284-B459D736409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900B4F1-619C-4C0E-B749-1843F22C946A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E6F70BB-DCCC-4CF0-B5BB-95A965A99947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3E6C50C-C1DA-44E1-B254-3B7228879DCD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FC6EEED-A40A-4D1C-BE6B-11DD62770607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27FF3FB-FDFC-4659-A7D6-ABED74010E82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1548ED5-6668-4672-88DC-40E92508ACA2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75AE1B2-E73F-4E6E-AAFB-FB1C02684D3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750F2D6-C0E1-4AFE-AB87-083292737609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CC0D66-F2BE-4BF4-87F6-CE618B5C89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BCA11-08C2-4C9A-B0A3-31C9051C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3" cy="1210396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2CEB0-C969-40EA-A5E2-8D875E28A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929783"/>
            <a:ext cx="5448052" cy="792161"/>
          </a:xfrm>
        </p:spPr>
        <p:txBody>
          <a:bodyPr anchor="b"/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F41A6-112E-4305-A0BA-6E119A77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0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672C5-31B9-443B-8DEE-552364689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3949" y="1929782"/>
            <a:ext cx="5437187" cy="792000"/>
          </a:xfrm>
        </p:spPr>
        <p:txBody>
          <a:bodyPr anchor="b"/>
          <a:lstStyle>
            <a:lvl1pPr marL="0" indent="0">
              <a:buNone/>
              <a:defRPr sz="1600" b="0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18B9D-8B21-4249-A3AD-8FBE48F0F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95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60881-13B2-4064-84FB-6D071F36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4/27/21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FCE5D-D5EF-485D-97FA-2614FF96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04FC-4F66-417C-8E4B-74772ED0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6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521FD20-B9D4-4FD1-9AAD-F4157555AD62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7477A35-8424-45D6-A66E-8ACFA6C405B5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BFBA1CE-E9AC-40C0-A7F9-E5671F5FEF9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C2729A-59F8-46A4-9AAA-7665E5966E2D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EBBB96-590D-4704-87AD-A00AE2424DE8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9BAB7D-5298-40B9-910B-136D0C6A9934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323EA00-E168-4864-883B-358A7CDF9153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F2DFA-2F27-43FB-B08C-0787FA44B0D1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50354-CD8D-4A3B-A7AC-04622BCB049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ED3C6-DA43-4D1C-9056-407A4FB1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5759450"/>
          </a:xfrm>
        </p:spPr>
        <p:txBody>
          <a:bodyPr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CEB41-E921-45ED-951A-861E31E0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4/27/21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B422D-769C-4E63-8763-ABBB8850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8FB6F-2D68-40C0-B628-142011F3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75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ED88E92-14F3-4B58-9E48-1D79E139A89E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466AE7-32B6-4334-AF41-B9387E6726C5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9C09F8-90CD-443F-9AA1-D08C56A605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7304AB-BE7D-45AC-A876-4A24543AE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E11922B-DDB3-46D7-B1BD-C1CCDB3C42E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580F8F6-E662-4BCD-AC9C-7E5DDBD5A773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333FE5-ADB0-48EE-A1A6-9AA36DA343A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09CD4F-6DF4-48AA-BD35-23E3F2A643F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223219-ACCC-42F2-A1B4-E3C8C8AB12A4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510B0E9-9BA0-4357-9E04-554C19BAAC8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06DA80-525A-4C9E-A441-50630AA772A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841E027-8E53-4FEB-8605-2124D85731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871A2-AE80-4408-AA95-DC60D13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4/27/21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122A1-7B97-4979-B319-1CE0A4A4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09A76-7DCD-477A-A6BA-EEA63FF9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97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5C0F5C-A529-490C-8941-78F10C6A00D3}"/>
              </a:ext>
            </a:extLst>
          </p:cNvPr>
          <p:cNvGrpSpPr/>
          <p:nvPr/>
        </p:nvGrpSpPr>
        <p:grpSpPr>
          <a:xfrm flipH="1">
            <a:off x="0" y="0"/>
            <a:ext cx="12191999" cy="6858001"/>
            <a:chOff x="0" y="-2"/>
            <a:chExt cx="12191999" cy="6858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A8D739-B942-4545-9459-A6CAF0444D1F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BB38CCA-110B-4404-9363-BFFA76C096D2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223FE99-C58F-4A56-8F8E-2942FF74E4BD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BD4511-8AB6-4BD3-8410-7FB3EC8D42B2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A8CA067-2248-4BD3-B56E-2C014AEB2273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C017B9B-2727-4255-8F80-9D4C2A5AE297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93C5F16-BC47-4707-B6B7-DC5262ACDC51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E88FE13-0734-4BB3-B4D1-7C53A194DA84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9B7EF7-1EDF-4AC7-8E40-C2801783AC85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5CA0A0-9A3F-498E-983D-B3285EF5AD9A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5171814-E4F0-44B5-BC3F-588512210991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E666ACD-EB1C-4732-971B-C3B26061DB8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A4E213B-7F96-44C1-90B3-B72E9387BF73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FE392AA-35E5-40E5-9309-284A0C5410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A8188C-9713-46E1-AA5C-C84FE515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92CC-893A-4A84-A7E9-F389D83F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0000"/>
            <a:ext cx="6408736" cy="575945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C7765-7D44-43DD-A1DF-419D3E1C6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0000" y="3536950"/>
            <a:ext cx="4511426" cy="2771775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36875-AFB0-4905-8C9E-A72B4F59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4/27/21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37ABF-7E70-4E45-A67B-C503BF18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016CA-2983-47BF-BA09-2130A40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43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7E00A2-2906-4C97-9D1F-C789D3ADD373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CE8EF9-87D6-47FD-B7D3-2D48D8E48AC3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784998E-9D37-4D0D-889A-C67531E5295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75B0B-C502-438E-967C-64D268031426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C29931-00EB-4F74-BE4C-172A4C282A26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9B4C87-FDD3-406D-BE06-3ABF69905E03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D817A89-A0E1-4190-90AE-0571E6CE8FC6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D20388-C666-4992-920D-5F034214950C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AB0CC3-A07E-43B8-9B34-0A67C1806D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800A6-9706-4B81-B957-C950A5F7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7652B-AA0D-4574-AF1D-7F7442D84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2400" y="549275"/>
            <a:ext cx="6408736" cy="5759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19547-D24B-4BD1-8C26-318450B1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9999" y="3536950"/>
            <a:ext cx="4511425" cy="2771774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22E6-7E01-4547-8555-B2C19754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4/27/21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F6BEC-98F3-43FE-BA9B-B046D891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FAF54-57F0-46F9-A1BA-B554E14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7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49C77-AA3A-4DA0-9E20-32FCD2B8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80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DC81A-9B5E-4A92-AA7B-3D750F95F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528887"/>
            <a:ext cx="11101136" cy="377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8083-48FB-4D6A-B77A-262FE3E2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6314400"/>
            <a:ext cx="7350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A5BD-F7C8-4883-81D1-EF1F6F00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75613" y="6314400"/>
            <a:ext cx="2623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none" spc="100" baseline="0">
                <a:solidFill>
                  <a:schemeClr val="tx1"/>
                </a:solidFill>
              </a:defRPr>
            </a:lvl1pPr>
          </a:lstStyle>
          <a:p>
            <a:pPr algn="r"/>
            <a:fld id="{7CF0BCE0-945C-4FDF-95A1-2149B1FF5B83}" type="datetimeFigureOut">
              <a:rPr lang="en-US" smtClean="0"/>
              <a:pPr algn="r"/>
              <a:t>4/27/21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8FEDB-2614-400B-9C19-0F4D448D9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3899" y="631440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‹nr.›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077984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C51935E-4A08-4AE4-8E13-F40CD3C4F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94891B5-5D36-764E-BC44-8E87FBA68E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540000"/>
            <a:ext cx="5437187" cy="4792050"/>
          </a:xfrm>
        </p:spPr>
        <p:txBody>
          <a:bodyPr anchor="t">
            <a:normAutofit/>
          </a:bodyPr>
          <a:lstStyle/>
          <a:p>
            <a:r>
              <a:rPr lang="nl-BE" dirty="0"/>
              <a:t>Overleg na KR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FC0B27B-802B-9A44-9984-CBFF920F8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4" y="5516562"/>
            <a:ext cx="4500562" cy="796311"/>
          </a:xfrm>
        </p:spPr>
        <p:txBody>
          <a:bodyPr anchor="b">
            <a:normAutofit/>
          </a:bodyPr>
          <a:lstStyle/>
          <a:p>
            <a:r>
              <a:rPr lang="nl-BE" dirty="0"/>
              <a:t>27/04/2021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7014575-F0CE-4EAB-917E-3325411BA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925125" y="3600"/>
            <a:ext cx="7266875" cy="6854400"/>
            <a:chOff x="4925125" y="3600"/>
            <a:chExt cx="7266875" cy="68544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DB3702B-264B-4A16-B3FF-E2B1366D5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25125" y="1098000"/>
              <a:ext cx="5760000" cy="57600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92A33E2F-6DB3-47D1-B577-F0D4289E8A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05686" y="65314"/>
              <a:ext cx="4320000" cy="432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4F24FF8-D392-412B-AB34-A7D89311B0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37600" y="3600"/>
              <a:ext cx="6854400" cy="6854400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FDAE8BF3-D795-4429-9486-93B894541B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000" r="-1" b="-1"/>
          <a:stretch/>
        </p:blipFill>
        <p:spPr>
          <a:xfrm>
            <a:off x="4896763" y="-1"/>
            <a:ext cx="6858000" cy="6858000"/>
          </a:xfrm>
          <a:custGeom>
            <a:avLst/>
            <a:gdLst/>
            <a:ahLst/>
            <a:cxnLst/>
            <a:rect l="l" t="t" r="r" b="b"/>
            <a:pathLst>
              <a:path w="6858000" h="6858000">
                <a:moveTo>
                  <a:pt x="3429001" y="0"/>
                </a:moveTo>
                <a:cubicBezTo>
                  <a:pt x="5322784" y="0"/>
                  <a:pt x="6858000" y="1535216"/>
                  <a:pt x="6858000" y="3429001"/>
                </a:cubicBezTo>
                <a:cubicBezTo>
                  <a:pt x="6858000" y="5322785"/>
                  <a:pt x="5322784" y="6858000"/>
                  <a:pt x="3429001" y="6858000"/>
                </a:cubicBezTo>
                <a:cubicBezTo>
                  <a:pt x="1535216" y="6858000"/>
                  <a:pt x="0" y="5322785"/>
                  <a:pt x="0" y="3429001"/>
                </a:cubicBezTo>
                <a:cubicBezTo>
                  <a:pt x="0" y="1535216"/>
                  <a:pt x="1535216" y="0"/>
                  <a:pt x="3429001" y="0"/>
                </a:cubicBezTo>
                <a:close/>
              </a:path>
            </a:pathLst>
          </a:custGeom>
          <a:effectLst>
            <a:softEdge rad="1016000"/>
          </a:effectLst>
        </p:spPr>
      </p:pic>
    </p:spTree>
    <p:extLst>
      <p:ext uri="{BB962C8B-B14F-4D97-AF65-F5344CB8AC3E}">
        <p14:creationId xmlns:p14="http://schemas.microsoft.com/office/powerpoint/2010/main" val="2128029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029299-6F28-7F44-A9A3-47EA88295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9F842D-0664-924B-9D0F-D5C83679E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Opvolging dit schooljaar secretariaat </a:t>
            </a:r>
          </a:p>
          <a:p>
            <a:r>
              <a:rPr lang="nl-BE" dirty="0"/>
              <a:t>Middagactiviteiten dit schooljaar</a:t>
            </a:r>
          </a:p>
          <a:p>
            <a:r>
              <a:rPr lang="nl-BE" dirty="0"/>
              <a:t>Overzicht lokalen </a:t>
            </a:r>
          </a:p>
          <a:p>
            <a:r>
              <a:rPr lang="nl-BE" dirty="0"/>
              <a:t>Schoolkalender 2021-2022</a:t>
            </a:r>
          </a:p>
          <a:p>
            <a:r>
              <a:rPr lang="nl-BE" dirty="0"/>
              <a:t>Organisatie school 2021-2022</a:t>
            </a:r>
          </a:p>
          <a:p>
            <a:r>
              <a:rPr lang="nl-BE" dirty="0"/>
              <a:t>Schoolagenda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7156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476134-23A9-A744-9F1E-E51A41914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Opvolging secretariaat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DB7DF5-C3A1-9846-AF59-4678DD075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Er wordt gekozen voor een herverdeling van het werk vanaf 1/05/2021:</a:t>
            </a:r>
          </a:p>
          <a:p>
            <a:pPr lvl="1"/>
            <a:r>
              <a:rPr lang="nl-BE" dirty="0"/>
              <a:t>Personeel: Koen  </a:t>
            </a:r>
          </a:p>
          <a:p>
            <a:pPr lvl="1"/>
            <a:r>
              <a:rPr lang="nl-BE" dirty="0"/>
              <a:t>Boekhouding: Evie</a:t>
            </a:r>
          </a:p>
          <a:p>
            <a:pPr lvl="1"/>
            <a:r>
              <a:rPr lang="nl-BE" dirty="0"/>
              <a:t>Bussen en openbaar vervoer: Lore </a:t>
            </a:r>
          </a:p>
          <a:p>
            <a:pPr lvl="1"/>
            <a:r>
              <a:rPr lang="nl-BE" dirty="0"/>
              <a:t>Stages: Margo</a:t>
            </a:r>
          </a:p>
          <a:p>
            <a:pPr lvl="1"/>
            <a:r>
              <a:rPr lang="nl-BE" dirty="0"/>
              <a:t>Afwezigheden leerlingen: Greet De Kinder</a:t>
            </a:r>
          </a:p>
          <a:p>
            <a:pPr lvl="1"/>
            <a:r>
              <a:rPr lang="nl-BE" dirty="0"/>
              <a:t>Leerlingensecretariaat: Evie, Lore, Greet, Margo</a:t>
            </a:r>
          </a:p>
          <a:p>
            <a:pPr lvl="1"/>
            <a:r>
              <a:rPr lang="nl-BE" dirty="0"/>
              <a:t>Toezichten: allen</a:t>
            </a:r>
          </a:p>
        </p:txBody>
      </p:sp>
    </p:spTree>
    <p:extLst>
      <p:ext uri="{BB962C8B-B14F-4D97-AF65-F5344CB8AC3E}">
        <p14:creationId xmlns:p14="http://schemas.microsoft.com/office/powerpoint/2010/main" val="3114649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45B84C-EBC4-BF43-8AAF-31BCFD55C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Middagactiviteiten dit schooljaar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BB873B-7470-1647-BE72-530400F18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Vanaf 10 mei: mogelijkheid om op bepaalde middagen (roulement) mee te gaan naar het voetbalterrein waar kinderen kunnen kubben, badmintonen, voetballen, in hun bubbel. Dit als alternatief voor de andere middagactiviteiten. </a:t>
            </a:r>
          </a:p>
          <a:p>
            <a:r>
              <a:rPr lang="nl-BE" dirty="0"/>
              <a:t>Mark, Sophie, Kevin werken verder concreet uit. Waarvoor dank.</a:t>
            </a:r>
          </a:p>
        </p:txBody>
      </p:sp>
    </p:spTree>
    <p:extLst>
      <p:ext uri="{BB962C8B-B14F-4D97-AF65-F5344CB8AC3E}">
        <p14:creationId xmlns:p14="http://schemas.microsoft.com/office/powerpoint/2010/main" val="4216641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3779CD-FFC1-1A41-9411-B8CFB8080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Overzicht lokalen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0BAA4C-2944-564D-BEDA-7AA6C9DA0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Bekijk zeker de globale uurooster nog eens: we hebben geprobeerd alle problemen op te lossen ook als alle leerlingen op school zijn. </a:t>
            </a:r>
          </a:p>
          <a:p>
            <a:r>
              <a:rPr lang="nl-BE" dirty="0"/>
              <a:t>Godsdienst, Zedenleer, Islam: Dit is wel een probleem maar er kan niet steeds een lokaal worden gekozen, er kan iemand mijn bureau gebruiken, we stimuleren verder ook zeker buiten lessen bij goed weer.</a:t>
            </a:r>
          </a:p>
        </p:txBody>
      </p:sp>
    </p:spTree>
    <p:extLst>
      <p:ext uri="{BB962C8B-B14F-4D97-AF65-F5344CB8AC3E}">
        <p14:creationId xmlns:p14="http://schemas.microsoft.com/office/powerpoint/2010/main" val="1153632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538190-4109-5B42-8B70-398EA8E90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Schoolkalender 2021-2022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E02524-3C0B-1E48-8290-AEE4860D3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Zie ander bestand: </a:t>
            </a:r>
          </a:p>
          <a:p>
            <a:r>
              <a:rPr lang="nl-BE" dirty="0"/>
              <a:t>Vinden jullie het noodzakelijk om </a:t>
            </a:r>
          </a:p>
          <a:p>
            <a:pPr lvl="1"/>
            <a:r>
              <a:rPr lang="nl-BE" dirty="0"/>
              <a:t>Feedback? </a:t>
            </a:r>
          </a:p>
          <a:p>
            <a:pPr lvl="1"/>
            <a:r>
              <a:rPr lang="nl-BE" dirty="0"/>
              <a:t>Iets wat jullie missen? </a:t>
            </a:r>
          </a:p>
          <a:p>
            <a:pPr lvl="1"/>
            <a:r>
              <a:rPr lang="nl-BE" dirty="0"/>
              <a:t>Iets wat er zeker op moet?</a:t>
            </a:r>
          </a:p>
        </p:txBody>
      </p:sp>
    </p:spTree>
    <p:extLst>
      <p:ext uri="{BB962C8B-B14F-4D97-AF65-F5344CB8AC3E}">
        <p14:creationId xmlns:p14="http://schemas.microsoft.com/office/powerpoint/2010/main" val="3051320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B40550-C95E-784C-A010-68A6CE579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Organisatie schooljaar 2021-2022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AF9F17-FF16-924D-AAC8-93C12BBBF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Scheiding leerlingen OV3 en OV4 blijft het uitgangspunt: omwille van weerbaarheid </a:t>
            </a:r>
          </a:p>
          <a:p>
            <a:pPr lvl="1"/>
            <a:r>
              <a:rPr lang="nl-BE" dirty="0">
                <a:sym typeface="Wingdings" pitchFamily="2" charset="2"/>
              </a:rPr>
              <a:t>Maandag, dinsdag, donderdag: 08.30-16.20 </a:t>
            </a:r>
          </a:p>
          <a:p>
            <a:pPr lvl="1"/>
            <a:r>
              <a:rPr lang="nl-BE" dirty="0">
                <a:sym typeface="Wingdings" pitchFamily="2" charset="2"/>
              </a:rPr>
              <a:t>Woensdag en vrijdag: 08.30-12.00 </a:t>
            </a:r>
          </a:p>
          <a:p>
            <a:pPr lvl="1"/>
            <a:r>
              <a:rPr lang="nl-BE" dirty="0">
                <a:sym typeface="Wingdings" pitchFamily="2" charset="2"/>
              </a:rPr>
              <a:t>Klassenraad : 12.50-14.30 (en 1 maal per maand personeelsvergadering van 16.50-17.40</a:t>
            </a:r>
            <a:endParaRPr lang="nl-BE" dirty="0"/>
          </a:p>
          <a:p>
            <a:r>
              <a:rPr lang="nl-BE" dirty="0"/>
              <a:t>OV4: schrappen springuren zodat wacht naar beneden gaat </a:t>
            </a:r>
            <a:r>
              <a:rPr lang="nl-BE" dirty="0">
                <a:sym typeface="Wingdings" pitchFamily="2" charset="2"/>
              </a:rPr>
              <a:t> gevolg andere schooluren:</a:t>
            </a:r>
          </a:p>
          <a:p>
            <a:r>
              <a:rPr lang="nl-BE" dirty="0">
                <a:sym typeface="Wingdings" pitchFamily="2" charset="2"/>
              </a:rPr>
              <a:t>Lokalen: verdiep onthaal: observatiefase + eerste graad B-stroom containers A –Stroom (nieuwe containers na de herfstvakantie klaar) , opleidingsfase, kwalificatiefase, tweede en derde graad op het bovenverdiep (OV4 later in het nieuwe stuk) </a:t>
            </a:r>
          </a:p>
        </p:txBody>
      </p:sp>
    </p:spTree>
    <p:extLst>
      <p:ext uri="{BB962C8B-B14F-4D97-AF65-F5344CB8AC3E}">
        <p14:creationId xmlns:p14="http://schemas.microsoft.com/office/powerpoint/2010/main" val="3043542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19439B-0CD4-9F4E-BFCC-C29822B84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schoolagenda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CB91F7-C141-4B4C-B029-F08EA6CF1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Keuze gemaakt voor lay-out</a:t>
            </a:r>
          </a:p>
          <a:p>
            <a:r>
              <a:rPr lang="nl-BE" dirty="0"/>
              <a:t>Aantal pagina’s te personaliseren</a:t>
            </a:r>
          </a:p>
          <a:p>
            <a:pPr lvl="1"/>
            <a:r>
              <a:rPr lang="nl-BE" dirty="0"/>
              <a:t>Wat vinden jullie belangrijk?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F24EC3C-4B8A-0A42-9BA3-E941DEC5E5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0293" y="0"/>
            <a:ext cx="79880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158058"/>
      </p:ext>
    </p:extLst>
  </p:cSld>
  <p:clrMapOvr>
    <a:masterClrMapping/>
  </p:clrMapOvr>
</p:sld>
</file>

<file path=ppt/theme/theme1.xml><?xml version="1.0" encoding="utf-8"?>
<a:theme xmlns:a="http://schemas.openxmlformats.org/drawingml/2006/main" name="Glow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Blur">
      <a:majorFont>
        <a:latin typeface="Bell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wVTI" id="{D5B5AA20-F6D3-43B8-AF6B-ECAF69256418}" vid="{93025AB5-1D44-4CD3-9BC3-729F6E11E04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322</Words>
  <Application>Microsoft Macintosh PowerPoint</Application>
  <PresentationFormat>Breedbeeld</PresentationFormat>
  <Paragraphs>42</Paragraphs>
  <Slides>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Avenir Next LT Pro</vt:lpstr>
      <vt:lpstr>Bell MT</vt:lpstr>
      <vt:lpstr>Calibri</vt:lpstr>
      <vt:lpstr>GlowVTI</vt:lpstr>
      <vt:lpstr>Overleg na KR</vt:lpstr>
      <vt:lpstr>inhoud</vt:lpstr>
      <vt:lpstr>Opvolging secretariaat</vt:lpstr>
      <vt:lpstr>Middagactiviteiten dit schooljaar</vt:lpstr>
      <vt:lpstr>Overzicht lokalen</vt:lpstr>
      <vt:lpstr>Schoolkalender 2021-2022</vt:lpstr>
      <vt:lpstr>Organisatie schooljaar 2021-2022</vt:lpstr>
      <vt:lpstr>schoolagenda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Overleg na KR</dc:title>
  <dc:creator>roef jolien [student]</dc:creator>
  <cp:lastModifiedBy>roef jolien [student]</cp:lastModifiedBy>
  <cp:revision>6</cp:revision>
  <dcterms:created xsi:type="dcterms:W3CDTF">2021-04-27T06:35:40Z</dcterms:created>
  <dcterms:modified xsi:type="dcterms:W3CDTF">2021-04-27T07:39:30Z</dcterms:modified>
</cp:coreProperties>
</file>