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5"/>
  </p:normalViewPr>
  <p:slideViewPr>
    <p:cSldViewPr snapToGrid="0" snapToObjects="1">
      <p:cViewPr varScale="1">
        <p:scale>
          <a:sx n="89" d="100"/>
          <a:sy n="89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1420D-363B-6846-A974-0E7E11E026CB}" type="datetimeFigureOut">
              <a:rPr lang="nl-BE" smtClean="0"/>
              <a:t>27/04/21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380F5-FED3-E447-B3F0-11D42332958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16953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2380F5-FED3-E447-B3F0-11D42332958C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2058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4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5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6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5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7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3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7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9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4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7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4/27/21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‹nr.›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07798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C51935E-4A08-4AE4-8E13-F40CD3C4F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94891B5-5D36-764E-BC44-8E87FBA6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5437187" cy="4792050"/>
          </a:xfrm>
        </p:spPr>
        <p:txBody>
          <a:bodyPr anchor="t">
            <a:normAutofit/>
          </a:bodyPr>
          <a:lstStyle/>
          <a:p>
            <a:r>
              <a:rPr lang="nl-BE" dirty="0"/>
              <a:t>Overleg na KR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FC0B27B-802B-9A44-9984-CBFF920F8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4" y="5516562"/>
            <a:ext cx="4500562" cy="796311"/>
          </a:xfrm>
        </p:spPr>
        <p:txBody>
          <a:bodyPr anchor="b">
            <a:normAutofit/>
          </a:bodyPr>
          <a:lstStyle/>
          <a:p>
            <a:r>
              <a:rPr lang="nl-BE" dirty="0"/>
              <a:t>27/04/2021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014575-F0CE-4EAB-917E-3325411B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25125" y="3600"/>
            <a:ext cx="7266875" cy="6854400"/>
            <a:chOff x="4925125" y="3600"/>
            <a:chExt cx="7266875" cy="68544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DB3702B-264B-4A16-B3FF-E2B1366D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5125" y="10980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2A33E2F-6DB3-47D1-B577-F0D4289E8A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05686" y="6531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4F24FF8-D392-412B-AB34-A7D89311B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3760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DAE8BF3-D795-4429-9486-93B894541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00" r="-1" b="-1"/>
          <a:stretch/>
        </p:blipFill>
        <p:spPr>
          <a:xfrm>
            <a:off x="4896763" y="-1"/>
            <a:ext cx="6858000" cy="6858000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effectLst>
            <a:softEdge rad="1016000"/>
          </a:effectLst>
        </p:spPr>
      </p:pic>
    </p:spTree>
    <p:extLst>
      <p:ext uri="{BB962C8B-B14F-4D97-AF65-F5344CB8AC3E}">
        <p14:creationId xmlns:p14="http://schemas.microsoft.com/office/powerpoint/2010/main" val="212802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29299-6F28-7F44-A9A3-47EA88295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9F842D-0664-924B-9D0F-D5C83679E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Opvolging dit schooljaar secretariaat </a:t>
            </a:r>
          </a:p>
          <a:p>
            <a:r>
              <a:rPr lang="nl-BE" dirty="0"/>
              <a:t>Middagactiviteiten dit schooljaar</a:t>
            </a:r>
          </a:p>
          <a:p>
            <a:r>
              <a:rPr lang="nl-BE" dirty="0"/>
              <a:t>Overzicht lokalen </a:t>
            </a:r>
          </a:p>
          <a:p>
            <a:r>
              <a:rPr lang="nl-BE" dirty="0"/>
              <a:t>Schoolkalender 2021-2022</a:t>
            </a:r>
          </a:p>
          <a:p>
            <a:r>
              <a:rPr lang="nl-BE" dirty="0"/>
              <a:t>Organisatie school 2021-2022</a:t>
            </a:r>
          </a:p>
          <a:p>
            <a:r>
              <a:rPr lang="nl-BE" dirty="0"/>
              <a:t>Schoolagenda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57156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76134-23A9-A744-9F1E-E51A41914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Opvolging secretariaat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DB7DF5-C3A1-9846-AF59-4678DD075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Er wordt gekozen voor een herverdeling van het werk vanaf 1/05/2021:</a:t>
            </a:r>
          </a:p>
          <a:p>
            <a:pPr lvl="1"/>
            <a:r>
              <a:rPr lang="nl-BE" dirty="0"/>
              <a:t>Personeel: Koen  </a:t>
            </a:r>
          </a:p>
          <a:p>
            <a:pPr lvl="1"/>
            <a:r>
              <a:rPr lang="nl-BE" dirty="0"/>
              <a:t>Boekhouding: Evie</a:t>
            </a:r>
          </a:p>
          <a:p>
            <a:pPr lvl="1"/>
            <a:r>
              <a:rPr lang="nl-BE" dirty="0"/>
              <a:t>Bussen en openbaar vervoer: Lore </a:t>
            </a:r>
          </a:p>
          <a:p>
            <a:pPr lvl="1"/>
            <a:r>
              <a:rPr lang="nl-BE" dirty="0"/>
              <a:t>Stages: Margo</a:t>
            </a:r>
          </a:p>
          <a:p>
            <a:pPr lvl="1"/>
            <a:r>
              <a:rPr lang="nl-BE" dirty="0"/>
              <a:t>Afwezigheden leerlingen: Greet De Kinder</a:t>
            </a:r>
          </a:p>
          <a:p>
            <a:pPr lvl="1"/>
            <a:r>
              <a:rPr lang="nl-BE" dirty="0"/>
              <a:t>Leerlingensecretariaat: Evie, Lore, Greet, Margo</a:t>
            </a:r>
          </a:p>
          <a:p>
            <a:pPr lvl="1"/>
            <a:r>
              <a:rPr lang="nl-BE" dirty="0"/>
              <a:t>Toezichten: allen</a:t>
            </a:r>
          </a:p>
        </p:txBody>
      </p:sp>
    </p:spTree>
    <p:extLst>
      <p:ext uri="{BB962C8B-B14F-4D97-AF65-F5344CB8AC3E}">
        <p14:creationId xmlns:p14="http://schemas.microsoft.com/office/powerpoint/2010/main" val="311464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45B84C-EBC4-BF43-8AAF-31BCFD55C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Middagactiviteiten dit schooljaar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BB873B-7470-1647-BE72-530400F1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Vanaf 10 mei: mogelijkheid om op bepaalde middagen (roulement) mee te gaan naar het voetbalterrein waar kinderen kunnen kubben, badmintonen, voetballen, in hun bubbel. Dit als alternatief voor de andere middagactiviteiten. </a:t>
            </a:r>
          </a:p>
          <a:p>
            <a:r>
              <a:rPr lang="nl-BE" dirty="0"/>
              <a:t>Mark, Sophie, Kevin werken verder concreet uit. Waarvoor dank.</a:t>
            </a:r>
          </a:p>
        </p:txBody>
      </p:sp>
    </p:spTree>
    <p:extLst>
      <p:ext uri="{BB962C8B-B14F-4D97-AF65-F5344CB8AC3E}">
        <p14:creationId xmlns:p14="http://schemas.microsoft.com/office/powerpoint/2010/main" val="421664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779CD-FFC1-1A41-9411-B8CFB8080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Overzicht lokalen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0BAA4C-2944-564D-BEDA-7AA6C9DA0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Bekijk zeker de globale uurooster nog eens: we hebben geprobeerd alle problemen op te lossen ook als alle leerlingen op school zijn. </a:t>
            </a:r>
          </a:p>
          <a:p>
            <a:r>
              <a:rPr lang="nl-BE" dirty="0"/>
              <a:t>Godsdienst, Zedenleer, Islam: Dit is wel een probleem maar er kan niet steeds een lokaal worden gekozen, er kan iemand mijn bureau gebruiken, we stimuleren verder ook zeker buiten lessen bij goed weer.</a:t>
            </a:r>
          </a:p>
        </p:txBody>
      </p:sp>
    </p:spTree>
    <p:extLst>
      <p:ext uri="{BB962C8B-B14F-4D97-AF65-F5344CB8AC3E}">
        <p14:creationId xmlns:p14="http://schemas.microsoft.com/office/powerpoint/2010/main" val="115363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38190-4109-5B42-8B70-398EA8E9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Schoolkalender 2021-2022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E02524-3C0B-1E48-8290-AEE4860D3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Zie ander bestand: </a:t>
            </a:r>
          </a:p>
          <a:p>
            <a:r>
              <a:rPr lang="nl-BE" dirty="0"/>
              <a:t>Vinden jullie het noodzakelijk om </a:t>
            </a:r>
          </a:p>
          <a:p>
            <a:pPr lvl="1"/>
            <a:r>
              <a:rPr lang="nl-BE" dirty="0"/>
              <a:t>Feedback? </a:t>
            </a:r>
          </a:p>
          <a:p>
            <a:pPr lvl="1"/>
            <a:r>
              <a:rPr lang="nl-BE" dirty="0"/>
              <a:t>Iets wat jullie missen? </a:t>
            </a:r>
          </a:p>
          <a:p>
            <a:pPr lvl="1"/>
            <a:r>
              <a:rPr lang="nl-BE" dirty="0"/>
              <a:t>Iets wat er zeker op moet?</a:t>
            </a:r>
          </a:p>
        </p:txBody>
      </p:sp>
    </p:spTree>
    <p:extLst>
      <p:ext uri="{BB962C8B-B14F-4D97-AF65-F5344CB8AC3E}">
        <p14:creationId xmlns:p14="http://schemas.microsoft.com/office/powerpoint/2010/main" val="305132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0550-C95E-784C-A010-68A6CE579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Organisatie schooljaar 2021-2022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AF9F17-FF16-924D-AAC8-93C12BBBF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Scheiding leerlingen OV3 en OV4 blijft het uitgangspunt: omwille van weerbaarheid </a:t>
            </a:r>
          </a:p>
          <a:p>
            <a:pPr lvl="1"/>
            <a:r>
              <a:rPr lang="nl-BE" dirty="0">
                <a:sym typeface="Wingdings" pitchFamily="2" charset="2"/>
              </a:rPr>
              <a:t>Maandag, dinsdag, donderdag: 08.30-16.20 </a:t>
            </a:r>
          </a:p>
          <a:p>
            <a:pPr lvl="1"/>
            <a:r>
              <a:rPr lang="nl-BE" dirty="0">
                <a:sym typeface="Wingdings" pitchFamily="2" charset="2"/>
              </a:rPr>
              <a:t>Woensdag en vrijdag: 08.30-12.00 </a:t>
            </a:r>
          </a:p>
          <a:p>
            <a:pPr lvl="1"/>
            <a:r>
              <a:rPr lang="nl-BE" dirty="0">
                <a:sym typeface="Wingdings" pitchFamily="2" charset="2"/>
              </a:rPr>
              <a:t>Klassenraad : 12.50-14.30 (en 1 maal per maand personeelsvergadering van 16.50-17.40</a:t>
            </a:r>
            <a:endParaRPr lang="nl-BE" dirty="0"/>
          </a:p>
          <a:p>
            <a:r>
              <a:rPr lang="nl-BE" dirty="0"/>
              <a:t>OV4: schrappen springuren zodat wacht naar beneden gaat </a:t>
            </a:r>
            <a:r>
              <a:rPr lang="nl-BE" dirty="0">
                <a:sym typeface="Wingdings" pitchFamily="2" charset="2"/>
              </a:rPr>
              <a:t> gevolg andere schooluren:</a:t>
            </a:r>
          </a:p>
          <a:p>
            <a:r>
              <a:rPr lang="nl-BE" dirty="0">
                <a:sym typeface="Wingdings" pitchFamily="2" charset="2"/>
              </a:rPr>
              <a:t>Lokalen: verdiep onthaal: observatiefase + eerste graad B-stroom containers A –Stroom (nieuwe containers na de herfstvakantie klaar) , opleidingsfase, kwalificatiefase, tweede en derde graad op het bovenverdiep (OV4 later in het nieuwe stuk) </a:t>
            </a:r>
          </a:p>
        </p:txBody>
      </p:sp>
    </p:spTree>
    <p:extLst>
      <p:ext uri="{BB962C8B-B14F-4D97-AF65-F5344CB8AC3E}">
        <p14:creationId xmlns:p14="http://schemas.microsoft.com/office/powerpoint/2010/main" val="3043542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9439B-0CD4-9F4E-BFCC-C29822B84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schoolagenda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CB91F7-C141-4B4C-B029-F08EA6CF1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Keuze gemaakt voor lay-out</a:t>
            </a:r>
          </a:p>
          <a:p>
            <a:r>
              <a:rPr lang="nl-BE" dirty="0"/>
              <a:t>Aantal pagina’s te personaliseren</a:t>
            </a:r>
          </a:p>
          <a:p>
            <a:pPr lvl="1"/>
            <a:r>
              <a:rPr lang="nl-BE" dirty="0"/>
              <a:t>Wat vinden jullie belangrijk?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F24EC3C-4B8A-0A42-9BA3-E941DEC5E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0293" y="0"/>
            <a:ext cx="7988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58058"/>
      </p:ext>
    </p:extLst>
  </p:cSld>
  <p:clrMapOvr>
    <a:masterClrMapping/>
  </p:clrMapOvr>
</p:sld>
</file>

<file path=ppt/theme/theme1.xml><?xml version="1.0" encoding="utf-8"?>
<a:theme xmlns:a="http://schemas.openxmlformats.org/drawingml/2006/main" name="Glow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322</Words>
  <Application>Microsoft Macintosh PowerPoint</Application>
  <PresentationFormat>Breedbeeld</PresentationFormat>
  <Paragraphs>42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Bell MT</vt:lpstr>
      <vt:lpstr>Calibri</vt:lpstr>
      <vt:lpstr>GlowVTI</vt:lpstr>
      <vt:lpstr>Overleg na KR</vt:lpstr>
      <vt:lpstr>inhoud</vt:lpstr>
      <vt:lpstr>Opvolging secretariaat</vt:lpstr>
      <vt:lpstr>Middagactiviteiten dit schooljaar</vt:lpstr>
      <vt:lpstr>Overzicht lokalen</vt:lpstr>
      <vt:lpstr>Schoolkalender 2021-2022</vt:lpstr>
      <vt:lpstr>Organisatie schooljaar 2021-2022</vt:lpstr>
      <vt:lpstr>schoolagenda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Overleg na KR</dc:title>
  <dc:creator>roef jolien [student]</dc:creator>
  <cp:lastModifiedBy>roef jolien [student]</cp:lastModifiedBy>
  <cp:revision>6</cp:revision>
  <dcterms:created xsi:type="dcterms:W3CDTF">2021-04-27T06:35:40Z</dcterms:created>
  <dcterms:modified xsi:type="dcterms:W3CDTF">2021-04-27T07:39:30Z</dcterms:modified>
</cp:coreProperties>
</file>