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0" r:id="rId1"/>
  </p:sldMasterIdLst>
  <p:notesMasterIdLst>
    <p:notesMasterId r:id="rId9"/>
  </p:notesMasterIdLst>
  <p:sldIdLst>
    <p:sldId id="256" r:id="rId2"/>
    <p:sldId id="257" r:id="rId3"/>
    <p:sldId id="258" r:id="rId4"/>
    <p:sldId id="260" r:id="rId5"/>
    <p:sldId id="261" r:id="rId6"/>
    <p:sldId id="262" r:id="rId7"/>
    <p:sldId id="259" r:id="rId8"/>
  </p:sldIdLst>
  <p:sldSz cx="12192000" cy="6858000"/>
  <p:notesSz cx="6858000" cy="9144000"/>
  <p:defaultText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40"/>
  </p:normalViewPr>
  <p:slideViewPr>
    <p:cSldViewPr snapToGrid="0" snapToObjects="1">
      <p:cViewPr varScale="1">
        <p:scale>
          <a:sx n="107" d="100"/>
          <a:sy n="107" d="100"/>
        </p:scale>
        <p:origin x="736" y="1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BE"/>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6EC4C33-57CA-4C49-82C0-26331EA70A97}" type="datetimeFigureOut">
              <a:rPr lang="nl-BE" smtClean="0"/>
              <a:t>25/10/2021</a:t>
            </a:fld>
            <a:endParaRPr lang="nl-BE"/>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BE"/>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BE"/>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88223-D71D-D14C-9A15-6F0D6AC5E4E1}" type="slidenum">
              <a:rPr lang="nl-BE" smtClean="0"/>
              <a:t>‹nr.›</a:t>
            </a:fld>
            <a:endParaRPr lang="nl-BE"/>
          </a:p>
        </p:txBody>
      </p:sp>
    </p:spTree>
    <p:extLst>
      <p:ext uri="{BB962C8B-B14F-4D97-AF65-F5344CB8AC3E}">
        <p14:creationId xmlns:p14="http://schemas.microsoft.com/office/powerpoint/2010/main" val="4799417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5"/>
          </p:nvPr>
        </p:nvSpPr>
        <p:spPr/>
        <p:txBody>
          <a:bodyPr/>
          <a:lstStyle/>
          <a:p>
            <a:fld id="{88788223-D71D-D14C-9A15-6F0D6AC5E4E1}" type="slidenum">
              <a:rPr lang="nl-BE" smtClean="0"/>
              <a:t>7</a:t>
            </a:fld>
            <a:endParaRPr lang="nl-BE"/>
          </a:p>
        </p:txBody>
      </p:sp>
    </p:spTree>
    <p:extLst>
      <p:ext uri="{BB962C8B-B14F-4D97-AF65-F5344CB8AC3E}">
        <p14:creationId xmlns:p14="http://schemas.microsoft.com/office/powerpoint/2010/main" val="5814683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9EA1E-98C4-4A2E-AAC3-800E357DC9FE}"/>
              </a:ext>
            </a:extLst>
          </p:cNvPr>
          <p:cNvSpPr>
            <a:spLocks noGrp="1"/>
          </p:cNvSpPr>
          <p:nvPr>
            <p:ph type="ctrTitle"/>
          </p:nvPr>
        </p:nvSpPr>
        <p:spPr>
          <a:xfrm>
            <a:off x="1517904" y="1517904"/>
            <a:ext cx="9144000" cy="2798064"/>
          </a:xfrm>
        </p:spPr>
        <p:txBody>
          <a:bodyPr anchor="b"/>
          <a:lstStyle>
            <a:lvl1pPr algn="ctr">
              <a:defRPr sz="6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9A96B1FA-5AE6-4D57-B37B-4AA0216007F8}"/>
              </a:ext>
            </a:extLst>
          </p:cNvPr>
          <p:cNvSpPr>
            <a:spLocks noGrp="1"/>
          </p:cNvSpPr>
          <p:nvPr>
            <p:ph type="subTitle" idx="1"/>
          </p:nvPr>
        </p:nvSpPr>
        <p:spPr>
          <a:xfrm>
            <a:off x="1517904" y="4572000"/>
            <a:ext cx="9144000" cy="1527048"/>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a:extLst>
              <a:ext uri="{FF2B5EF4-FFF2-40B4-BE49-F238E27FC236}">
                <a16:creationId xmlns:a16="http://schemas.microsoft.com/office/drawing/2014/main" id="{01F49B66-DBC3-45EE-A6E1-DE10A6C186C8}"/>
              </a:ext>
            </a:extLst>
          </p:cNvPr>
          <p:cNvSpPr>
            <a:spLocks noGrp="1"/>
          </p:cNvSpPr>
          <p:nvPr>
            <p:ph type="dt" sz="half" idx="10"/>
          </p:nvPr>
        </p:nvSpPr>
        <p:spPr/>
        <p:txBody>
          <a:bodyPr/>
          <a:lstStyle/>
          <a:p>
            <a:pPr algn="r"/>
            <a:fld id="{3F9AFA87-1417-4992-ABD9-27C3BC8CC883}" type="datetimeFigureOut">
              <a:rPr lang="en-US" smtClean="0"/>
              <a:pPr algn="r"/>
              <a:t>10/25/21</a:t>
            </a:fld>
            <a:endParaRPr lang="en-US" dirty="0"/>
          </a:p>
        </p:txBody>
      </p:sp>
      <p:sp>
        <p:nvSpPr>
          <p:cNvPr id="8" name="Footer Placeholder 7">
            <a:extLst>
              <a:ext uri="{FF2B5EF4-FFF2-40B4-BE49-F238E27FC236}">
                <a16:creationId xmlns:a16="http://schemas.microsoft.com/office/drawing/2014/main" id="{241085F0-1967-4B4F-9824-58E9F2E05125}"/>
              </a:ext>
            </a:extLst>
          </p:cNvPr>
          <p:cNvSpPr>
            <a:spLocks noGrp="1"/>
          </p:cNvSpPr>
          <p:nvPr>
            <p:ph type="ftr" sz="quarter" idx="11"/>
          </p:nvPr>
        </p:nvSpPr>
        <p:spPr/>
        <p:txBody>
          <a:bodyPr/>
          <a:lstStyle/>
          <a:p>
            <a:endParaRPr lang="en-US" sz="1000" dirty="0"/>
          </a:p>
        </p:txBody>
      </p:sp>
      <p:sp>
        <p:nvSpPr>
          <p:cNvPr id="9" name="Slide Number Placeholder 8">
            <a:extLst>
              <a:ext uri="{FF2B5EF4-FFF2-40B4-BE49-F238E27FC236}">
                <a16:creationId xmlns:a16="http://schemas.microsoft.com/office/drawing/2014/main" id="{40AEDEE5-31B5-4868-8C16-47FF43E276A4}"/>
              </a:ext>
            </a:extLst>
          </p:cNvPr>
          <p:cNvSpPr>
            <a:spLocks noGrp="1"/>
          </p:cNvSpPr>
          <p:nvPr>
            <p:ph type="sldNum" sz="quarter" idx="12"/>
          </p:nvPr>
        </p:nvSpPr>
        <p:spPr/>
        <p:txBody>
          <a:bodyPr/>
          <a:lstStyle/>
          <a:p>
            <a:fld id="{CB1E4CB7-CB13-4810-BF18-BE31AFC64F93}" type="slidenum">
              <a:rPr lang="en-US" smtClean="0"/>
              <a:pPr/>
              <a:t>‹nr.›</a:t>
            </a:fld>
            <a:endParaRPr lang="en-US" sz="1000" dirty="0"/>
          </a:p>
        </p:txBody>
      </p:sp>
    </p:spTree>
    <p:extLst>
      <p:ext uri="{BB962C8B-B14F-4D97-AF65-F5344CB8AC3E}">
        <p14:creationId xmlns:p14="http://schemas.microsoft.com/office/powerpoint/2010/main" val="6173866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F9454-6F74-46A8-B299-4AF451BFB928}"/>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66F55CA9-A0BD-4609-9307-BAF987B2626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25E4293-851E-4FA2-BFF2-B646A42369DE}"/>
              </a:ext>
            </a:extLst>
          </p:cNvPr>
          <p:cNvSpPr>
            <a:spLocks noGrp="1"/>
          </p:cNvSpPr>
          <p:nvPr>
            <p:ph type="dt" sz="half" idx="10"/>
          </p:nvPr>
        </p:nvSpPr>
        <p:spPr/>
        <p:txBody>
          <a:bodyPr/>
          <a:lstStyle/>
          <a:p>
            <a:fld id="{3F9AFA87-1417-4992-ABD9-27C3BC8CC883}" type="datetimeFigureOut">
              <a:rPr lang="en-US" smtClean="0"/>
              <a:t>10/25/21</a:t>
            </a:fld>
            <a:endParaRPr lang="en-US"/>
          </a:p>
        </p:txBody>
      </p:sp>
      <p:sp>
        <p:nvSpPr>
          <p:cNvPr id="5" name="Footer Placeholder 4">
            <a:extLst>
              <a:ext uri="{FF2B5EF4-FFF2-40B4-BE49-F238E27FC236}">
                <a16:creationId xmlns:a16="http://schemas.microsoft.com/office/drawing/2014/main" id="{59A907F5-F26D-4A91-8D70-AB54F8B43D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8ACBD8-D942-449E-A2B8-358CD1365C0A}"/>
              </a:ext>
            </a:extLst>
          </p:cNvPr>
          <p:cNvSpPr>
            <a:spLocks noGrp="1"/>
          </p:cNvSpPr>
          <p:nvPr>
            <p:ph type="sldNum" sz="quarter" idx="12"/>
          </p:nvPr>
        </p:nvSpPr>
        <p:spPr/>
        <p:txBody>
          <a:bodyPr/>
          <a:lstStyle/>
          <a:p>
            <a:fld id="{CB1E4CB7-CB13-4810-BF18-BE31AFC64F93}" type="slidenum">
              <a:rPr lang="en-US" smtClean="0"/>
              <a:t>‹nr.›</a:t>
            </a:fld>
            <a:endParaRPr lang="en-US"/>
          </a:p>
        </p:txBody>
      </p:sp>
    </p:spTree>
    <p:extLst>
      <p:ext uri="{BB962C8B-B14F-4D97-AF65-F5344CB8AC3E}">
        <p14:creationId xmlns:p14="http://schemas.microsoft.com/office/powerpoint/2010/main" val="24672690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DA50897-0C2E-420B-9A38-A8D5C1D72786}"/>
              </a:ext>
            </a:extLst>
          </p:cNvPr>
          <p:cNvSpPr>
            <a:spLocks noGrp="1"/>
          </p:cNvSpPr>
          <p:nvPr>
            <p:ph type="title" orient="vert"/>
          </p:nvPr>
        </p:nvSpPr>
        <p:spPr>
          <a:xfrm>
            <a:off x="8450317" y="1517904"/>
            <a:ext cx="2220731" cy="454678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6EDB2173-32A5-4677-A08F-DAB8FD430D1A}"/>
              </a:ext>
            </a:extLst>
          </p:cNvPr>
          <p:cNvSpPr>
            <a:spLocks noGrp="1"/>
          </p:cNvSpPr>
          <p:nvPr>
            <p:ph type="body" orient="vert" idx="1"/>
          </p:nvPr>
        </p:nvSpPr>
        <p:spPr>
          <a:xfrm>
            <a:off x="1517904" y="1517904"/>
            <a:ext cx="6562553" cy="454678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3DB124D-B801-4A6A-9DAF-EBC1B98FE4F7}"/>
              </a:ext>
            </a:extLst>
          </p:cNvPr>
          <p:cNvSpPr>
            <a:spLocks noGrp="1"/>
          </p:cNvSpPr>
          <p:nvPr>
            <p:ph type="dt" sz="half" idx="10"/>
          </p:nvPr>
        </p:nvSpPr>
        <p:spPr/>
        <p:txBody>
          <a:bodyPr/>
          <a:lstStyle/>
          <a:p>
            <a:fld id="{3F9AFA87-1417-4992-ABD9-27C3BC8CC883}" type="datetimeFigureOut">
              <a:rPr lang="en-US" smtClean="0"/>
              <a:t>10/25/21</a:t>
            </a:fld>
            <a:endParaRPr lang="en-US"/>
          </a:p>
        </p:txBody>
      </p:sp>
      <p:sp>
        <p:nvSpPr>
          <p:cNvPr id="5" name="Footer Placeholder 4">
            <a:extLst>
              <a:ext uri="{FF2B5EF4-FFF2-40B4-BE49-F238E27FC236}">
                <a16:creationId xmlns:a16="http://schemas.microsoft.com/office/drawing/2014/main" id="{A8DAF8DF-2544-45A5-B62B-BB7948FCCA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AC232D-131E-4BE6-8E2E-BAF5A30846D6}"/>
              </a:ext>
            </a:extLst>
          </p:cNvPr>
          <p:cNvSpPr>
            <a:spLocks noGrp="1"/>
          </p:cNvSpPr>
          <p:nvPr>
            <p:ph type="sldNum" sz="quarter" idx="12"/>
          </p:nvPr>
        </p:nvSpPr>
        <p:spPr/>
        <p:txBody>
          <a:bodyPr/>
          <a:lstStyle/>
          <a:p>
            <a:fld id="{CB1E4CB7-CB13-4810-BF18-BE31AFC64F93}" type="slidenum">
              <a:rPr lang="en-US" smtClean="0"/>
              <a:t>‹nr.›</a:t>
            </a:fld>
            <a:endParaRPr lang="en-US"/>
          </a:p>
        </p:txBody>
      </p:sp>
    </p:spTree>
    <p:extLst>
      <p:ext uri="{BB962C8B-B14F-4D97-AF65-F5344CB8AC3E}">
        <p14:creationId xmlns:p14="http://schemas.microsoft.com/office/powerpoint/2010/main" val="466892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C5BB2-C09C-49B0-BAFA-DE1801CD3E9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3A47C21-944D-47FE-9519-A2551883711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7CE36D-6B7B-4D5E-831E-34A4286D6E6A}"/>
              </a:ext>
            </a:extLst>
          </p:cNvPr>
          <p:cNvSpPr>
            <a:spLocks noGrp="1"/>
          </p:cNvSpPr>
          <p:nvPr>
            <p:ph type="dt" sz="half" idx="10"/>
          </p:nvPr>
        </p:nvSpPr>
        <p:spPr/>
        <p:txBody>
          <a:bodyPr/>
          <a:lstStyle/>
          <a:p>
            <a:fld id="{3F9AFA87-1417-4992-ABD9-27C3BC8CC883}" type="datetimeFigureOut">
              <a:rPr lang="en-US" smtClean="0"/>
              <a:t>10/25/21</a:t>
            </a:fld>
            <a:endParaRPr lang="en-US"/>
          </a:p>
        </p:txBody>
      </p:sp>
      <p:sp>
        <p:nvSpPr>
          <p:cNvPr id="5" name="Footer Placeholder 4">
            <a:extLst>
              <a:ext uri="{FF2B5EF4-FFF2-40B4-BE49-F238E27FC236}">
                <a16:creationId xmlns:a16="http://schemas.microsoft.com/office/drawing/2014/main" id="{BA2AD668-6E19-425C-88F7-AF4220662C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905C53-CF7C-4936-9E35-1BEBD683626E}"/>
              </a:ext>
            </a:extLst>
          </p:cNvPr>
          <p:cNvSpPr>
            <a:spLocks noGrp="1"/>
          </p:cNvSpPr>
          <p:nvPr>
            <p:ph type="sldNum" sz="quarter" idx="12"/>
          </p:nvPr>
        </p:nvSpPr>
        <p:spPr/>
        <p:txBody>
          <a:bodyPr/>
          <a:lstStyle/>
          <a:p>
            <a:fld id="{CB1E4CB7-CB13-4810-BF18-BE31AFC64F93}" type="slidenum">
              <a:rPr lang="en-US" smtClean="0"/>
              <a:t>‹nr.›</a:t>
            </a:fld>
            <a:endParaRPr lang="en-US"/>
          </a:p>
        </p:txBody>
      </p:sp>
    </p:spTree>
    <p:extLst>
      <p:ext uri="{BB962C8B-B14F-4D97-AF65-F5344CB8AC3E}">
        <p14:creationId xmlns:p14="http://schemas.microsoft.com/office/powerpoint/2010/main" val="18249291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46C78-A717-4E1F-A742-FD5AECA03B4B}"/>
              </a:ext>
            </a:extLst>
          </p:cNvPr>
          <p:cNvSpPr>
            <a:spLocks noGrp="1"/>
          </p:cNvSpPr>
          <p:nvPr>
            <p:ph type="title"/>
          </p:nvPr>
        </p:nvSpPr>
        <p:spPr>
          <a:xfrm>
            <a:off x="1517904" y="1517904"/>
            <a:ext cx="9144000"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DA1270D-CCAE-4437-A0C0-052D111DFC80}"/>
              </a:ext>
            </a:extLst>
          </p:cNvPr>
          <p:cNvSpPr>
            <a:spLocks noGrp="1"/>
          </p:cNvSpPr>
          <p:nvPr>
            <p:ph type="body" idx="1"/>
          </p:nvPr>
        </p:nvSpPr>
        <p:spPr>
          <a:xfrm>
            <a:off x="1517904" y="4572000"/>
            <a:ext cx="91440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A9F006A-7EEE-4DB0-8F92-D34C0D46C38E}"/>
              </a:ext>
            </a:extLst>
          </p:cNvPr>
          <p:cNvSpPr>
            <a:spLocks noGrp="1"/>
          </p:cNvSpPr>
          <p:nvPr>
            <p:ph type="dt" sz="half" idx="10"/>
          </p:nvPr>
        </p:nvSpPr>
        <p:spPr/>
        <p:txBody>
          <a:bodyPr/>
          <a:lstStyle/>
          <a:p>
            <a:fld id="{3F9AFA87-1417-4992-ABD9-27C3BC8CC883}" type="datetimeFigureOut">
              <a:rPr lang="en-US" smtClean="0"/>
              <a:t>10/25/21</a:t>
            </a:fld>
            <a:endParaRPr lang="en-US"/>
          </a:p>
        </p:txBody>
      </p:sp>
      <p:sp>
        <p:nvSpPr>
          <p:cNvPr id="5" name="Footer Placeholder 4">
            <a:extLst>
              <a:ext uri="{FF2B5EF4-FFF2-40B4-BE49-F238E27FC236}">
                <a16:creationId xmlns:a16="http://schemas.microsoft.com/office/drawing/2014/main" id="{FDA3F2ED-2B0E-44A9-8603-286CA06345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4D801C-6B4E-40B6-9D6E-558192264D2E}"/>
              </a:ext>
            </a:extLst>
          </p:cNvPr>
          <p:cNvSpPr>
            <a:spLocks noGrp="1"/>
          </p:cNvSpPr>
          <p:nvPr>
            <p:ph type="sldNum" sz="quarter" idx="12"/>
          </p:nvPr>
        </p:nvSpPr>
        <p:spPr/>
        <p:txBody>
          <a:bodyPr/>
          <a:lstStyle/>
          <a:p>
            <a:fld id="{CB1E4CB7-CB13-4810-BF18-BE31AFC64F93}" type="slidenum">
              <a:rPr lang="en-US" smtClean="0"/>
              <a:t>‹nr.›</a:t>
            </a:fld>
            <a:endParaRPr lang="en-US"/>
          </a:p>
        </p:txBody>
      </p:sp>
    </p:spTree>
    <p:extLst>
      <p:ext uri="{BB962C8B-B14F-4D97-AF65-F5344CB8AC3E}">
        <p14:creationId xmlns:p14="http://schemas.microsoft.com/office/powerpoint/2010/main" val="10698578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446AA-9418-4C3E-901B-8E2806122E1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5997482-2CA6-4707-976E-6FD4B57BFE66}"/>
              </a:ext>
            </a:extLst>
          </p:cNvPr>
          <p:cNvSpPr>
            <a:spLocks noGrp="1"/>
          </p:cNvSpPr>
          <p:nvPr>
            <p:ph sz="half" idx="1"/>
          </p:nvPr>
        </p:nvSpPr>
        <p:spPr>
          <a:xfrm>
            <a:off x="1517904" y="2980944"/>
            <a:ext cx="4334256" cy="31181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B909652-DD12-479C-B639-9452CBA8C019}"/>
              </a:ext>
            </a:extLst>
          </p:cNvPr>
          <p:cNvSpPr>
            <a:spLocks noGrp="1"/>
          </p:cNvSpPr>
          <p:nvPr>
            <p:ph sz="half" idx="2"/>
          </p:nvPr>
        </p:nvSpPr>
        <p:spPr>
          <a:xfrm>
            <a:off x="6336792" y="2980944"/>
            <a:ext cx="4334256" cy="31181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D0EC7A6-AFB1-4989-A0B4-B422D5B2C69C}"/>
              </a:ext>
            </a:extLst>
          </p:cNvPr>
          <p:cNvSpPr>
            <a:spLocks noGrp="1"/>
          </p:cNvSpPr>
          <p:nvPr>
            <p:ph type="dt" sz="half" idx="10"/>
          </p:nvPr>
        </p:nvSpPr>
        <p:spPr/>
        <p:txBody>
          <a:bodyPr/>
          <a:lstStyle/>
          <a:p>
            <a:fld id="{3F9AFA87-1417-4992-ABD9-27C3BC8CC883}" type="datetimeFigureOut">
              <a:rPr lang="en-US" smtClean="0"/>
              <a:t>10/25/21</a:t>
            </a:fld>
            <a:endParaRPr lang="en-US" dirty="0"/>
          </a:p>
        </p:txBody>
      </p:sp>
      <p:sp>
        <p:nvSpPr>
          <p:cNvPr id="6" name="Footer Placeholder 5">
            <a:extLst>
              <a:ext uri="{FF2B5EF4-FFF2-40B4-BE49-F238E27FC236}">
                <a16:creationId xmlns:a16="http://schemas.microsoft.com/office/drawing/2014/main" id="{F8D2117C-B497-4647-A66B-1887750FB53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9E8C7AF-5092-416B-B61C-F41D3C573E0C}"/>
              </a:ext>
            </a:extLst>
          </p:cNvPr>
          <p:cNvSpPr>
            <a:spLocks noGrp="1"/>
          </p:cNvSpPr>
          <p:nvPr>
            <p:ph type="sldNum" sz="quarter" idx="12"/>
          </p:nvPr>
        </p:nvSpPr>
        <p:spPr/>
        <p:txBody>
          <a:bodyPr/>
          <a:lstStyle/>
          <a:p>
            <a:fld id="{CB1E4CB7-CB13-4810-BF18-BE31AFC64F93}" type="slidenum">
              <a:rPr lang="en-US" smtClean="0"/>
              <a:t>‹nr.›</a:t>
            </a:fld>
            <a:endParaRPr lang="en-US" dirty="0"/>
          </a:p>
        </p:txBody>
      </p:sp>
    </p:spTree>
    <p:extLst>
      <p:ext uri="{BB962C8B-B14F-4D97-AF65-F5344CB8AC3E}">
        <p14:creationId xmlns:p14="http://schemas.microsoft.com/office/powerpoint/2010/main" val="4114959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E90CDE0-3FEB-42A0-8BCC-7DADE7D4A621}"/>
              </a:ext>
            </a:extLst>
          </p:cNvPr>
          <p:cNvSpPr>
            <a:spLocks noGrp="1"/>
          </p:cNvSpPr>
          <p:nvPr>
            <p:ph type="body" idx="1"/>
          </p:nvPr>
        </p:nvSpPr>
        <p:spPr>
          <a:xfrm>
            <a:off x="1517905" y="2944368"/>
            <a:ext cx="4334256" cy="606026"/>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B778B8B-E9A3-44BE-85A6-3E316659A9B4}"/>
              </a:ext>
            </a:extLst>
          </p:cNvPr>
          <p:cNvSpPr>
            <a:spLocks noGrp="1"/>
          </p:cNvSpPr>
          <p:nvPr>
            <p:ph sz="half" idx="2"/>
          </p:nvPr>
        </p:nvSpPr>
        <p:spPr>
          <a:xfrm>
            <a:off x="1517904" y="3644987"/>
            <a:ext cx="4334256" cy="24496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0BF1BCA-A435-4779-A6FE-15207141F519}"/>
              </a:ext>
            </a:extLst>
          </p:cNvPr>
          <p:cNvSpPr>
            <a:spLocks noGrp="1"/>
          </p:cNvSpPr>
          <p:nvPr>
            <p:ph type="body" sz="quarter" idx="3"/>
          </p:nvPr>
        </p:nvSpPr>
        <p:spPr>
          <a:xfrm>
            <a:off x="6336792" y="2944368"/>
            <a:ext cx="4334256" cy="606026"/>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49B1923-9749-49E3-88FA-75C326E6719A}"/>
              </a:ext>
            </a:extLst>
          </p:cNvPr>
          <p:cNvSpPr>
            <a:spLocks noGrp="1"/>
          </p:cNvSpPr>
          <p:nvPr>
            <p:ph sz="quarter" idx="4"/>
          </p:nvPr>
        </p:nvSpPr>
        <p:spPr>
          <a:xfrm>
            <a:off x="6336792" y="3644987"/>
            <a:ext cx="4334256" cy="24496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7F3A70F0-5AFA-4C5A-812B-220C6A38DB6B}"/>
              </a:ext>
            </a:extLst>
          </p:cNvPr>
          <p:cNvSpPr>
            <a:spLocks noGrp="1"/>
          </p:cNvSpPr>
          <p:nvPr>
            <p:ph type="dt" sz="half" idx="10"/>
          </p:nvPr>
        </p:nvSpPr>
        <p:spPr/>
        <p:txBody>
          <a:bodyPr/>
          <a:lstStyle/>
          <a:p>
            <a:fld id="{3F9AFA87-1417-4992-ABD9-27C3BC8CC883}" type="datetimeFigureOut">
              <a:rPr lang="en-US" smtClean="0"/>
              <a:t>10/25/21</a:t>
            </a:fld>
            <a:endParaRPr lang="en-US"/>
          </a:p>
        </p:txBody>
      </p:sp>
      <p:sp>
        <p:nvSpPr>
          <p:cNvPr id="8" name="Footer Placeholder 7">
            <a:extLst>
              <a:ext uri="{FF2B5EF4-FFF2-40B4-BE49-F238E27FC236}">
                <a16:creationId xmlns:a16="http://schemas.microsoft.com/office/drawing/2014/main" id="{576AF721-83FE-4B57-B910-C395D23FDE3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56A5893-52F1-44A1-AE8E-CF094DB41CFA}"/>
              </a:ext>
            </a:extLst>
          </p:cNvPr>
          <p:cNvSpPr>
            <a:spLocks noGrp="1"/>
          </p:cNvSpPr>
          <p:nvPr>
            <p:ph type="sldNum" sz="quarter" idx="12"/>
          </p:nvPr>
        </p:nvSpPr>
        <p:spPr/>
        <p:txBody>
          <a:bodyPr/>
          <a:lstStyle/>
          <a:p>
            <a:fld id="{CB1E4CB7-CB13-4810-BF18-BE31AFC64F93}" type="slidenum">
              <a:rPr lang="en-US" smtClean="0"/>
              <a:t>‹nr.›</a:t>
            </a:fld>
            <a:endParaRPr lang="en-US"/>
          </a:p>
        </p:txBody>
      </p:sp>
      <p:sp>
        <p:nvSpPr>
          <p:cNvPr id="10" name="Title 9">
            <a:extLst>
              <a:ext uri="{FF2B5EF4-FFF2-40B4-BE49-F238E27FC236}">
                <a16:creationId xmlns:a16="http://schemas.microsoft.com/office/drawing/2014/main" id="{D9D22302-83E3-4E22-93DF-1E5D463B64C3}"/>
              </a:ext>
            </a:extLst>
          </p:cNvPr>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722010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ED85A6-A4E6-4160-BE43-8146A989464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BA24A80-0792-4B3B-BB5A-8B2BD91095A7}"/>
              </a:ext>
            </a:extLst>
          </p:cNvPr>
          <p:cNvSpPr>
            <a:spLocks noGrp="1"/>
          </p:cNvSpPr>
          <p:nvPr>
            <p:ph type="dt" sz="half" idx="10"/>
          </p:nvPr>
        </p:nvSpPr>
        <p:spPr/>
        <p:txBody>
          <a:bodyPr/>
          <a:lstStyle/>
          <a:p>
            <a:fld id="{3F9AFA87-1417-4992-ABD9-27C3BC8CC883}" type="datetimeFigureOut">
              <a:rPr lang="en-US" smtClean="0"/>
              <a:t>10/25/21</a:t>
            </a:fld>
            <a:endParaRPr lang="en-US"/>
          </a:p>
        </p:txBody>
      </p:sp>
      <p:sp>
        <p:nvSpPr>
          <p:cNvPr id="4" name="Footer Placeholder 3">
            <a:extLst>
              <a:ext uri="{FF2B5EF4-FFF2-40B4-BE49-F238E27FC236}">
                <a16:creationId xmlns:a16="http://schemas.microsoft.com/office/drawing/2014/main" id="{4526116E-7A6D-485F-9FA2-25F94D4F40F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309ADCC-C5F2-4D90-B153-93DF55858291}"/>
              </a:ext>
            </a:extLst>
          </p:cNvPr>
          <p:cNvSpPr>
            <a:spLocks noGrp="1"/>
          </p:cNvSpPr>
          <p:nvPr>
            <p:ph type="sldNum" sz="quarter" idx="12"/>
          </p:nvPr>
        </p:nvSpPr>
        <p:spPr/>
        <p:txBody>
          <a:bodyPr/>
          <a:lstStyle/>
          <a:p>
            <a:fld id="{CB1E4CB7-CB13-4810-BF18-BE31AFC64F93}" type="slidenum">
              <a:rPr lang="en-US" smtClean="0"/>
              <a:t>‹nr.›</a:t>
            </a:fld>
            <a:endParaRPr lang="en-US"/>
          </a:p>
        </p:txBody>
      </p:sp>
    </p:spTree>
    <p:extLst>
      <p:ext uri="{BB962C8B-B14F-4D97-AF65-F5344CB8AC3E}">
        <p14:creationId xmlns:p14="http://schemas.microsoft.com/office/powerpoint/2010/main" val="13432724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7862271-51F6-4122-9709-D279042F8846}"/>
              </a:ext>
            </a:extLst>
          </p:cNvPr>
          <p:cNvSpPr>
            <a:spLocks noGrp="1"/>
          </p:cNvSpPr>
          <p:nvPr>
            <p:ph type="dt" sz="half" idx="10"/>
          </p:nvPr>
        </p:nvSpPr>
        <p:spPr/>
        <p:txBody>
          <a:bodyPr/>
          <a:lstStyle/>
          <a:p>
            <a:fld id="{3F9AFA87-1417-4992-ABD9-27C3BC8CC883}" type="datetimeFigureOut">
              <a:rPr lang="en-US" smtClean="0"/>
              <a:t>10/25/21</a:t>
            </a:fld>
            <a:endParaRPr lang="en-US"/>
          </a:p>
        </p:txBody>
      </p:sp>
      <p:sp>
        <p:nvSpPr>
          <p:cNvPr id="3" name="Footer Placeholder 2">
            <a:extLst>
              <a:ext uri="{FF2B5EF4-FFF2-40B4-BE49-F238E27FC236}">
                <a16:creationId xmlns:a16="http://schemas.microsoft.com/office/drawing/2014/main" id="{452CFE08-03FE-487B-8963-9FAD3049CFF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A935A50-18AE-4CB1-BB10-1CBDD8A7C2C4}"/>
              </a:ext>
            </a:extLst>
          </p:cNvPr>
          <p:cNvSpPr>
            <a:spLocks noGrp="1"/>
          </p:cNvSpPr>
          <p:nvPr>
            <p:ph type="sldNum" sz="quarter" idx="12"/>
          </p:nvPr>
        </p:nvSpPr>
        <p:spPr/>
        <p:txBody>
          <a:bodyPr/>
          <a:lstStyle/>
          <a:p>
            <a:fld id="{CB1E4CB7-CB13-4810-BF18-BE31AFC64F93}" type="slidenum">
              <a:rPr lang="en-US" smtClean="0"/>
              <a:t>‹nr.›</a:t>
            </a:fld>
            <a:endParaRPr lang="en-US"/>
          </a:p>
        </p:txBody>
      </p:sp>
    </p:spTree>
    <p:extLst>
      <p:ext uri="{BB962C8B-B14F-4D97-AF65-F5344CB8AC3E}">
        <p14:creationId xmlns:p14="http://schemas.microsoft.com/office/powerpoint/2010/main" val="3898597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11F683-796D-458C-9B32-A385D604DBFC}"/>
              </a:ext>
            </a:extLst>
          </p:cNvPr>
          <p:cNvSpPr>
            <a:spLocks noGrp="1"/>
          </p:cNvSpPr>
          <p:nvPr>
            <p:ph type="title"/>
          </p:nvPr>
        </p:nvSpPr>
        <p:spPr>
          <a:xfrm>
            <a:off x="1517904" y="1517904"/>
            <a:ext cx="3145536" cy="1792224"/>
          </a:xfrm>
        </p:spPr>
        <p:txBody>
          <a:bodyPr anchor="b">
            <a:normAutofit/>
          </a:bodyPr>
          <a:lstStyle>
            <a:lvl1pPr>
              <a:lnSpc>
                <a:spcPct val="100000"/>
              </a:lnSpc>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FB1F0BD-641B-4148-BCB3-2704218C80B8}"/>
              </a:ext>
            </a:extLst>
          </p:cNvPr>
          <p:cNvSpPr>
            <a:spLocks noGrp="1"/>
          </p:cNvSpPr>
          <p:nvPr>
            <p:ph idx="1"/>
          </p:nvPr>
        </p:nvSpPr>
        <p:spPr>
          <a:xfrm>
            <a:off x="5330952" y="1517904"/>
            <a:ext cx="5330952" cy="458114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1B28C843-B846-4456-9720-71B7D4FF4062}"/>
              </a:ext>
            </a:extLst>
          </p:cNvPr>
          <p:cNvSpPr>
            <a:spLocks noGrp="1"/>
          </p:cNvSpPr>
          <p:nvPr>
            <p:ph type="body" sz="half" idx="2"/>
          </p:nvPr>
        </p:nvSpPr>
        <p:spPr>
          <a:xfrm>
            <a:off x="1517904" y="3483864"/>
            <a:ext cx="3145536" cy="2615184"/>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A3A3A03-31BD-4E7E-879A-A1C71849703C}"/>
              </a:ext>
            </a:extLst>
          </p:cNvPr>
          <p:cNvSpPr>
            <a:spLocks noGrp="1"/>
          </p:cNvSpPr>
          <p:nvPr>
            <p:ph type="dt" sz="half" idx="10"/>
          </p:nvPr>
        </p:nvSpPr>
        <p:spPr/>
        <p:txBody>
          <a:bodyPr/>
          <a:lstStyle/>
          <a:p>
            <a:fld id="{3F9AFA87-1417-4992-ABD9-27C3BC8CC883}" type="datetimeFigureOut">
              <a:rPr lang="en-US" smtClean="0"/>
              <a:t>10/25/21</a:t>
            </a:fld>
            <a:endParaRPr lang="en-US"/>
          </a:p>
        </p:txBody>
      </p:sp>
      <p:sp>
        <p:nvSpPr>
          <p:cNvPr id="6" name="Footer Placeholder 5">
            <a:extLst>
              <a:ext uri="{FF2B5EF4-FFF2-40B4-BE49-F238E27FC236}">
                <a16:creationId xmlns:a16="http://schemas.microsoft.com/office/drawing/2014/main" id="{4EA39078-7D38-4851-A363-B6BC179A50E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1FF25E-A25D-47AA-94EB-580A74F01F1F}"/>
              </a:ext>
            </a:extLst>
          </p:cNvPr>
          <p:cNvSpPr>
            <a:spLocks noGrp="1"/>
          </p:cNvSpPr>
          <p:nvPr>
            <p:ph type="sldNum" sz="quarter" idx="12"/>
          </p:nvPr>
        </p:nvSpPr>
        <p:spPr/>
        <p:txBody>
          <a:bodyPr/>
          <a:lstStyle/>
          <a:p>
            <a:fld id="{CB1E4CB7-CB13-4810-BF18-BE31AFC64F93}" type="slidenum">
              <a:rPr lang="en-US" smtClean="0"/>
              <a:t>‹nr.›</a:t>
            </a:fld>
            <a:endParaRPr lang="en-US"/>
          </a:p>
        </p:txBody>
      </p:sp>
    </p:spTree>
    <p:extLst>
      <p:ext uri="{BB962C8B-B14F-4D97-AF65-F5344CB8AC3E}">
        <p14:creationId xmlns:p14="http://schemas.microsoft.com/office/powerpoint/2010/main" val="4118944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E83B4-9B31-4F73-9767-163636522F3A}"/>
              </a:ext>
            </a:extLst>
          </p:cNvPr>
          <p:cNvSpPr>
            <a:spLocks noGrp="1"/>
          </p:cNvSpPr>
          <p:nvPr>
            <p:ph type="title"/>
          </p:nvPr>
        </p:nvSpPr>
        <p:spPr>
          <a:xfrm>
            <a:off x="1517904" y="1517904"/>
            <a:ext cx="3145536" cy="1792224"/>
          </a:xfrm>
        </p:spPr>
        <p:txBody>
          <a:bodyPr anchor="b">
            <a:normAutofit/>
          </a:bodyPr>
          <a:lstStyle>
            <a:lvl1pPr>
              <a:lnSpc>
                <a:spcPct val="100000"/>
              </a:lnSpc>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BC7CFC30-8163-47A0-A97F-3F2C3A3BE73A}"/>
              </a:ext>
            </a:extLst>
          </p:cNvPr>
          <p:cNvSpPr>
            <a:spLocks noGrp="1"/>
          </p:cNvSpPr>
          <p:nvPr>
            <p:ph type="pic" idx="1"/>
          </p:nvPr>
        </p:nvSpPr>
        <p:spPr>
          <a:xfrm>
            <a:off x="5349240" y="764032"/>
            <a:ext cx="6089904" cy="5330952"/>
          </a:xfrm>
          <a:solidFill>
            <a:schemeClr val="bg1">
              <a:lumMod val="9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0AF1B390-0C23-466E-987C-26420A5F098D}"/>
              </a:ext>
            </a:extLst>
          </p:cNvPr>
          <p:cNvSpPr>
            <a:spLocks noGrp="1"/>
          </p:cNvSpPr>
          <p:nvPr>
            <p:ph type="body" sz="half" idx="2"/>
          </p:nvPr>
        </p:nvSpPr>
        <p:spPr>
          <a:xfrm>
            <a:off x="1517904" y="3483864"/>
            <a:ext cx="3145536" cy="2615184"/>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AC9CA7C-B9D0-4A72-8061-1E02AA15FE86}"/>
              </a:ext>
            </a:extLst>
          </p:cNvPr>
          <p:cNvSpPr>
            <a:spLocks noGrp="1"/>
          </p:cNvSpPr>
          <p:nvPr>
            <p:ph type="dt" sz="half" idx="10"/>
          </p:nvPr>
        </p:nvSpPr>
        <p:spPr/>
        <p:txBody>
          <a:bodyPr/>
          <a:lstStyle/>
          <a:p>
            <a:fld id="{3F9AFA87-1417-4992-ABD9-27C3BC8CC883}" type="datetimeFigureOut">
              <a:rPr lang="en-US" smtClean="0"/>
              <a:t>10/25/21</a:t>
            </a:fld>
            <a:endParaRPr lang="en-US"/>
          </a:p>
        </p:txBody>
      </p:sp>
      <p:sp>
        <p:nvSpPr>
          <p:cNvPr id="6" name="Footer Placeholder 5">
            <a:extLst>
              <a:ext uri="{FF2B5EF4-FFF2-40B4-BE49-F238E27FC236}">
                <a16:creationId xmlns:a16="http://schemas.microsoft.com/office/drawing/2014/main" id="{C53EFC84-C9FE-4BFA-9B4E-4516A13625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01A469-3EFC-4F94-8482-378582E1C14F}"/>
              </a:ext>
            </a:extLst>
          </p:cNvPr>
          <p:cNvSpPr>
            <a:spLocks noGrp="1"/>
          </p:cNvSpPr>
          <p:nvPr>
            <p:ph type="sldNum" sz="quarter" idx="12"/>
          </p:nvPr>
        </p:nvSpPr>
        <p:spPr/>
        <p:txBody>
          <a:bodyPr/>
          <a:lstStyle/>
          <a:p>
            <a:fld id="{CB1E4CB7-CB13-4810-BF18-BE31AFC64F93}" type="slidenum">
              <a:rPr lang="en-US" smtClean="0"/>
              <a:t>‹nr.›</a:t>
            </a:fld>
            <a:endParaRPr lang="en-US"/>
          </a:p>
        </p:txBody>
      </p:sp>
    </p:spTree>
    <p:extLst>
      <p:ext uri="{BB962C8B-B14F-4D97-AF65-F5344CB8AC3E}">
        <p14:creationId xmlns:p14="http://schemas.microsoft.com/office/powerpoint/2010/main" val="36613138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B1D84C-7934-4E5B-B6E4-A1D6EC299551}"/>
              </a:ext>
            </a:extLst>
          </p:cNvPr>
          <p:cNvSpPr>
            <a:spLocks noGrp="1"/>
          </p:cNvSpPr>
          <p:nvPr>
            <p:ph type="title"/>
          </p:nvPr>
        </p:nvSpPr>
        <p:spPr>
          <a:xfrm>
            <a:off x="1517904" y="1517904"/>
            <a:ext cx="9144000" cy="1344168"/>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F6A990F-40AC-447A-964A-840C94A6471A}"/>
              </a:ext>
            </a:extLst>
          </p:cNvPr>
          <p:cNvSpPr>
            <a:spLocks noGrp="1"/>
          </p:cNvSpPr>
          <p:nvPr>
            <p:ph type="body" idx="1"/>
          </p:nvPr>
        </p:nvSpPr>
        <p:spPr>
          <a:xfrm>
            <a:off x="1517904" y="2971800"/>
            <a:ext cx="9144000" cy="312724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7D832A1-FFBA-48B6-B2D0-E5414F12838B}"/>
              </a:ext>
            </a:extLst>
          </p:cNvPr>
          <p:cNvSpPr>
            <a:spLocks noGrp="1"/>
          </p:cNvSpPr>
          <p:nvPr>
            <p:ph type="dt" sz="half" idx="2"/>
          </p:nvPr>
        </p:nvSpPr>
        <p:spPr>
          <a:xfrm>
            <a:off x="8805672" y="6400800"/>
            <a:ext cx="1865376" cy="365125"/>
          </a:xfrm>
          <a:prstGeom prst="rect">
            <a:avLst/>
          </a:prstGeom>
        </p:spPr>
        <p:txBody>
          <a:bodyPr vert="horz" lIns="91440" tIns="45720" rIns="91440" bIns="45720" rtlCol="0" anchor="ctr"/>
          <a:lstStyle>
            <a:lvl1pPr algn="r">
              <a:defRPr sz="1000">
                <a:solidFill>
                  <a:schemeClr val="tx1"/>
                </a:solidFill>
              </a:defRPr>
            </a:lvl1pPr>
          </a:lstStyle>
          <a:p>
            <a:pPr algn="r"/>
            <a:fld id="{3F9AFA87-1417-4992-ABD9-27C3BC8CC883}" type="datetimeFigureOut">
              <a:rPr lang="en-US" smtClean="0"/>
              <a:pPr algn="r"/>
              <a:t>10/25/21</a:t>
            </a:fld>
            <a:endParaRPr lang="en-US" dirty="0"/>
          </a:p>
        </p:txBody>
      </p:sp>
      <p:sp>
        <p:nvSpPr>
          <p:cNvPr id="5" name="Footer Placeholder 4">
            <a:extLst>
              <a:ext uri="{FF2B5EF4-FFF2-40B4-BE49-F238E27FC236}">
                <a16:creationId xmlns:a16="http://schemas.microsoft.com/office/drawing/2014/main" id="{0F933EC1-4EE2-4453-841C-CFDFE708948E}"/>
              </a:ext>
            </a:extLst>
          </p:cNvPr>
          <p:cNvSpPr>
            <a:spLocks noGrp="1"/>
          </p:cNvSpPr>
          <p:nvPr>
            <p:ph type="ftr" sz="quarter" idx="3"/>
          </p:nvPr>
        </p:nvSpPr>
        <p:spPr>
          <a:xfrm>
            <a:off x="758952" y="6400800"/>
            <a:ext cx="6099048" cy="365125"/>
          </a:xfrm>
          <a:prstGeom prst="rect">
            <a:avLst/>
          </a:prstGeom>
        </p:spPr>
        <p:txBody>
          <a:bodyPr vert="horz" lIns="91440" tIns="45720" rIns="91440" bIns="45720" rtlCol="0" anchor="ctr"/>
          <a:lstStyle>
            <a:lvl1pPr algn="l">
              <a:defRPr sz="1000">
                <a:solidFill>
                  <a:schemeClr val="tx1"/>
                </a:solidFill>
              </a:defRPr>
            </a:lvl1pPr>
          </a:lstStyle>
          <a:p>
            <a:endParaRPr lang="en-US" sz="1000" dirty="0"/>
          </a:p>
        </p:txBody>
      </p:sp>
      <p:sp>
        <p:nvSpPr>
          <p:cNvPr id="6" name="Slide Number Placeholder 5">
            <a:extLst>
              <a:ext uri="{FF2B5EF4-FFF2-40B4-BE49-F238E27FC236}">
                <a16:creationId xmlns:a16="http://schemas.microsoft.com/office/drawing/2014/main" id="{C3CEBA78-E732-44EF-BA0B-FC42F7931311}"/>
              </a:ext>
            </a:extLst>
          </p:cNvPr>
          <p:cNvSpPr>
            <a:spLocks noGrp="1"/>
          </p:cNvSpPr>
          <p:nvPr>
            <p:ph type="sldNum" sz="quarter" idx="4"/>
          </p:nvPr>
        </p:nvSpPr>
        <p:spPr>
          <a:xfrm>
            <a:off x="10899648" y="6400800"/>
            <a:ext cx="530352" cy="365125"/>
          </a:xfrm>
          <a:prstGeom prst="rect">
            <a:avLst/>
          </a:prstGeom>
        </p:spPr>
        <p:txBody>
          <a:bodyPr vert="horz" lIns="91440" tIns="45720" rIns="91440" bIns="45720" rtlCol="0" anchor="ctr"/>
          <a:lstStyle>
            <a:lvl1pPr algn="r">
              <a:defRPr sz="1000" b="1">
                <a:solidFill>
                  <a:schemeClr val="tx1"/>
                </a:solidFill>
              </a:defRPr>
            </a:lvl1pPr>
          </a:lstStyle>
          <a:p>
            <a:fld id="{CB1E4CB7-CB13-4810-BF18-BE31AFC64F93}" type="slidenum">
              <a:rPr lang="en-US" smtClean="0"/>
              <a:pPr/>
              <a:t>‹nr.›</a:t>
            </a:fld>
            <a:endParaRPr lang="en-US" sz="1000" dirty="0"/>
          </a:p>
        </p:txBody>
      </p:sp>
      <p:sp>
        <p:nvSpPr>
          <p:cNvPr id="8" name="Freeform: Shape 7">
            <a:extLst>
              <a:ext uri="{FF2B5EF4-FFF2-40B4-BE49-F238E27FC236}">
                <a16:creationId xmlns:a16="http://schemas.microsoft.com/office/drawing/2014/main" id="{49306479-8C4D-4E4A-A330-DFC80A8A01BE}"/>
              </a:ext>
            </a:extLst>
          </p:cNvPr>
          <p:cNvSpPr/>
          <p:nvPr/>
        </p:nvSpPr>
        <p:spPr>
          <a:xfrm>
            <a:off x="0" y="0"/>
            <a:ext cx="12192000" cy="6105524"/>
          </a:xfrm>
          <a:custGeom>
            <a:avLst/>
            <a:gdLst>
              <a:gd name="connsiteX0" fmla="*/ 0 w 12192000"/>
              <a:gd name="connsiteY0" fmla="*/ 0 h 6105524"/>
              <a:gd name="connsiteX1" fmla="*/ 12192000 w 12192000"/>
              <a:gd name="connsiteY1" fmla="*/ 0 h 6105524"/>
              <a:gd name="connsiteX2" fmla="*/ 12192000 w 12192000"/>
              <a:gd name="connsiteY2" fmla="*/ 6105524 h 6105524"/>
              <a:gd name="connsiteX3" fmla="*/ 11435080 w 12192000"/>
              <a:gd name="connsiteY3" fmla="*/ 6105524 h 6105524"/>
              <a:gd name="connsiteX4" fmla="*/ 11435080 w 12192000"/>
              <a:gd name="connsiteY4" fmla="*/ 771523 h 6105524"/>
              <a:gd name="connsiteX5" fmla="*/ 767080 w 12192000"/>
              <a:gd name="connsiteY5" fmla="*/ 771523 h 6105524"/>
              <a:gd name="connsiteX6" fmla="*/ 767080 w 12192000"/>
              <a:gd name="connsiteY6" fmla="*/ 6105524 h 6105524"/>
              <a:gd name="connsiteX7" fmla="*/ 0 w 12192000"/>
              <a:gd name="connsiteY7" fmla="*/ 6105524 h 6105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105524">
                <a:moveTo>
                  <a:pt x="0" y="0"/>
                </a:moveTo>
                <a:lnTo>
                  <a:pt x="12192000" y="0"/>
                </a:lnTo>
                <a:lnTo>
                  <a:pt x="12192000" y="6105524"/>
                </a:lnTo>
                <a:lnTo>
                  <a:pt x="11435080" y="6105524"/>
                </a:lnTo>
                <a:lnTo>
                  <a:pt x="11435080" y="771523"/>
                </a:lnTo>
                <a:lnTo>
                  <a:pt x="767080" y="771523"/>
                </a:lnTo>
                <a:lnTo>
                  <a:pt x="767080" y="6105524"/>
                </a:lnTo>
                <a:lnTo>
                  <a:pt x="0" y="6105524"/>
                </a:lnTo>
                <a:close/>
              </a:path>
            </a:pathLst>
          </a:cu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446401978"/>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xStyles>
    <p:titleStyle>
      <a:lvl1pPr algn="l" defTabSz="914400" rtl="0" eaLnBrk="1" latinLnBrk="0" hangingPunct="1">
        <a:lnSpc>
          <a:spcPct val="95000"/>
        </a:lnSpc>
        <a:spcBef>
          <a:spcPct val="0"/>
        </a:spcBef>
        <a:buNone/>
        <a:defRPr sz="4200" kern="1200" spc="-50" baseline="0">
          <a:solidFill>
            <a:schemeClr val="tx1"/>
          </a:solidFill>
          <a:latin typeface="+mj-lt"/>
          <a:ea typeface="+mj-ea"/>
          <a:cs typeface="+mj-cs"/>
        </a:defRPr>
      </a:lvl1pPr>
    </p:titleStyle>
    <p:bodyStyle>
      <a:lvl1pPr marL="365760" indent="-365760" algn="l" defTabSz="914400" rtl="0" eaLnBrk="1" latinLnBrk="0" hangingPunct="1">
        <a:lnSpc>
          <a:spcPct val="105000"/>
        </a:lnSpc>
        <a:spcBef>
          <a:spcPts val="900"/>
        </a:spcBef>
        <a:buClr>
          <a:schemeClr val="accent5"/>
        </a:buClr>
        <a:buFont typeface="Avenir Next LT Pro" panose="020B0504020202020204" pitchFamily="34" charset="0"/>
        <a:buChar char="+"/>
        <a:defRPr sz="2600" kern="1200">
          <a:solidFill>
            <a:schemeClr val="tx1"/>
          </a:solidFill>
          <a:latin typeface="+mn-lt"/>
          <a:ea typeface="+mn-ea"/>
          <a:cs typeface="+mn-cs"/>
        </a:defRPr>
      </a:lvl1pPr>
      <a:lvl2pPr marL="365760" indent="0" algn="l" defTabSz="914400" rtl="0" eaLnBrk="1" latinLnBrk="0" hangingPunct="1">
        <a:lnSpc>
          <a:spcPct val="105000"/>
        </a:lnSpc>
        <a:spcBef>
          <a:spcPts val="900"/>
        </a:spcBef>
        <a:buFont typeface="Arial" panose="020B0604020202020204" pitchFamily="34" charset="0"/>
        <a:buNone/>
        <a:defRPr sz="2000" kern="1200">
          <a:solidFill>
            <a:schemeClr val="tx1">
              <a:lumMod val="75000"/>
              <a:lumOff val="25000"/>
            </a:schemeClr>
          </a:solidFill>
          <a:latin typeface="+mn-lt"/>
          <a:ea typeface="+mn-ea"/>
          <a:cs typeface="+mn-cs"/>
        </a:defRPr>
      </a:lvl2pPr>
      <a:lvl3pPr marL="640080" indent="-274320" algn="l" defTabSz="914400" rtl="0" eaLnBrk="1" latinLnBrk="0" hangingPunct="1">
        <a:lnSpc>
          <a:spcPct val="105000"/>
        </a:lnSpc>
        <a:spcBef>
          <a:spcPts val="600"/>
        </a:spcBef>
        <a:buClr>
          <a:schemeClr val="accent5"/>
        </a:buClr>
        <a:buFont typeface="Avenir Next LT Pro" panose="020B0504020202020204" pitchFamily="34" charset="0"/>
        <a:buChar char="+"/>
        <a:defRPr sz="2000" kern="1200">
          <a:solidFill>
            <a:schemeClr val="tx1"/>
          </a:solidFill>
          <a:latin typeface="+mn-lt"/>
          <a:ea typeface="+mn-ea"/>
          <a:cs typeface="+mn-cs"/>
        </a:defRPr>
      </a:lvl3pPr>
      <a:lvl4pPr marL="640080" indent="0" algn="l" defTabSz="914400" rtl="0" eaLnBrk="1" latinLnBrk="0" hangingPunct="1">
        <a:lnSpc>
          <a:spcPct val="105000"/>
        </a:lnSpc>
        <a:spcBef>
          <a:spcPts val="600"/>
        </a:spcBef>
        <a:buFontTx/>
        <a:buNone/>
        <a:defRPr sz="1800" i="1" kern="1200">
          <a:solidFill>
            <a:schemeClr val="tx1">
              <a:lumMod val="75000"/>
              <a:lumOff val="25000"/>
            </a:schemeClr>
          </a:solidFill>
          <a:latin typeface="+mn-lt"/>
          <a:ea typeface="+mn-ea"/>
          <a:cs typeface="+mn-cs"/>
        </a:defRPr>
      </a:lvl4pPr>
      <a:lvl5pPr marL="886968" indent="-274320" algn="l" defTabSz="914400" rtl="0" eaLnBrk="1" latinLnBrk="0" hangingPunct="1">
        <a:lnSpc>
          <a:spcPct val="105000"/>
        </a:lnSpc>
        <a:spcBef>
          <a:spcPts val="600"/>
        </a:spcBef>
        <a:buClr>
          <a:schemeClr val="accent5"/>
        </a:buClr>
        <a:buFont typeface="Avenir Next LT Pro" panose="020B05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B45BA4C-9B54-4496-821F-9E0985CA9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70481FD1-3A80-D646-A44F-341ADE708808}"/>
              </a:ext>
            </a:extLst>
          </p:cNvPr>
          <p:cNvSpPr>
            <a:spLocks noGrp="1"/>
          </p:cNvSpPr>
          <p:nvPr>
            <p:ph type="ctrTitle"/>
          </p:nvPr>
        </p:nvSpPr>
        <p:spPr>
          <a:xfrm>
            <a:off x="762000" y="743804"/>
            <a:ext cx="4102609" cy="3793482"/>
          </a:xfrm>
        </p:spPr>
        <p:txBody>
          <a:bodyPr anchor="ctr">
            <a:normAutofit/>
          </a:bodyPr>
          <a:lstStyle/>
          <a:p>
            <a:pPr algn="l"/>
            <a:r>
              <a:rPr lang="nl-BE" sz="3200" dirty="0"/>
              <a:t>Professionalisering </a:t>
            </a:r>
          </a:p>
        </p:txBody>
      </p:sp>
      <p:sp>
        <p:nvSpPr>
          <p:cNvPr id="3" name="Ondertitel 2">
            <a:extLst>
              <a:ext uri="{FF2B5EF4-FFF2-40B4-BE49-F238E27FC236}">
                <a16:creationId xmlns:a16="http://schemas.microsoft.com/office/drawing/2014/main" id="{2AF8A9F6-B0D2-314A-9315-EE8794D5DD74}"/>
              </a:ext>
            </a:extLst>
          </p:cNvPr>
          <p:cNvSpPr>
            <a:spLocks noGrp="1"/>
          </p:cNvSpPr>
          <p:nvPr>
            <p:ph type="subTitle" idx="1"/>
          </p:nvPr>
        </p:nvSpPr>
        <p:spPr>
          <a:xfrm>
            <a:off x="762000" y="4691564"/>
            <a:ext cx="4102609" cy="1422631"/>
          </a:xfrm>
        </p:spPr>
        <p:txBody>
          <a:bodyPr>
            <a:normAutofit/>
          </a:bodyPr>
          <a:lstStyle/>
          <a:p>
            <a:pPr algn="l"/>
            <a:r>
              <a:rPr lang="nl-BE" sz="1800" dirty="0"/>
              <a:t>Richtpunt campus Buggenhout</a:t>
            </a:r>
          </a:p>
        </p:txBody>
      </p:sp>
      <p:pic>
        <p:nvPicPr>
          <p:cNvPr id="4" name="Picture 3" descr="Veelkleurige punaises die met een zwarte draad verbonden zijn">
            <a:extLst>
              <a:ext uri="{FF2B5EF4-FFF2-40B4-BE49-F238E27FC236}">
                <a16:creationId xmlns:a16="http://schemas.microsoft.com/office/drawing/2014/main" id="{D95FE23A-5FC2-4E01-BEFD-C6E673D72F26}"/>
              </a:ext>
            </a:extLst>
          </p:cNvPr>
          <p:cNvPicPr>
            <a:picLocks noChangeAspect="1"/>
          </p:cNvPicPr>
          <p:nvPr/>
        </p:nvPicPr>
        <p:blipFill rotWithShape="1">
          <a:blip r:embed="rId2"/>
          <a:srcRect r="33397" b="-1"/>
          <a:stretch/>
        </p:blipFill>
        <p:spPr>
          <a:xfrm>
            <a:off x="5349241" y="10"/>
            <a:ext cx="6842759" cy="6857990"/>
          </a:xfrm>
          <a:prstGeom prst="rect">
            <a:avLst/>
          </a:prstGeom>
        </p:spPr>
      </p:pic>
    </p:spTree>
    <p:extLst>
      <p:ext uri="{BB962C8B-B14F-4D97-AF65-F5344CB8AC3E}">
        <p14:creationId xmlns:p14="http://schemas.microsoft.com/office/powerpoint/2010/main" val="4250735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71FC15E-8D57-1144-8D14-34CC6F5671D3}"/>
              </a:ext>
            </a:extLst>
          </p:cNvPr>
          <p:cNvSpPr>
            <a:spLocks noGrp="1"/>
          </p:cNvSpPr>
          <p:nvPr>
            <p:ph type="title"/>
          </p:nvPr>
        </p:nvSpPr>
        <p:spPr/>
        <p:txBody>
          <a:bodyPr/>
          <a:lstStyle/>
          <a:p>
            <a:r>
              <a:rPr lang="nl-BE" dirty="0"/>
              <a:t>Visie van de school</a:t>
            </a:r>
          </a:p>
        </p:txBody>
      </p:sp>
      <p:sp>
        <p:nvSpPr>
          <p:cNvPr id="3" name="Tijdelijke aanduiding voor inhoud 2">
            <a:extLst>
              <a:ext uri="{FF2B5EF4-FFF2-40B4-BE49-F238E27FC236}">
                <a16:creationId xmlns:a16="http://schemas.microsoft.com/office/drawing/2014/main" id="{DF8BCF78-D23F-6740-88AD-993E67FA3599}"/>
              </a:ext>
            </a:extLst>
          </p:cNvPr>
          <p:cNvSpPr>
            <a:spLocks noGrp="1"/>
          </p:cNvSpPr>
          <p:nvPr>
            <p:ph idx="1"/>
          </p:nvPr>
        </p:nvSpPr>
        <p:spPr/>
        <p:txBody>
          <a:bodyPr/>
          <a:lstStyle/>
          <a:p>
            <a:pPr marL="0" indent="0">
              <a:buNone/>
            </a:pPr>
            <a:r>
              <a:rPr lang="nl-BE" i="1" dirty="0"/>
              <a:t>Vanuit verbinding en zorg professionele inspanningen leveren om kwalitatief onderwijs  te bieden zodat leerlingen met een sterke voet in de maatschappij te kunnen stappen.</a:t>
            </a:r>
          </a:p>
        </p:txBody>
      </p:sp>
    </p:spTree>
    <p:extLst>
      <p:ext uri="{BB962C8B-B14F-4D97-AF65-F5344CB8AC3E}">
        <p14:creationId xmlns:p14="http://schemas.microsoft.com/office/powerpoint/2010/main" val="22562741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33A058-DA82-494A-BAA9-F10266E5A951}"/>
              </a:ext>
            </a:extLst>
          </p:cNvPr>
          <p:cNvSpPr>
            <a:spLocks noGrp="1"/>
          </p:cNvSpPr>
          <p:nvPr>
            <p:ph type="title"/>
          </p:nvPr>
        </p:nvSpPr>
        <p:spPr/>
        <p:txBody>
          <a:bodyPr/>
          <a:lstStyle/>
          <a:p>
            <a:r>
              <a:rPr lang="nl-BE" dirty="0"/>
              <a:t>Starten vanuit een zelfde referentiekader</a:t>
            </a:r>
          </a:p>
        </p:txBody>
      </p:sp>
      <p:sp>
        <p:nvSpPr>
          <p:cNvPr id="3" name="Tijdelijke aanduiding voor inhoud 2">
            <a:extLst>
              <a:ext uri="{FF2B5EF4-FFF2-40B4-BE49-F238E27FC236}">
                <a16:creationId xmlns:a16="http://schemas.microsoft.com/office/drawing/2014/main" id="{3F53CE3E-B46E-D548-97F9-42596FBC4501}"/>
              </a:ext>
            </a:extLst>
          </p:cNvPr>
          <p:cNvSpPr>
            <a:spLocks noGrp="1"/>
          </p:cNvSpPr>
          <p:nvPr>
            <p:ph idx="1"/>
          </p:nvPr>
        </p:nvSpPr>
        <p:spPr/>
        <p:txBody>
          <a:bodyPr>
            <a:normAutofit lnSpcReduction="10000"/>
          </a:bodyPr>
          <a:lstStyle/>
          <a:p>
            <a:r>
              <a:rPr lang="nl-BE" dirty="0"/>
              <a:t>Praktijkopleiding ASS: autisme centraal?</a:t>
            </a:r>
          </a:p>
          <a:p>
            <a:r>
              <a:rPr lang="nl-BE" dirty="0"/>
              <a:t>NVR </a:t>
            </a:r>
          </a:p>
          <a:p>
            <a:r>
              <a:rPr lang="nl-BE" dirty="0"/>
              <a:t>Cirkel van veerkracht: doca?</a:t>
            </a:r>
          </a:p>
          <a:p>
            <a:r>
              <a:rPr lang="nl-BE" dirty="0"/>
              <a:t>Coöperatieve werkvormen Kagan</a:t>
            </a:r>
            <a:r>
              <a:rPr lang="nl-BE"/>
              <a:t>: eeckout academy?</a:t>
            </a:r>
            <a:endParaRPr lang="nl-BE" dirty="0"/>
          </a:p>
          <a:p>
            <a:r>
              <a:rPr lang="nl-BE" dirty="0"/>
              <a:t>Agressiehantering en preventie : icoba?</a:t>
            </a:r>
          </a:p>
          <a:p>
            <a:r>
              <a:rPr lang="nl-BE" dirty="0"/>
              <a:t>POV: didactisch handelen en vakinhouden: POV</a:t>
            </a:r>
          </a:p>
        </p:txBody>
      </p:sp>
    </p:spTree>
    <p:extLst>
      <p:ext uri="{BB962C8B-B14F-4D97-AF65-F5344CB8AC3E}">
        <p14:creationId xmlns:p14="http://schemas.microsoft.com/office/powerpoint/2010/main" val="25363491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1D7479C-1B98-8D46-A8EA-831A1F392BBD}"/>
              </a:ext>
            </a:extLst>
          </p:cNvPr>
          <p:cNvSpPr>
            <a:spLocks noGrp="1"/>
          </p:cNvSpPr>
          <p:nvPr>
            <p:ph type="title"/>
          </p:nvPr>
        </p:nvSpPr>
        <p:spPr/>
        <p:txBody>
          <a:bodyPr/>
          <a:lstStyle/>
          <a:p>
            <a:r>
              <a:rPr lang="nl-BE" dirty="0"/>
              <a:t>Vraag </a:t>
            </a:r>
          </a:p>
        </p:txBody>
      </p:sp>
      <p:sp>
        <p:nvSpPr>
          <p:cNvPr id="3" name="Tijdelijke aanduiding voor inhoud 2">
            <a:extLst>
              <a:ext uri="{FF2B5EF4-FFF2-40B4-BE49-F238E27FC236}">
                <a16:creationId xmlns:a16="http://schemas.microsoft.com/office/drawing/2014/main" id="{854E3B25-A9E3-5942-A964-905AC900AA9C}"/>
              </a:ext>
            </a:extLst>
          </p:cNvPr>
          <p:cNvSpPr>
            <a:spLocks noGrp="1"/>
          </p:cNvSpPr>
          <p:nvPr>
            <p:ph idx="1"/>
          </p:nvPr>
        </p:nvSpPr>
        <p:spPr/>
        <p:txBody>
          <a:bodyPr/>
          <a:lstStyle/>
          <a:p>
            <a:r>
              <a:rPr lang="nl-BE" dirty="0"/>
              <a:t>Is het mogelijk om een training te voorzien voor een groep van max. 14 mensen waarbij er specifiek op maat kan gewerkt worden voor de context buitengewoon onderwijs OV3 en OV4 type 3, 9 en basisaanbod? (data zie verder)</a:t>
            </a:r>
          </a:p>
          <a:p>
            <a:pPr lvl="1"/>
            <a:r>
              <a:rPr lang="nl-BE" dirty="0"/>
              <a:t>	We willen als beleidsteam zeker mee voorbereiden om dit als een</a:t>
            </a:r>
            <a:br>
              <a:rPr lang="nl-BE" dirty="0"/>
            </a:br>
            <a:r>
              <a:rPr lang="nl-BE" dirty="0"/>
              <a:t>	sterk verhaal in de wereld te kunnen zetten.</a:t>
            </a:r>
          </a:p>
        </p:txBody>
      </p:sp>
    </p:spTree>
    <p:extLst>
      <p:ext uri="{BB962C8B-B14F-4D97-AF65-F5344CB8AC3E}">
        <p14:creationId xmlns:p14="http://schemas.microsoft.com/office/powerpoint/2010/main" val="12109424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0C51CE-CD1B-0345-B4BC-EC6CCFBA971F}"/>
              </a:ext>
            </a:extLst>
          </p:cNvPr>
          <p:cNvSpPr>
            <a:spLocks noGrp="1"/>
          </p:cNvSpPr>
          <p:nvPr>
            <p:ph type="title"/>
          </p:nvPr>
        </p:nvSpPr>
        <p:spPr/>
        <p:txBody>
          <a:bodyPr/>
          <a:lstStyle/>
          <a:p>
            <a:r>
              <a:rPr lang="nl-BE" dirty="0"/>
              <a:t>Vraag</a:t>
            </a:r>
          </a:p>
        </p:txBody>
      </p:sp>
      <p:sp>
        <p:nvSpPr>
          <p:cNvPr id="3" name="Tijdelijke aanduiding voor inhoud 2">
            <a:extLst>
              <a:ext uri="{FF2B5EF4-FFF2-40B4-BE49-F238E27FC236}">
                <a16:creationId xmlns:a16="http://schemas.microsoft.com/office/drawing/2014/main" id="{83DB9769-BE3A-F140-A7AB-F368A8B4533C}"/>
              </a:ext>
            </a:extLst>
          </p:cNvPr>
          <p:cNvSpPr>
            <a:spLocks noGrp="1"/>
          </p:cNvSpPr>
          <p:nvPr>
            <p:ph idx="1"/>
          </p:nvPr>
        </p:nvSpPr>
        <p:spPr/>
        <p:txBody>
          <a:bodyPr/>
          <a:lstStyle/>
          <a:p>
            <a:r>
              <a:rPr lang="nl-BE" dirty="0"/>
              <a:t>Is het mogelijk om een offerte te laten berekenen om de vorming op maat 5 keer te brengen aan een groep van max. 14 personen op verplaatsing (platteput 4 9255 Buggenhout)? </a:t>
            </a:r>
          </a:p>
          <a:p>
            <a:r>
              <a:rPr lang="nl-BE" dirty="0"/>
              <a:t>Is het mogelijk om door te geven wat jullie noden zijn naar lokalen om zo iets te kunnen vorm geven of dat dit zeker bij jullie zelf gegeven moet worden? </a:t>
            </a:r>
          </a:p>
        </p:txBody>
      </p:sp>
    </p:spTree>
    <p:extLst>
      <p:ext uri="{BB962C8B-B14F-4D97-AF65-F5344CB8AC3E}">
        <p14:creationId xmlns:p14="http://schemas.microsoft.com/office/powerpoint/2010/main" val="6075921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8AB822A-8328-2D4E-B4FB-1B9398394588}"/>
              </a:ext>
            </a:extLst>
          </p:cNvPr>
          <p:cNvSpPr>
            <a:spLocks noGrp="1"/>
          </p:cNvSpPr>
          <p:nvPr>
            <p:ph type="title"/>
          </p:nvPr>
        </p:nvSpPr>
        <p:spPr/>
        <p:txBody>
          <a:bodyPr/>
          <a:lstStyle/>
          <a:p>
            <a:r>
              <a:rPr lang="nl-BE" dirty="0"/>
              <a:t>Opmerking</a:t>
            </a:r>
          </a:p>
        </p:txBody>
      </p:sp>
      <p:sp>
        <p:nvSpPr>
          <p:cNvPr id="3" name="Tijdelijke aanduiding voor inhoud 2">
            <a:extLst>
              <a:ext uri="{FF2B5EF4-FFF2-40B4-BE49-F238E27FC236}">
                <a16:creationId xmlns:a16="http://schemas.microsoft.com/office/drawing/2014/main" id="{6BF36F57-7557-684E-87B2-95621EA9540F}"/>
              </a:ext>
            </a:extLst>
          </p:cNvPr>
          <p:cNvSpPr>
            <a:spLocks noGrp="1"/>
          </p:cNvSpPr>
          <p:nvPr>
            <p:ph idx="1"/>
          </p:nvPr>
        </p:nvSpPr>
        <p:spPr/>
        <p:txBody>
          <a:bodyPr/>
          <a:lstStyle/>
          <a:p>
            <a:r>
              <a:rPr lang="nl-BE" dirty="0"/>
              <a:t>De vormingen zouden doorgaan op evaluatiedagen, dat wil zeggen dat er ook mensen soms klassenraad hebben en dus eventjes uit de vorming moeten, we proberen de klassenraden zeer efficiënt op te bouwen, zodat we dit tot een minimum kunnen herleiden.</a:t>
            </a:r>
          </a:p>
        </p:txBody>
      </p:sp>
    </p:spTree>
    <p:extLst>
      <p:ext uri="{BB962C8B-B14F-4D97-AF65-F5344CB8AC3E}">
        <p14:creationId xmlns:p14="http://schemas.microsoft.com/office/powerpoint/2010/main" val="34292988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7A618A-62DA-714D-87A4-A2786805A88C}"/>
              </a:ext>
            </a:extLst>
          </p:cNvPr>
          <p:cNvSpPr>
            <a:spLocks noGrp="1"/>
          </p:cNvSpPr>
          <p:nvPr>
            <p:ph type="title"/>
          </p:nvPr>
        </p:nvSpPr>
        <p:spPr/>
        <p:txBody>
          <a:bodyPr/>
          <a:lstStyle/>
          <a:p>
            <a:r>
              <a:rPr lang="nl-BE" dirty="0"/>
              <a:t>Vormingsmomenten grijpen</a:t>
            </a:r>
          </a:p>
        </p:txBody>
      </p:sp>
      <p:graphicFrame>
        <p:nvGraphicFramePr>
          <p:cNvPr id="4" name="Tijdelijke aanduiding voor inhoud 3">
            <a:extLst>
              <a:ext uri="{FF2B5EF4-FFF2-40B4-BE49-F238E27FC236}">
                <a16:creationId xmlns:a16="http://schemas.microsoft.com/office/drawing/2014/main" id="{92C3EFE6-A796-2648-82FB-E9B6F432F8DA}"/>
              </a:ext>
            </a:extLst>
          </p:cNvPr>
          <p:cNvGraphicFramePr>
            <a:graphicFrameLocks noGrp="1"/>
          </p:cNvGraphicFramePr>
          <p:nvPr>
            <p:ph idx="1"/>
            <p:extLst>
              <p:ext uri="{D42A27DB-BD31-4B8C-83A1-F6EECF244321}">
                <p14:modId xmlns:p14="http://schemas.microsoft.com/office/powerpoint/2010/main" val="1032646555"/>
              </p:ext>
            </p:extLst>
          </p:nvPr>
        </p:nvGraphicFramePr>
        <p:xfrm>
          <a:off x="1241160" y="2234278"/>
          <a:ext cx="9278241" cy="3914780"/>
        </p:xfrm>
        <a:graphic>
          <a:graphicData uri="http://schemas.openxmlformats.org/drawingml/2006/table">
            <a:tbl>
              <a:tblPr firstRow="1" firstCol="1" bandRow="1">
                <a:tableStyleId>{5C22544A-7EE6-4342-B048-85BDC9FD1C3A}</a:tableStyleId>
              </a:tblPr>
              <a:tblGrid>
                <a:gridCol w="3092747">
                  <a:extLst>
                    <a:ext uri="{9D8B030D-6E8A-4147-A177-3AD203B41FA5}">
                      <a16:colId xmlns:a16="http://schemas.microsoft.com/office/drawing/2014/main" val="837092342"/>
                    </a:ext>
                  </a:extLst>
                </a:gridCol>
                <a:gridCol w="3092747">
                  <a:extLst>
                    <a:ext uri="{9D8B030D-6E8A-4147-A177-3AD203B41FA5}">
                      <a16:colId xmlns:a16="http://schemas.microsoft.com/office/drawing/2014/main" val="1841203625"/>
                    </a:ext>
                  </a:extLst>
                </a:gridCol>
                <a:gridCol w="3092747">
                  <a:extLst>
                    <a:ext uri="{9D8B030D-6E8A-4147-A177-3AD203B41FA5}">
                      <a16:colId xmlns:a16="http://schemas.microsoft.com/office/drawing/2014/main" val="3539398199"/>
                    </a:ext>
                  </a:extLst>
                </a:gridCol>
              </a:tblGrid>
              <a:tr h="391478">
                <a:tc>
                  <a:txBody>
                    <a:bodyPr/>
                    <a:lstStyle/>
                    <a:p>
                      <a:endParaRPr lang="nl-BE"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nl-BE" sz="1200" dirty="0">
                          <a:effectLst/>
                          <a:latin typeface="Calibri" panose="020F0502020204030204" pitchFamily="34" charset="0"/>
                          <a:ea typeface="Calibri" panose="020F0502020204030204" pitchFamily="34" charset="0"/>
                          <a:cs typeface="Times New Roman" panose="02020603050405020304" pitchFamily="18" charset="0"/>
                        </a:rPr>
                        <a:t>Mogelijke data</a:t>
                      </a:r>
                    </a:p>
                  </a:txBody>
                  <a:tcPr marL="68580" marR="68580" marT="0" marB="0"/>
                </a:tc>
                <a:tc>
                  <a:txBody>
                    <a:bodyPr/>
                    <a:lstStyle/>
                    <a:p>
                      <a:r>
                        <a:rPr lang="nl-BE" sz="1200" dirty="0">
                          <a:effectLst/>
                          <a:latin typeface="Calibri" panose="020F0502020204030204" pitchFamily="34" charset="0"/>
                          <a:ea typeface="Calibri" panose="020F0502020204030204" pitchFamily="34" charset="0"/>
                          <a:cs typeface="Times New Roman" panose="02020603050405020304" pitchFamily="18" charset="0"/>
                        </a:rPr>
                        <a:t>Vraag naar </a:t>
                      </a:r>
                    </a:p>
                  </a:txBody>
                  <a:tcPr marL="68580" marR="68580" marT="0" marB="0"/>
                </a:tc>
                <a:extLst>
                  <a:ext uri="{0D108BD9-81ED-4DB2-BD59-A6C34878D82A}">
                    <a16:rowId xmlns:a16="http://schemas.microsoft.com/office/drawing/2014/main" val="2565296275"/>
                  </a:ext>
                </a:extLst>
              </a:tr>
              <a:tr h="391478">
                <a:tc>
                  <a:txBody>
                    <a:bodyPr/>
                    <a:lstStyle/>
                    <a:p>
                      <a:r>
                        <a:rPr lang="nl-NL" sz="1200" dirty="0">
                          <a:effectLst/>
                        </a:rPr>
                        <a:t>Evaluatiedagen januari 22</a:t>
                      </a:r>
                      <a:endParaRPr lang="nl-B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nl-NL" sz="1200" dirty="0">
                          <a:effectLst/>
                        </a:rPr>
                        <a:t>26, 27, 28 januari</a:t>
                      </a:r>
                      <a:endParaRPr lang="nl-B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nl-BE" sz="1200" dirty="0">
                          <a:effectLst/>
                          <a:latin typeface="Calibri" panose="020F0502020204030204" pitchFamily="34" charset="0"/>
                          <a:ea typeface="Calibri" panose="020F0502020204030204" pitchFamily="34" charset="0"/>
                          <a:cs typeface="Times New Roman" panose="02020603050405020304" pitchFamily="18" charset="0"/>
                        </a:rPr>
                        <a:t>ASS, Kagan, NVR, cirkel van veerkracht,agressie</a:t>
                      </a:r>
                    </a:p>
                  </a:txBody>
                  <a:tcPr marL="68580" marR="68580" marT="0" marB="0"/>
                </a:tc>
                <a:extLst>
                  <a:ext uri="{0D108BD9-81ED-4DB2-BD59-A6C34878D82A}">
                    <a16:rowId xmlns:a16="http://schemas.microsoft.com/office/drawing/2014/main" val="2290668653"/>
                  </a:ext>
                </a:extLst>
              </a:tr>
              <a:tr h="391478">
                <a:tc>
                  <a:txBody>
                    <a:bodyPr/>
                    <a:lstStyle/>
                    <a:p>
                      <a:r>
                        <a:rPr lang="nl-NL" sz="1200" dirty="0">
                          <a:effectLst/>
                        </a:rPr>
                        <a:t>Pedagogische studiedag </a:t>
                      </a:r>
                      <a:endParaRPr lang="nl-B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nl-NL" sz="1200">
                          <a:effectLst/>
                        </a:rPr>
                        <a:t>9 februari</a:t>
                      </a:r>
                      <a:endParaRPr lang="nl-BE"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nl-BE" sz="1200" dirty="0">
                          <a:effectLst/>
                          <a:latin typeface="Calibri" panose="020F0502020204030204" pitchFamily="34" charset="0"/>
                          <a:ea typeface="Calibri" panose="020F0502020204030204" pitchFamily="34" charset="0"/>
                          <a:cs typeface="Times New Roman" panose="02020603050405020304" pitchFamily="18" charset="0"/>
                        </a:rPr>
                        <a:t>POV, teambuilding</a:t>
                      </a:r>
                    </a:p>
                  </a:txBody>
                  <a:tcPr marL="68580" marR="68580" marT="0" marB="0"/>
                </a:tc>
                <a:extLst>
                  <a:ext uri="{0D108BD9-81ED-4DB2-BD59-A6C34878D82A}">
                    <a16:rowId xmlns:a16="http://schemas.microsoft.com/office/drawing/2014/main" val="3111121869"/>
                  </a:ext>
                </a:extLst>
              </a:tr>
              <a:tr h="391478">
                <a:tc>
                  <a:txBody>
                    <a:bodyPr/>
                    <a:lstStyle/>
                    <a:p>
                      <a:r>
                        <a:rPr lang="nl-NL" sz="1200" dirty="0">
                          <a:effectLst/>
                        </a:rPr>
                        <a:t>Evaluatiedagen juni 22</a:t>
                      </a:r>
                      <a:endParaRPr lang="nl-B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nl-NL" sz="1200">
                          <a:effectLst/>
                        </a:rPr>
                        <a:t>22, 23,24 juni</a:t>
                      </a:r>
                      <a:endParaRPr lang="nl-BE"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BE" sz="1200" dirty="0">
                          <a:effectLst/>
                          <a:latin typeface="Calibri" panose="020F0502020204030204" pitchFamily="34" charset="0"/>
                          <a:ea typeface="Calibri" panose="020F0502020204030204" pitchFamily="34" charset="0"/>
                          <a:cs typeface="Times New Roman" panose="02020603050405020304" pitchFamily="18" charset="0"/>
                        </a:rPr>
                        <a:t>ASS, Kagan, NVR, cirkel van veerkracht,agressie</a:t>
                      </a:r>
                    </a:p>
                    <a:p>
                      <a:endParaRPr lang="nl-B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72509804"/>
                  </a:ext>
                </a:extLst>
              </a:tr>
              <a:tr h="391478">
                <a:tc>
                  <a:txBody>
                    <a:bodyPr/>
                    <a:lstStyle/>
                    <a:p>
                      <a:r>
                        <a:rPr lang="nl-NL" sz="1200">
                          <a:effectLst/>
                        </a:rPr>
                        <a:t>Augustus </a:t>
                      </a:r>
                      <a:endParaRPr lang="nl-BE"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nl-NL" sz="1200">
                          <a:effectLst/>
                        </a:rPr>
                        <a:t>29,30 augustus</a:t>
                      </a:r>
                      <a:endParaRPr lang="nl-BE"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nl-BE" sz="1200" dirty="0">
                          <a:effectLst/>
                          <a:latin typeface="Calibri" panose="020F0502020204030204" pitchFamily="34" charset="0"/>
                          <a:ea typeface="Calibri" panose="020F0502020204030204" pitchFamily="34" charset="0"/>
                          <a:cs typeface="Times New Roman" panose="02020603050405020304" pitchFamily="18" charset="0"/>
                        </a:rPr>
                        <a:t>POV, aanvangsbegeleiding</a:t>
                      </a:r>
                    </a:p>
                  </a:txBody>
                  <a:tcPr marL="68580" marR="68580" marT="0" marB="0"/>
                </a:tc>
                <a:extLst>
                  <a:ext uri="{0D108BD9-81ED-4DB2-BD59-A6C34878D82A}">
                    <a16:rowId xmlns:a16="http://schemas.microsoft.com/office/drawing/2014/main" val="2678575865"/>
                  </a:ext>
                </a:extLst>
              </a:tr>
              <a:tr h="391478">
                <a:tc>
                  <a:txBody>
                    <a:bodyPr/>
                    <a:lstStyle/>
                    <a:p>
                      <a:r>
                        <a:rPr lang="nl-NL" sz="1200" dirty="0">
                          <a:effectLst/>
                        </a:rPr>
                        <a:t>Evaluatiedagen september 22</a:t>
                      </a:r>
                      <a:endParaRPr lang="nl-B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nl-NL" sz="1200">
                          <a:effectLst/>
                        </a:rPr>
                        <a:t>19, 20, 21 september</a:t>
                      </a:r>
                      <a:endParaRPr lang="nl-BE"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BE" sz="1200" dirty="0">
                          <a:effectLst/>
                          <a:latin typeface="Calibri" panose="020F0502020204030204" pitchFamily="34" charset="0"/>
                          <a:ea typeface="Calibri" panose="020F0502020204030204" pitchFamily="34" charset="0"/>
                          <a:cs typeface="Times New Roman" panose="02020603050405020304" pitchFamily="18" charset="0"/>
                        </a:rPr>
                        <a:t>ASS, Kagan, NVR, cirkel van veerkracht,agressie</a:t>
                      </a:r>
                    </a:p>
                    <a:p>
                      <a:endParaRPr lang="nl-B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02441937"/>
                  </a:ext>
                </a:extLst>
              </a:tr>
              <a:tr h="391478">
                <a:tc>
                  <a:txBody>
                    <a:bodyPr/>
                    <a:lstStyle/>
                    <a:p>
                      <a:r>
                        <a:rPr lang="nl-NL" sz="1200" dirty="0">
                          <a:effectLst/>
                        </a:rPr>
                        <a:t>Evaluatiedagen januari 23</a:t>
                      </a:r>
                      <a:endParaRPr lang="nl-B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nl-NL" sz="1200" dirty="0">
                          <a:effectLst/>
                        </a:rPr>
                        <a:t>25, 26, 27 januari</a:t>
                      </a:r>
                      <a:endParaRPr lang="nl-B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BE" sz="1200" dirty="0">
                          <a:effectLst/>
                          <a:latin typeface="Calibri" panose="020F0502020204030204" pitchFamily="34" charset="0"/>
                          <a:ea typeface="Calibri" panose="020F0502020204030204" pitchFamily="34" charset="0"/>
                          <a:cs typeface="Times New Roman" panose="02020603050405020304" pitchFamily="18" charset="0"/>
                        </a:rPr>
                        <a:t>ASS, Kagan, NVR, cirkel van veerkracht,agressie</a:t>
                      </a:r>
                    </a:p>
                    <a:p>
                      <a:endParaRPr lang="nl-B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29626370"/>
                  </a:ext>
                </a:extLst>
              </a:tr>
              <a:tr h="391478">
                <a:tc>
                  <a:txBody>
                    <a:bodyPr/>
                    <a:lstStyle/>
                    <a:p>
                      <a:r>
                        <a:rPr lang="nl-NL" sz="1200" dirty="0">
                          <a:effectLst/>
                        </a:rPr>
                        <a:t>Pedagogische studiedag </a:t>
                      </a:r>
                      <a:endParaRPr lang="nl-B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nl-NL" sz="1200">
                          <a:effectLst/>
                        </a:rPr>
                        <a:t>12 Oktober </a:t>
                      </a:r>
                      <a:r>
                        <a:rPr lang="nl-BE" sz="1200">
                          <a:effectLst/>
                        </a:rPr>
                        <a:t> en 15 maart</a:t>
                      </a:r>
                      <a:endParaRPr lang="nl-BE"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nl-BE" sz="1200" dirty="0">
                          <a:effectLst/>
                          <a:latin typeface="Calibri" panose="020F0502020204030204" pitchFamily="34" charset="0"/>
                          <a:ea typeface="Calibri" panose="020F0502020204030204" pitchFamily="34" charset="0"/>
                          <a:cs typeface="Times New Roman" panose="02020603050405020304" pitchFamily="18" charset="0"/>
                        </a:rPr>
                        <a:t>POV, teambuilding</a:t>
                      </a:r>
                    </a:p>
                  </a:txBody>
                  <a:tcPr marL="68580" marR="68580" marT="0" marB="0"/>
                </a:tc>
                <a:extLst>
                  <a:ext uri="{0D108BD9-81ED-4DB2-BD59-A6C34878D82A}">
                    <a16:rowId xmlns:a16="http://schemas.microsoft.com/office/drawing/2014/main" val="2504562678"/>
                  </a:ext>
                </a:extLst>
              </a:tr>
              <a:tr h="391478">
                <a:tc>
                  <a:txBody>
                    <a:bodyPr/>
                    <a:lstStyle/>
                    <a:p>
                      <a:r>
                        <a:rPr lang="nl-NL" sz="1200" dirty="0">
                          <a:effectLst/>
                        </a:rPr>
                        <a:t>Evaluatiedagen juni 23</a:t>
                      </a:r>
                      <a:endParaRPr lang="nl-B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nl-NL" sz="1200" dirty="0">
                          <a:effectLst/>
                        </a:rPr>
                        <a:t>26,27,28 juni</a:t>
                      </a:r>
                      <a:endParaRPr lang="nl-B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BE" sz="1200" dirty="0">
                          <a:effectLst/>
                          <a:latin typeface="Calibri" panose="020F0502020204030204" pitchFamily="34" charset="0"/>
                          <a:ea typeface="Calibri" panose="020F0502020204030204" pitchFamily="34" charset="0"/>
                          <a:cs typeface="Times New Roman" panose="02020603050405020304" pitchFamily="18" charset="0"/>
                        </a:rPr>
                        <a:t>ASS, Kagan, NVR, cirkel van veerkracht,agressie</a:t>
                      </a:r>
                    </a:p>
                    <a:p>
                      <a:endParaRPr lang="nl-B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38067748"/>
                  </a:ext>
                </a:extLst>
              </a:tr>
              <a:tr h="391478">
                <a:tc>
                  <a:txBody>
                    <a:bodyPr/>
                    <a:lstStyle/>
                    <a:p>
                      <a:r>
                        <a:rPr lang="nl-BE" sz="1200" dirty="0">
                          <a:effectLst/>
                          <a:latin typeface="Calibri" panose="020F0502020204030204" pitchFamily="34" charset="0"/>
                          <a:ea typeface="Calibri" panose="020F0502020204030204" pitchFamily="34" charset="0"/>
                          <a:cs typeface="Times New Roman" panose="02020603050405020304" pitchFamily="18" charset="0"/>
                        </a:rPr>
                        <a:t>Evaluatiedagen September 23</a:t>
                      </a:r>
                    </a:p>
                  </a:txBody>
                  <a:tcPr marL="68580" marR="68580" marT="0" marB="0"/>
                </a:tc>
                <a:tc>
                  <a:txBody>
                    <a:bodyPr/>
                    <a:lstStyle/>
                    <a:p>
                      <a:r>
                        <a:rPr lang="nl-BE" sz="1200" dirty="0">
                          <a:effectLst/>
                          <a:latin typeface="Calibri" panose="020F0502020204030204" pitchFamily="34" charset="0"/>
                          <a:ea typeface="Calibri" panose="020F0502020204030204" pitchFamily="34" charset="0"/>
                          <a:cs typeface="Times New Roman" panose="02020603050405020304" pitchFamily="18" charset="0"/>
                        </a:rPr>
                        <a:t>20,21, 22 september </a:t>
                      </a:r>
                    </a:p>
                  </a:txBody>
                  <a:tcPr marL="68580" marR="68580" marT="0" marB="0"/>
                </a:tc>
                <a:tc>
                  <a:txBody>
                    <a:bodyPr/>
                    <a:lstStyle/>
                    <a:p>
                      <a:r>
                        <a:rPr lang="nl-BE" sz="1200" dirty="0">
                          <a:effectLst/>
                          <a:latin typeface="Calibri" panose="020F0502020204030204" pitchFamily="34" charset="0"/>
                          <a:ea typeface="Calibri" panose="020F0502020204030204" pitchFamily="34" charset="0"/>
                          <a:cs typeface="Times New Roman" panose="02020603050405020304" pitchFamily="18" charset="0"/>
                        </a:rPr>
                        <a:t>ASS, Kagan, NVR, Cirkel van veerkracht, agressie </a:t>
                      </a:r>
                    </a:p>
                  </a:txBody>
                  <a:tcPr marL="68580" marR="68580" marT="0" marB="0"/>
                </a:tc>
                <a:extLst>
                  <a:ext uri="{0D108BD9-81ED-4DB2-BD59-A6C34878D82A}">
                    <a16:rowId xmlns:a16="http://schemas.microsoft.com/office/drawing/2014/main" val="127759981"/>
                  </a:ext>
                </a:extLst>
              </a:tr>
            </a:tbl>
          </a:graphicData>
        </a:graphic>
      </p:graphicFrame>
    </p:spTree>
    <p:extLst>
      <p:ext uri="{BB962C8B-B14F-4D97-AF65-F5344CB8AC3E}">
        <p14:creationId xmlns:p14="http://schemas.microsoft.com/office/powerpoint/2010/main" val="3696077549"/>
      </p:ext>
    </p:extLst>
  </p:cSld>
  <p:clrMapOvr>
    <a:masterClrMapping/>
  </p:clrMapOvr>
</p:sld>
</file>

<file path=ppt/theme/theme1.xml><?xml version="1.0" encoding="utf-8"?>
<a:theme xmlns:a="http://schemas.openxmlformats.org/drawingml/2006/main" name="PrismaticVTI">
  <a:themeElements>
    <a:clrScheme name="AnalogousFromDarkSeedLeftStep">
      <a:dk1>
        <a:srgbClr val="000000"/>
      </a:dk1>
      <a:lt1>
        <a:srgbClr val="FFFFFF"/>
      </a:lt1>
      <a:dk2>
        <a:srgbClr val="301D1B"/>
      </a:dk2>
      <a:lt2>
        <a:srgbClr val="F2F0F3"/>
      </a:lt2>
      <a:accent1>
        <a:srgbClr val="71B230"/>
      </a:accent1>
      <a:accent2>
        <a:srgbClr val="9CA722"/>
      </a:accent2>
      <a:accent3>
        <a:srgbClr val="C89837"/>
      </a:accent3>
      <a:accent4>
        <a:srgbClr val="C44F28"/>
      </a:accent4>
      <a:accent5>
        <a:srgbClr val="D63A54"/>
      </a:accent5>
      <a:accent6>
        <a:srgbClr val="C42883"/>
      </a:accent6>
      <a:hlink>
        <a:srgbClr val="C04343"/>
      </a:hlink>
      <a:folHlink>
        <a:srgbClr val="7F7F7F"/>
      </a:folHlink>
    </a:clrScheme>
    <a:fontScheme name="Custom 166">
      <a:majorFont>
        <a:latin typeface="Aharoni"/>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ismaticVTI" id="{DA44D624-A564-4DE8-8446-0CD5C485C979}" vid="{8B2B1550-B69C-4156-BAEC-B2E559F94BDB}"/>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TotalTime>
  <Words>393</Words>
  <Application>Microsoft Macintosh PowerPoint</Application>
  <PresentationFormat>Breedbeeld</PresentationFormat>
  <Paragraphs>50</Paragraphs>
  <Slides>7</Slides>
  <Notes>1</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7</vt:i4>
      </vt:variant>
    </vt:vector>
  </HeadingPairs>
  <TitlesOfParts>
    <vt:vector size="12" baseType="lpstr">
      <vt:lpstr>Aharoni</vt:lpstr>
      <vt:lpstr>Arial</vt:lpstr>
      <vt:lpstr>Avenir Next LT Pro</vt:lpstr>
      <vt:lpstr>Calibri</vt:lpstr>
      <vt:lpstr>PrismaticVTI</vt:lpstr>
      <vt:lpstr>Professionalisering </vt:lpstr>
      <vt:lpstr>Visie van de school</vt:lpstr>
      <vt:lpstr>Starten vanuit een zelfde referentiekader</vt:lpstr>
      <vt:lpstr>Vraag </vt:lpstr>
      <vt:lpstr>Vraag</vt:lpstr>
      <vt:lpstr>Opmerking</vt:lpstr>
      <vt:lpstr>Vormingsmomenten grijpen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Professionalisering </dc:title>
  <dc:creator>Jolien Roef</dc:creator>
  <cp:lastModifiedBy>Jolien Roef</cp:lastModifiedBy>
  <cp:revision>5</cp:revision>
  <dcterms:created xsi:type="dcterms:W3CDTF">2021-10-25T12:54:37Z</dcterms:created>
  <dcterms:modified xsi:type="dcterms:W3CDTF">2021-10-25T13:28:33Z</dcterms:modified>
</cp:coreProperties>
</file>