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56" r:id="rId9"/>
    <p:sldId id="265" r:id="rId10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4035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952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663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198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697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579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55205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2265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87688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873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96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53188-CF1C-4598-AC74-4E220E35010C}" type="datetimeFigureOut">
              <a:rPr lang="nl-BE" smtClean="0"/>
              <a:t>25/02/2021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79241-879B-414C-9D95-229E10EC30E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344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BE" dirty="0" smtClean="0"/>
              <a:t>Schaalvragen</a:t>
            </a:r>
            <a:br>
              <a:rPr lang="nl-BE" dirty="0" smtClean="0"/>
            </a:br>
            <a:r>
              <a:rPr lang="nl-BE" dirty="0" smtClean="0"/>
              <a:t>om met jongere in dialoog te gaan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BE" dirty="0" smtClean="0"/>
              <a:t>Helpt jou om langer te luisteren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BE" dirty="0" smtClean="0"/>
              <a:t>Helpt de jongere om na te denken over zichzelf en zijn toekomst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BE" dirty="0" smtClean="0"/>
              <a:t>Jongere kan eigen doel en stappen bedenken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BE" dirty="0" smtClean="0"/>
              <a:t>Je kunt meer motiverend 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51539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8984"/>
          </a:xfrm>
        </p:spPr>
        <p:txBody>
          <a:bodyPr>
            <a:normAutofit fontScale="90000"/>
          </a:bodyPr>
          <a:lstStyle/>
          <a:p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Waarover wil je het hebben?</a:t>
            </a:r>
            <a:br>
              <a:rPr lang="nl-BE" dirty="0" smtClean="0"/>
            </a:b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Welbevinden op school</a:t>
            </a:r>
            <a:br>
              <a:rPr lang="nl-BE" dirty="0" smtClean="0"/>
            </a:br>
            <a:r>
              <a:rPr lang="nl-BE" dirty="0" smtClean="0"/>
              <a:t>Hoe goed zit je in je vel op school?</a:t>
            </a:r>
          </a:p>
          <a:p>
            <a:r>
              <a:rPr lang="nl-BE" dirty="0" smtClean="0"/>
              <a:t>Vorderingen in een vak</a:t>
            </a:r>
            <a:br>
              <a:rPr lang="nl-BE" dirty="0" smtClean="0"/>
            </a:br>
            <a:r>
              <a:rPr lang="nl-BE" dirty="0" smtClean="0"/>
              <a:t>Hoe schat je je vorderingen in?</a:t>
            </a:r>
          </a:p>
          <a:p>
            <a:r>
              <a:rPr lang="nl-BE" dirty="0" smtClean="0"/>
              <a:t>Mate waarin gedrag voldoet</a:t>
            </a:r>
            <a:br>
              <a:rPr lang="nl-BE" dirty="0" smtClean="0"/>
            </a:br>
            <a:r>
              <a:rPr lang="nl-BE" dirty="0" smtClean="0"/>
              <a:t>Hoe goed vind je dat je gedrag is in de klas?</a:t>
            </a:r>
          </a:p>
          <a:p>
            <a:r>
              <a:rPr lang="nl-BE" dirty="0" smtClean="0"/>
              <a:t>Het doel dat de jongere zelf wil bereiken</a:t>
            </a:r>
            <a:br>
              <a:rPr lang="nl-BE" dirty="0" smtClean="0"/>
            </a:br>
            <a:r>
              <a:rPr lang="nl-BE" dirty="0" smtClean="0"/>
              <a:t>Wat wil je graag, wat is voor jou belangrijk?</a:t>
            </a:r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2030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Luisteren om denken te stimuleren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smtClean="0"/>
              <a:t>Hou je eigen mening en bemerkingen bij je voor achteraf.  Nu gaat het om stimuleren van reflectie van de jongere zelf, zijn zelfbeeld.</a:t>
            </a:r>
            <a:br>
              <a:rPr lang="nl-BE" dirty="0" smtClean="0"/>
            </a:br>
            <a:endParaRPr lang="nl-BE" dirty="0" smtClean="0"/>
          </a:p>
          <a:p>
            <a:pPr marL="0" indent="0">
              <a:buNone/>
            </a:pPr>
            <a:r>
              <a:rPr lang="nl-BE" dirty="0" smtClean="0"/>
              <a:t>“Ik wil eerst luisteren hoe jij het ziet,</a:t>
            </a:r>
            <a:br>
              <a:rPr lang="nl-BE" dirty="0" smtClean="0"/>
            </a:br>
            <a:r>
              <a:rPr lang="nl-BE" dirty="0" smtClean="0"/>
              <a:t>daarna kunnen we kijken of er verschil is met hoe ik het zie en ervaar.”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8218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schaal uitzetten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7643192" cy="597744"/>
          </a:xfrm>
        </p:spPr>
        <p:txBody>
          <a:bodyPr>
            <a:normAutofit/>
          </a:bodyPr>
          <a:lstStyle/>
          <a:p>
            <a:r>
              <a:rPr lang="nl-BE" dirty="0" smtClean="0"/>
              <a:t>Waarvoor staat 0 en waarvoor staat de 10?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57200" y="2492897"/>
            <a:ext cx="4040188" cy="3633266"/>
          </a:xfrm>
        </p:spPr>
        <p:txBody>
          <a:bodyPr/>
          <a:lstStyle/>
          <a:p>
            <a:r>
              <a:rPr lang="nl-BE" dirty="0" smtClean="0"/>
              <a:t>Wat wil jij graag?   </a:t>
            </a:r>
            <a:br>
              <a:rPr lang="nl-BE" dirty="0" smtClean="0"/>
            </a:br>
            <a:r>
              <a:rPr lang="nl-BE" dirty="0" smtClean="0"/>
              <a:t>Waar streef je naar?  </a:t>
            </a:r>
          </a:p>
          <a:p>
            <a:r>
              <a:rPr lang="nl-BE" dirty="0" smtClean="0"/>
              <a:t>Als je denkt aan het slechtste moment, en dat nemen we als de nul.</a:t>
            </a:r>
          </a:p>
          <a:p>
            <a:r>
              <a:rPr lang="nl-BE" dirty="0" smtClean="0"/>
              <a:t>En het beste dat je wilt bereiken, dat wordt 10.</a:t>
            </a:r>
          </a:p>
          <a:p>
            <a:r>
              <a:rPr lang="nl-BE" dirty="0" smtClean="0"/>
              <a:t>Waar sta je dan nu?</a:t>
            </a:r>
          </a:p>
          <a:p>
            <a:endParaRPr lang="nl-BE" dirty="0" smtClean="0"/>
          </a:p>
          <a:p>
            <a:endParaRPr lang="nl-BE" dirty="0" smtClean="0"/>
          </a:p>
          <a:p>
            <a:endParaRPr lang="nl-B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348880"/>
            <a:ext cx="28575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948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Doorvragen op gewenste situatie (10)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/>
          <a:lstStyle/>
          <a:p>
            <a:r>
              <a:rPr lang="nl-BE" dirty="0" smtClean="0"/>
              <a:t>Wat wil je graag? (10)</a:t>
            </a:r>
          </a:p>
          <a:p>
            <a:r>
              <a:rPr lang="nl-BE" dirty="0" smtClean="0"/>
              <a:t>Wat zou beter zijn dan nu?</a:t>
            </a:r>
          </a:p>
          <a:p>
            <a:r>
              <a:rPr lang="nl-BE" dirty="0" smtClean="0"/>
              <a:t>Hoe zou het dan zijn,</a:t>
            </a:r>
            <a:br>
              <a:rPr lang="nl-BE" dirty="0" smtClean="0"/>
            </a:br>
            <a:r>
              <a:rPr lang="nl-BE" dirty="0" smtClean="0"/>
              <a:t>en wat zou jij dan anders doen?  Hoe zou je je voelen?</a:t>
            </a:r>
          </a:p>
          <a:p>
            <a:r>
              <a:rPr lang="nl-BE" dirty="0" smtClean="0"/>
              <a:t>Hoe zouden anderen zien dat je verandert bent?</a:t>
            </a:r>
            <a:endParaRPr lang="nl-B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225" y="3278981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13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Moed putten en leren </a:t>
            </a:r>
            <a:br>
              <a:rPr lang="nl-BE" dirty="0" smtClean="0"/>
            </a:br>
            <a:r>
              <a:rPr lang="nl-BE" dirty="0" smtClean="0"/>
              <a:t>uit de afgelegde weg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25355"/>
          </a:xfrm>
        </p:spPr>
        <p:txBody>
          <a:bodyPr>
            <a:normAutofit lnSpcReduction="10000"/>
          </a:bodyPr>
          <a:lstStyle/>
          <a:p>
            <a:r>
              <a:rPr lang="nl-BE" dirty="0" smtClean="0"/>
              <a:t>Wat was het slechtste moment of situatie op dit vlak? (nul)</a:t>
            </a:r>
          </a:p>
          <a:p>
            <a:r>
              <a:rPr lang="nl-BE" dirty="0" smtClean="0"/>
              <a:t>Hoe ben je daar uit geraakt?</a:t>
            </a:r>
          </a:p>
          <a:p>
            <a:r>
              <a:rPr lang="nl-BE" dirty="0" smtClean="0"/>
              <a:t>Waar heb je de moed en de kracht gevonden?</a:t>
            </a:r>
          </a:p>
          <a:p>
            <a:r>
              <a:rPr lang="nl-BE" dirty="0" smtClean="0"/>
              <a:t>Welke gedachten hebben je geholpen?</a:t>
            </a:r>
          </a:p>
          <a:p>
            <a:r>
              <a:rPr lang="nl-BE" dirty="0" smtClean="0"/>
              <a:t>Wat heb je gaandeweg geleerd?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762" y="2420888"/>
            <a:ext cx="3908861" cy="2601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92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Een kleine stap verder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BE" dirty="0" smtClean="0"/>
              <a:t>Wat is een kleine stap die je dichter bij de 10 brengt?</a:t>
            </a:r>
          </a:p>
          <a:p>
            <a:r>
              <a:rPr lang="nl-BE" dirty="0" smtClean="0"/>
              <a:t>Waar heb je al aan gedacht dat je nog zou kunnen (opnieuw) proberen?</a:t>
            </a:r>
          </a:p>
          <a:p>
            <a:r>
              <a:rPr lang="nl-BE" dirty="0" smtClean="0"/>
              <a:t>Terugval is niet erg, …</a:t>
            </a:r>
          </a:p>
          <a:p>
            <a:r>
              <a:rPr lang="nl-BE" dirty="0" smtClean="0"/>
              <a:t>Wie of wat kun je een vraag stellen?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286" y="2708920"/>
            <a:ext cx="4179629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998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Schaalvragen = ontwikkelingsgericht</a:t>
            </a:r>
            <a:endParaRPr lang="nl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6698"/>
            <a:ext cx="7095173" cy="535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28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Onze meningen naast elkaar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nl-BE" dirty="0" smtClean="0"/>
              <a:t>Eventueel de dialoog aangaan</a:t>
            </a:r>
          </a:p>
          <a:p>
            <a:r>
              <a:rPr lang="nl-BE" dirty="0" smtClean="0"/>
              <a:t>“Hoe denk je dat ik je situatie op dit moment inschaal?”  </a:t>
            </a:r>
          </a:p>
          <a:p>
            <a:r>
              <a:rPr lang="nl-BE" dirty="0" smtClean="0"/>
              <a:t>“Waarom denk je dat ik het hoger/lager inschaal?”</a:t>
            </a:r>
          </a:p>
          <a:p>
            <a:r>
              <a:rPr lang="nl-BE" dirty="0" smtClean="0"/>
              <a:t>Daarna pas kom je met jouw informatie,</a:t>
            </a:r>
            <a:br>
              <a:rPr lang="nl-BE" dirty="0" smtClean="0"/>
            </a:br>
            <a:r>
              <a:rPr lang="nl-BE" dirty="0" smtClean="0"/>
              <a:t>als gelijkwaardig en vanuit concrete waarnemingen.</a:t>
            </a:r>
          </a:p>
          <a:p>
            <a:r>
              <a:rPr lang="nl-BE" dirty="0" smtClean="0"/>
              <a:t>Doel: de jongere helpen vooruitgang maken</a:t>
            </a:r>
          </a:p>
        </p:txBody>
      </p:sp>
    </p:spTree>
    <p:extLst>
      <p:ext uri="{BB962C8B-B14F-4D97-AF65-F5344CB8AC3E}">
        <p14:creationId xmlns:p14="http://schemas.microsoft.com/office/powerpoint/2010/main" val="10337657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249</Words>
  <Application>Microsoft Office PowerPoint</Application>
  <PresentationFormat>Diavoorstelling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Kantoorthema</vt:lpstr>
      <vt:lpstr>Schaalvragen om met jongere in dialoog te gaan</vt:lpstr>
      <vt:lpstr> Waarover wil je het hebben? </vt:lpstr>
      <vt:lpstr>Luisteren om denken te stimuleren</vt:lpstr>
      <vt:lpstr>De schaal uitzetten</vt:lpstr>
      <vt:lpstr>Doorvragen op gewenste situatie (10)</vt:lpstr>
      <vt:lpstr>Moed putten en leren  uit de afgelegde weg</vt:lpstr>
      <vt:lpstr>Een kleine stap verder</vt:lpstr>
      <vt:lpstr>Schaalvragen = ontwikkelingsgericht</vt:lpstr>
      <vt:lpstr>Onze meningen naast elkaar</vt:lpstr>
    </vt:vector>
  </TitlesOfParts>
  <Company>Actief Computers BVBA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Schaalvragen = ontwikkelingsgericht</dc:title>
  <dc:creator>Windows Gebruiker</dc:creator>
  <cp:lastModifiedBy>Windows Gebruiker</cp:lastModifiedBy>
  <cp:revision>6</cp:revision>
  <dcterms:created xsi:type="dcterms:W3CDTF">2021-02-25T09:34:06Z</dcterms:created>
  <dcterms:modified xsi:type="dcterms:W3CDTF">2021-02-25T10:26:11Z</dcterms:modified>
</cp:coreProperties>
</file>