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4"/>
  </p:normalViewPr>
  <p:slideViewPr>
    <p:cSldViewPr snapToGrid="0" snapToObjects="1">
      <p:cViewPr varScale="1">
        <p:scale>
          <a:sx n="95" d="100"/>
          <a:sy n="95" d="100"/>
        </p:scale>
        <p:origin x="6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6" Type="http://schemas.openxmlformats.org/officeDocument/2006/relationships/image" Target="../media/image25.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ata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7.sv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svg"/><Relationship Id="rId2" Type="http://schemas.openxmlformats.org/officeDocument/2006/relationships/image" Target="../media/image11.svg"/><Relationship Id="rId16" Type="http://schemas.openxmlformats.org/officeDocument/2006/relationships/image" Target="../media/image25.svg"/><Relationship Id="rId1" Type="http://schemas.openxmlformats.org/officeDocument/2006/relationships/image" Target="../media/image10.png"/><Relationship Id="rId6" Type="http://schemas.openxmlformats.org/officeDocument/2006/relationships/image" Target="../media/image15.svg"/><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 Id="rId1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680B43-B3A1-4584-8F8E-A9F804B732A7}"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6174769A-7A3E-4ADE-BB9E-1B6DFDB4E333}">
      <dgm:prSet/>
      <dgm:spPr/>
      <dgm:t>
        <a:bodyPr/>
        <a:lstStyle/>
        <a:p>
          <a:r>
            <a:rPr lang="nl-BE"/>
            <a:t>Nieuw uurrooster: voorstelling nieuwe collega’s</a:t>
          </a:r>
          <a:endParaRPr lang="en-US"/>
        </a:p>
      </dgm:t>
    </dgm:pt>
    <dgm:pt modelId="{95108EEE-6087-4D0D-8FE2-A83FC17CD837}" type="parTrans" cxnId="{AA7FCA5F-62DC-47D3-A8C2-899BBF5A6302}">
      <dgm:prSet/>
      <dgm:spPr/>
      <dgm:t>
        <a:bodyPr/>
        <a:lstStyle/>
        <a:p>
          <a:endParaRPr lang="en-US"/>
        </a:p>
      </dgm:t>
    </dgm:pt>
    <dgm:pt modelId="{B4722FC0-B3EA-4553-AFF7-931822D6F68C}" type="sibTrans" cxnId="{AA7FCA5F-62DC-47D3-A8C2-899BBF5A6302}">
      <dgm:prSet/>
      <dgm:spPr/>
      <dgm:t>
        <a:bodyPr/>
        <a:lstStyle/>
        <a:p>
          <a:endParaRPr lang="en-US"/>
        </a:p>
      </dgm:t>
    </dgm:pt>
    <dgm:pt modelId="{3A3D0FC4-9B90-41D2-A321-1FA9490555D1}">
      <dgm:prSet/>
      <dgm:spPr/>
      <dgm:t>
        <a:bodyPr/>
        <a:lstStyle/>
        <a:p>
          <a:r>
            <a:rPr lang="nl-BE"/>
            <a:t>Resultaat denktank: wachten en toezichten </a:t>
          </a:r>
          <a:endParaRPr lang="en-US"/>
        </a:p>
      </dgm:t>
    </dgm:pt>
    <dgm:pt modelId="{E2C46AD5-095D-4746-97D9-E4632901EA98}" type="parTrans" cxnId="{F375653A-8749-4E21-8AD1-A9CD53D29EAD}">
      <dgm:prSet/>
      <dgm:spPr/>
      <dgm:t>
        <a:bodyPr/>
        <a:lstStyle/>
        <a:p>
          <a:endParaRPr lang="en-US"/>
        </a:p>
      </dgm:t>
    </dgm:pt>
    <dgm:pt modelId="{547D8B9B-FCBB-41DE-B391-310FD6BA8BDC}" type="sibTrans" cxnId="{F375653A-8749-4E21-8AD1-A9CD53D29EAD}">
      <dgm:prSet/>
      <dgm:spPr/>
      <dgm:t>
        <a:bodyPr/>
        <a:lstStyle/>
        <a:p>
          <a:endParaRPr lang="en-US"/>
        </a:p>
      </dgm:t>
    </dgm:pt>
    <dgm:pt modelId="{584085C4-30EF-4FF9-B062-4B1BE167C258}">
      <dgm:prSet/>
      <dgm:spPr/>
      <dgm:t>
        <a:bodyPr/>
        <a:lstStyle/>
        <a:p>
          <a:r>
            <a:rPr lang="nl-BE"/>
            <a:t>Planning evaluatiedagen </a:t>
          </a:r>
          <a:endParaRPr lang="en-US"/>
        </a:p>
      </dgm:t>
    </dgm:pt>
    <dgm:pt modelId="{7C75A6E8-BF75-4A6E-AFE2-CB9A8664450D}" type="parTrans" cxnId="{08DD1CD0-35D3-4F43-B632-D2315430AEFD}">
      <dgm:prSet/>
      <dgm:spPr/>
      <dgm:t>
        <a:bodyPr/>
        <a:lstStyle/>
        <a:p>
          <a:endParaRPr lang="en-US"/>
        </a:p>
      </dgm:t>
    </dgm:pt>
    <dgm:pt modelId="{0AA81C8E-231E-425F-9C89-6C7FABE0FAD8}" type="sibTrans" cxnId="{08DD1CD0-35D3-4F43-B632-D2315430AEFD}">
      <dgm:prSet/>
      <dgm:spPr/>
      <dgm:t>
        <a:bodyPr/>
        <a:lstStyle/>
        <a:p>
          <a:endParaRPr lang="en-US"/>
        </a:p>
      </dgm:t>
    </dgm:pt>
    <dgm:pt modelId="{216E1924-0FCB-4265-BD03-4A00E1A2855D}">
      <dgm:prSet/>
      <dgm:spPr/>
      <dgm:t>
        <a:bodyPr/>
        <a:lstStyle/>
        <a:p>
          <a:r>
            <a:rPr lang="nl-BE"/>
            <a:t>Groepswerkplannen agenda en evaluatie</a:t>
          </a:r>
          <a:endParaRPr lang="en-US"/>
        </a:p>
      </dgm:t>
    </dgm:pt>
    <dgm:pt modelId="{6A4DAA58-8CBB-4729-8B2A-DAD560970036}" type="parTrans" cxnId="{790CE6E4-2AFE-4E83-B541-87F66845CCE9}">
      <dgm:prSet/>
      <dgm:spPr/>
      <dgm:t>
        <a:bodyPr/>
        <a:lstStyle/>
        <a:p>
          <a:endParaRPr lang="en-US"/>
        </a:p>
      </dgm:t>
    </dgm:pt>
    <dgm:pt modelId="{71915CC3-7D00-4952-8E69-50CD360E458D}" type="sibTrans" cxnId="{790CE6E4-2AFE-4E83-B541-87F66845CCE9}">
      <dgm:prSet/>
      <dgm:spPr/>
      <dgm:t>
        <a:bodyPr/>
        <a:lstStyle/>
        <a:p>
          <a:endParaRPr lang="en-US"/>
        </a:p>
      </dgm:t>
    </dgm:pt>
    <dgm:pt modelId="{FDEB7D88-771A-4813-B915-725EA624A5BD}">
      <dgm:prSet/>
      <dgm:spPr/>
      <dgm:t>
        <a:bodyPr/>
        <a:lstStyle/>
        <a:p>
          <a:r>
            <a:rPr lang="nl-BE"/>
            <a:t>Afspraken tablets </a:t>
          </a:r>
          <a:endParaRPr lang="en-US"/>
        </a:p>
      </dgm:t>
    </dgm:pt>
    <dgm:pt modelId="{821E9406-EFA5-4F5C-B5DA-074B971BD773}" type="parTrans" cxnId="{E1884C42-A17E-433A-9AB8-53CABE8F6E5C}">
      <dgm:prSet/>
      <dgm:spPr/>
      <dgm:t>
        <a:bodyPr/>
        <a:lstStyle/>
        <a:p>
          <a:endParaRPr lang="en-US"/>
        </a:p>
      </dgm:t>
    </dgm:pt>
    <dgm:pt modelId="{AAB3A650-A6CC-412E-9EEB-4CE5F9109623}" type="sibTrans" cxnId="{E1884C42-A17E-433A-9AB8-53CABE8F6E5C}">
      <dgm:prSet/>
      <dgm:spPr/>
      <dgm:t>
        <a:bodyPr/>
        <a:lstStyle/>
        <a:p>
          <a:endParaRPr lang="en-US"/>
        </a:p>
      </dgm:t>
    </dgm:pt>
    <dgm:pt modelId="{FB513CFD-EEC4-47EA-A3B9-A89B4A4F962D}">
      <dgm:prSet/>
      <dgm:spPr/>
      <dgm:t>
        <a:bodyPr/>
        <a:lstStyle/>
        <a:p>
          <a:r>
            <a:rPr lang="nl-BE"/>
            <a:t>Info N.V.</a:t>
          </a:r>
          <a:endParaRPr lang="en-US"/>
        </a:p>
      </dgm:t>
    </dgm:pt>
    <dgm:pt modelId="{FDD51A8B-9015-462E-908B-A3A449B3D3D3}" type="parTrans" cxnId="{E84E36D6-BC57-4A9F-ADFE-255DE5724BDF}">
      <dgm:prSet/>
      <dgm:spPr/>
      <dgm:t>
        <a:bodyPr/>
        <a:lstStyle/>
        <a:p>
          <a:endParaRPr lang="en-US"/>
        </a:p>
      </dgm:t>
    </dgm:pt>
    <dgm:pt modelId="{80BA2ECB-BCF3-4C94-8DB5-F23E8A869D58}" type="sibTrans" cxnId="{E84E36D6-BC57-4A9F-ADFE-255DE5724BDF}">
      <dgm:prSet/>
      <dgm:spPr/>
      <dgm:t>
        <a:bodyPr/>
        <a:lstStyle/>
        <a:p>
          <a:endParaRPr lang="en-US"/>
        </a:p>
      </dgm:t>
    </dgm:pt>
    <dgm:pt modelId="{477A3B57-8E20-4147-8F55-AEFDEE8A2A83}">
      <dgm:prSet/>
      <dgm:spPr/>
      <dgm:t>
        <a:bodyPr/>
        <a:lstStyle/>
        <a:p>
          <a:r>
            <a:rPr lang="nl-BE"/>
            <a:t>varia</a:t>
          </a:r>
          <a:endParaRPr lang="en-US"/>
        </a:p>
      </dgm:t>
    </dgm:pt>
    <dgm:pt modelId="{A3E0B7C1-C4AE-4C49-8059-32A7B044750C}" type="parTrans" cxnId="{4E4A0C32-86FC-4AA3-846D-216BD07CFC3A}">
      <dgm:prSet/>
      <dgm:spPr/>
      <dgm:t>
        <a:bodyPr/>
        <a:lstStyle/>
        <a:p>
          <a:endParaRPr lang="en-US"/>
        </a:p>
      </dgm:t>
    </dgm:pt>
    <dgm:pt modelId="{0BC8C2AD-4D41-4DE1-9940-BEF27B50A292}" type="sibTrans" cxnId="{4E4A0C32-86FC-4AA3-846D-216BD07CFC3A}">
      <dgm:prSet/>
      <dgm:spPr/>
      <dgm:t>
        <a:bodyPr/>
        <a:lstStyle/>
        <a:p>
          <a:endParaRPr lang="en-US"/>
        </a:p>
      </dgm:t>
    </dgm:pt>
    <dgm:pt modelId="{417ED7A3-2881-E145-9D74-6218F59B36E4}" type="pres">
      <dgm:prSet presAssocID="{04680B43-B3A1-4584-8F8E-A9F804B732A7}" presName="vert0" presStyleCnt="0">
        <dgm:presLayoutVars>
          <dgm:dir/>
          <dgm:animOne val="branch"/>
          <dgm:animLvl val="lvl"/>
        </dgm:presLayoutVars>
      </dgm:prSet>
      <dgm:spPr/>
    </dgm:pt>
    <dgm:pt modelId="{E10D21ED-FD3B-4E49-928A-05D823220DDB}" type="pres">
      <dgm:prSet presAssocID="{6174769A-7A3E-4ADE-BB9E-1B6DFDB4E333}" presName="thickLine" presStyleLbl="alignNode1" presStyleIdx="0" presStyleCnt="7"/>
      <dgm:spPr/>
    </dgm:pt>
    <dgm:pt modelId="{71420D07-E01F-4E4E-9BB3-CD0B5C203191}" type="pres">
      <dgm:prSet presAssocID="{6174769A-7A3E-4ADE-BB9E-1B6DFDB4E333}" presName="horz1" presStyleCnt="0"/>
      <dgm:spPr/>
    </dgm:pt>
    <dgm:pt modelId="{B837D8D8-1AA1-1746-A7D9-E7A771B274CC}" type="pres">
      <dgm:prSet presAssocID="{6174769A-7A3E-4ADE-BB9E-1B6DFDB4E333}" presName="tx1" presStyleLbl="revTx" presStyleIdx="0" presStyleCnt="7"/>
      <dgm:spPr/>
    </dgm:pt>
    <dgm:pt modelId="{1283B355-34AF-CE4F-80D1-23E220AD2D74}" type="pres">
      <dgm:prSet presAssocID="{6174769A-7A3E-4ADE-BB9E-1B6DFDB4E333}" presName="vert1" presStyleCnt="0"/>
      <dgm:spPr/>
    </dgm:pt>
    <dgm:pt modelId="{D2A4ECE6-9C08-D749-A22D-791241D7E42C}" type="pres">
      <dgm:prSet presAssocID="{3A3D0FC4-9B90-41D2-A321-1FA9490555D1}" presName="thickLine" presStyleLbl="alignNode1" presStyleIdx="1" presStyleCnt="7"/>
      <dgm:spPr/>
    </dgm:pt>
    <dgm:pt modelId="{D57ED1AF-ADCF-E44E-9EE8-E5685B486D0E}" type="pres">
      <dgm:prSet presAssocID="{3A3D0FC4-9B90-41D2-A321-1FA9490555D1}" presName="horz1" presStyleCnt="0"/>
      <dgm:spPr/>
    </dgm:pt>
    <dgm:pt modelId="{340D4866-8AD3-2E4D-9CA5-C29C3A806904}" type="pres">
      <dgm:prSet presAssocID="{3A3D0FC4-9B90-41D2-A321-1FA9490555D1}" presName="tx1" presStyleLbl="revTx" presStyleIdx="1" presStyleCnt="7"/>
      <dgm:spPr/>
    </dgm:pt>
    <dgm:pt modelId="{3D581ED0-F0F4-494B-847C-E51969EA43F9}" type="pres">
      <dgm:prSet presAssocID="{3A3D0FC4-9B90-41D2-A321-1FA9490555D1}" presName="vert1" presStyleCnt="0"/>
      <dgm:spPr/>
    </dgm:pt>
    <dgm:pt modelId="{02D31022-B8FF-1846-AF3A-5A23C8BE85FC}" type="pres">
      <dgm:prSet presAssocID="{584085C4-30EF-4FF9-B062-4B1BE167C258}" presName="thickLine" presStyleLbl="alignNode1" presStyleIdx="2" presStyleCnt="7"/>
      <dgm:spPr/>
    </dgm:pt>
    <dgm:pt modelId="{0B4D468D-7573-E944-8718-E3F5067123AA}" type="pres">
      <dgm:prSet presAssocID="{584085C4-30EF-4FF9-B062-4B1BE167C258}" presName="horz1" presStyleCnt="0"/>
      <dgm:spPr/>
    </dgm:pt>
    <dgm:pt modelId="{8C5F1C7E-AD0C-524A-8CEE-CDFCA455F5CA}" type="pres">
      <dgm:prSet presAssocID="{584085C4-30EF-4FF9-B062-4B1BE167C258}" presName="tx1" presStyleLbl="revTx" presStyleIdx="2" presStyleCnt="7"/>
      <dgm:spPr/>
    </dgm:pt>
    <dgm:pt modelId="{6C652D24-370B-7B4A-A467-CEF0B487D0E8}" type="pres">
      <dgm:prSet presAssocID="{584085C4-30EF-4FF9-B062-4B1BE167C258}" presName="vert1" presStyleCnt="0"/>
      <dgm:spPr/>
    </dgm:pt>
    <dgm:pt modelId="{2E68176F-07AA-7943-AA2C-57648927D450}" type="pres">
      <dgm:prSet presAssocID="{216E1924-0FCB-4265-BD03-4A00E1A2855D}" presName="thickLine" presStyleLbl="alignNode1" presStyleIdx="3" presStyleCnt="7"/>
      <dgm:spPr/>
    </dgm:pt>
    <dgm:pt modelId="{4FC60994-1BDE-D94B-B65A-A0273B8FDD24}" type="pres">
      <dgm:prSet presAssocID="{216E1924-0FCB-4265-BD03-4A00E1A2855D}" presName="horz1" presStyleCnt="0"/>
      <dgm:spPr/>
    </dgm:pt>
    <dgm:pt modelId="{A8AD1472-D481-C142-A378-A2FE6D6D090E}" type="pres">
      <dgm:prSet presAssocID="{216E1924-0FCB-4265-BD03-4A00E1A2855D}" presName="tx1" presStyleLbl="revTx" presStyleIdx="3" presStyleCnt="7"/>
      <dgm:spPr/>
    </dgm:pt>
    <dgm:pt modelId="{6D6052F5-0540-104F-A5DD-4C173F529D5C}" type="pres">
      <dgm:prSet presAssocID="{216E1924-0FCB-4265-BD03-4A00E1A2855D}" presName="vert1" presStyleCnt="0"/>
      <dgm:spPr/>
    </dgm:pt>
    <dgm:pt modelId="{788B6C52-5A97-9844-8D75-8843EB53FCCA}" type="pres">
      <dgm:prSet presAssocID="{FDEB7D88-771A-4813-B915-725EA624A5BD}" presName="thickLine" presStyleLbl="alignNode1" presStyleIdx="4" presStyleCnt="7"/>
      <dgm:spPr/>
    </dgm:pt>
    <dgm:pt modelId="{E2190159-A9C0-CC4A-A1AC-7ED46989B142}" type="pres">
      <dgm:prSet presAssocID="{FDEB7D88-771A-4813-B915-725EA624A5BD}" presName="horz1" presStyleCnt="0"/>
      <dgm:spPr/>
    </dgm:pt>
    <dgm:pt modelId="{87DAE88C-372A-E14F-B22D-B2C26B1B7938}" type="pres">
      <dgm:prSet presAssocID="{FDEB7D88-771A-4813-B915-725EA624A5BD}" presName="tx1" presStyleLbl="revTx" presStyleIdx="4" presStyleCnt="7"/>
      <dgm:spPr/>
    </dgm:pt>
    <dgm:pt modelId="{739AE847-7D92-9244-A18D-A03671B3E8DC}" type="pres">
      <dgm:prSet presAssocID="{FDEB7D88-771A-4813-B915-725EA624A5BD}" presName="vert1" presStyleCnt="0"/>
      <dgm:spPr/>
    </dgm:pt>
    <dgm:pt modelId="{AF10CA6E-6658-1D40-8DF0-91777DF56494}" type="pres">
      <dgm:prSet presAssocID="{FB513CFD-EEC4-47EA-A3B9-A89B4A4F962D}" presName="thickLine" presStyleLbl="alignNode1" presStyleIdx="5" presStyleCnt="7"/>
      <dgm:spPr/>
    </dgm:pt>
    <dgm:pt modelId="{87C996A2-0BC6-6542-995B-9300673548C2}" type="pres">
      <dgm:prSet presAssocID="{FB513CFD-EEC4-47EA-A3B9-A89B4A4F962D}" presName="horz1" presStyleCnt="0"/>
      <dgm:spPr/>
    </dgm:pt>
    <dgm:pt modelId="{DAA62BE8-5948-C544-A6B7-43946ED35D34}" type="pres">
      <dgm:prSet presAssocID="{FB513CFD-EEC4-47EA-A3B9-A89B4A4F962D}" presName="tx1" presStyleLbl="revTx" presStyleIdx="5" presStyleCnt="7"/>
      <dgm:spPr/>
    </dgm:pt>
    <dgm:pt modelId="{AB7BD6D4-5FC7-0B4E-BBB0-356E061954FD}" type="pres">
      <dgm:prSet presAssocID="{FB513CFD-EEC4-47EA-A3B9-A89B4A4F962D}" presName="vert1" presStyleCnt="0"/>
      <dgm:spPr/>
    </dgm:pt>
    <dgm:pt modelId="{A9027A05-48A0-9145-A265-69F953E049CC}" type="pres">
      <dgm:prSet presAssocID="{477A3B57-8E20-4147-8F55-AEFDEE8A2A83}" presName="thickLine" presStyleLbl="alignNode1" presStyleIdx="6" presStyleCnt="7"/>
      <dgm:spPr/>
    </dgm:pt>
    <dgm:pt modelId="{BE2EDD0D-0522-5B40-97AE-1AD75498C1E6}" type="pres">
      <dgm:prSet presAssocID="{477A3B57-8E20-4147-8F55-AEFDEE8A2A83}" presName="horz1" presStyleCnt="0"/>
      <dgm:spPr/>
    </dgm:pt>
    <dgm:pt modelId="{798EF2A7-BA09-CE4D-9EB1-1254F91696B9}" type="pres">
      <dgm:prSet presAssocID="{477A3B57-8E20-4147-8F55-AEFDEE8A2A83}" presName="tx1" presStyleLbl="revTx" presStyleIdx="6" presStyleCnt="7"/>
      <dgm:spPr/>
    </dgm:pt>
    <dgm:pt modelId="{0FCCD7A8-0C0A-A94D-85D0-71A3DF501C37}" type="pres">
      <dgm:prSet presAssocID="{477A3B57-8E20-4147-8F55-AEFDEE8A2A83}" presName="vert1" presStyleCnt="0"/>
      <dgm:spPr/>
    </dgm:pt>
  </dgm:ptLst>
  <dgm:cxnLst>
    <dgm:cxn modelId="{49757911-8B82-F649-977E-CF80A43D20AE}" type="presOf" srcId="{216E1924-0FCB-4265-BD03-4A00E1A2855D}" destId="{A8AD1472-D481-C142-A378-A2FE6D6D090E}" srcOrd="0" destOrd="0" presId="urn:microsoft.com/office/officeart/2008/layout/LinedList"/>
    <dgm:cxn modelId="{140A3C21-0236-7545-98BE-49A42BF1F7B9}" type="presOf" srcId="{04680B43-B3A1-4584-8F8E-A9F804B732A7}" destId="{417ED7A3-2881-E145-9D74-6218F59B36E4}" srcOrd="0" destOrd="0" presId="urn:microsoft.com/office/officeart/2008/layout/LinedList"/>
    <dgm:cxn modelId="{4E4A0C32-86FC-4AA3-846D-216BD07CFC3A}" srcId="{04680B43-B3A1-4584-8F8E-A9F804B732A7}" destId="{477A3B57-8E20-4147-8F55-AEFDEE8A2A83}" srcOrd="6" destOrd="0" parTransId="{A3E0B7C1-C4AE-4C49-8059-32A7B044750C}" sibTransId="{0BC8C2AD-4D41-4DE1-9940-BEF27B50A292}"/>
    <dgm:cxn modelId="{5B3A4533-34E4-9743-8800-D60334662776}" type="presOf" srcId="{477A3B57-8E20-4147-8F55-AEFDEE8A2A83}" destId="{798EF2A7-BA09-CE4D-9EB1-1254F91696B9}" srcOrd="0" destOrd="0" presId="urn:microsoft.com/office/officeart/2008/layout/LinedList"/>
    <dgm:cxn modelId="{F375653A-8749-4E21-8AD1-A9CD53D29EAD}" srcId="{04680B43-B3A1-4584-8F8E-A9F804B732A7}" destId="{3A3D0FC4-9B90-41D2-A321-1FA9490555D1}" srcOrd="1" destOrd="0" parTransId="{E2C46AD5-095D-4746-97D9-E4632901EA98}" sibTransId="{547D8B9B-FCBB-41DE-B391-310FD6BA8BDC}"/>
    <dgm:cxn modelId="{9AABBB3E-03E5-7D47-B7D0-703750B78C23}" type="presOf" srcId="{584085C4-30EF-4FF9-B062-4B1BE167C258}" destId="{8C5F1C7E-AD0C-524A-8CEE-CDFCA455F5CA}" srcOrd="0" destOrd="0" presId="urn:microsoft.com/office/officeart/2008/layout/LinedList"/>
    <dgm:cxn modelId="{E1884C42-A17E-433A-9AB8-53CABE8F6E5C}" srcId="{04680B43-B3A1-4584-8F8E-A9F804B732A7}" destId="{FDEB7D88-771A-4813-B915-725EA624A5BD}" srcOrd="4" destOrd="0" parTransId="{821E9406-EFA5-4F5C-B5DA-074B971BD773}" sibTransId="{AAB3A650-A6CC-412E-9EEB-4CE5F9109623}"/>
    <dgm:cxn modelId="{D6A56A55-F243-0843-BDC3-59F7818533DE}" type="presOf" srcId="{6174769A-7A3E-4ADE-BB9E-1B6DFDB4E333}" destId="{B837D8D8-1AA1-1746-A7D9-E7A771B274CC}" srcOrd="0" destOrd="0" presId="urn:microsoft.com/office/officeart/2008/layout/LinedList"/>
    <dgm:cxn modelId="{AA7FCA5F-62DC-47D3-A8C2-899BBF5A6302}" srcId="{04680B43-B3A1-4584-8F8E-A9F804B732A7}" destId="{6174769A-7A3E-4ADE-BB9E-1B6DFDB4E333}" srcOrd="0" destOrd="0" parTransId="{95108EEE-6087-4D0D-8FE2-A83FC17CD837}" sibTransId="{B4722FC0-B3EA-4553-AFF7-931822D6F68C}"/>
    <dgm:cxn modelId="{6FE1DF64-100C-FD47-8403-A530793520B2}" type="presOf" srcId="{3A3D0FC4-9B90-41D2-A321-1FA9490555D1}" destId="{340D4866-8AD3-2E4D-9CA5-C29C3A806904}" srcOrd="0" destOrd="0" presId="urn:microsoft.com/office/officeart/2008/layout/LinedList"/>
    <dgm:cxn modelId="{8C46FEC3-FB44-CA46-A8D1-4EC2147E8C3F}" type="presOf" srcId="{FB513CFD-EEC4-47EA-A3B9-A89B4A4F962D}" destId="{DAA62BE8-5948-C544-A6B7-43946ED35D34}" srcOrd="0" destOrd="0" presId="urn:microsoft.com/office/officeart/2008/layout/LinedList"/>
    <dgm:cxn modelId="{08DD1CD0-35D3-4F43-B632-D2315430AEFD}" srcId="{04680B43-B3A1-4584-8F8E-A9F804B732A7}" destId="{584085C4-30EF-4FF9-B062-4B1BE167C258}" srcOrd="2" destOrd="0" parTransId="{7C75A6E8-BF75-4A6E-AFE2-CB9A8664450D}" sibTransId="{0AA81C8E-231E-425F-9C89-6C7FABE0FAD8}"/>
    <dgm:cxn modelId="{E84E36D6-BC57-4A9F-ADFE-255DE5724BDF}" srcId="{04680B43-B3A1-4584-8F8E-A9F804B732A7}" destId="{FB513CFD-EEC4-47EA-A3B9-A89B4A4F962D}" srcOrd="5" destOrd="0" parTransId="{FDD51A8B-9015-462E-908B-A3A449B3D3D3}" sibTransId="{80BA2ECB-BCF3-4C94-8DB5-F23E8A869D58}"/>
    <dgm:cxn modelId="{790CE6E4-2AFE-4E83-B541-87F66845CCE9}" srcId="{04680B43-B3A1-4584-8F8E-A9F804B732A7}" destId="{216E1924-0FCB-4265-BD03-4A00E1A2855D}" srcOrd="3" destOrd="0" parTransId="{6A4DAA58-8CBB-4729-8B2A-DAD560970036}" sibTransId="{71915CC3-7D00-4952-8E69-50CD360E458D}"/>
    <dgm:cxn modelId="{7E17D0EF-4F90-7645-B6F4-8C9D90544302}" type="presOf" srcId="{FDEB7D88-771A-4813-B915-725EA624A5BD}" destId="{87DAE88C-372A-E14F-B22D-B2C26B1B7938}" srcOrd="0" destOrd="0" presId="urn:microsoft.com/office/officeart/2008/layout/LinedList"/>
    <dgm:cxn modelId="{369B4F5D-CFF2-1B44-9020-88AECBFC1574}" type="presParOf" srcId="{417ED7A3-2881-E145-9D74-6218F59B36E4}" destId="{E10D21ED-FD3B-4E49-928A-05D823220DDB}" srcOrd="0" destOrd="0" presId="urn:microsoft.com/office/officeart/2008/layout/LinedList"/>
    <dgm:cxn modelId="{A50C0AA6-970C-8141-938A-43DA77949275}" type="presParOf" srcId="{417ED7A3-2881-E145-9D74-6218F59B36E4}" destId="{71420D07-E01F-4E4E-9BB3-CD0B5C203191}" srcOrd="1" destOrd="0" presId="urn:microsoft.com/office/officeart/2008/layout/LinedList"/>
    <dgm:cxn modelId="{A4766C92-ED90-984B-8FF7-174C5EDA5D3B}" type="presParOf" srcId="{71420D07-E01F-4E4E-9BB3-CD0B5C203191}" destId="{B837D8D8-1AA1-1746-A7D9-E7A771B274CC}" srcOrd="0" destOrd="0" presId="urn:microsoft.com/office/officeart/2008/layout/LinedList"/>
    <dgm:cxn modelId="{C6300366-DE2A-8440-8192-B5F900D0A6A0}" type="presParOf" srcId="{71420D07-E01F-4E4E-9BB3-CD0B5C203191}" destId="{1283B355-34AF-CE4F-80D1-23E220AD2D74}" srcOrd="1" destOrd="0" presId="urn:microsoft.com/office/officeart/2008/layout/LinedList"/>
    <dgm:cxn modelId="{B5579AC5-6B44-3845-A89B-39B030EBD29A}" type="presParOf" srcId="{417ED7A3-2881-E145-9D74-6218F59B36E4}" destId="{D2A4ECE6-9C08-D749-A22D-791241D7E42C}" srcOrd="2" destOrd="0" presId="urn:microsoft.com/office/officeart/2008/layout/LinedList"/>
    <dgm:cxn modelId="{FD023C77-4F40-774A-AE2B-E83E1615C669}" type="presParOf" srcId="{417ED7A3-2881-E145-9D74-6218F59B36E4}" destId="{D57ED1AF-ADCF-E44E-9EE8-E5685B486D0E}" srcOrd="3" destOrd="0" presId="urn:microsoft.com/office/officeart/2008/layout/LinedList"/>
    <dgm:cxn modelId="{9693AB4D-3D82-264E-89B1-279871703AAB}" type="presParOf" srcId="{D57ED1AF-ADCF-E44E-9EE8-E5685B486D0E}" destId="{340D4866-8AD3-2E4D-9CA5-C29C3A806904}" srcOrd="0" destOrd="0" presId="urn:microsoft.com/office/officeart/2008/layout/LinedList"/>
    <dgm:cxn modelId="{DCDA332F-3D78-CF49-91DE-32738CD1417E}" type="presParOf" srcId="{D57ED1AF-ADCF-E44E-9EE8-E5685B486D0E}" destId="{3D581ED0-F0F4-494B-847C-E51969EA43F9}" srcOrd="1" destOrd="0" presId="urn:microsoft.com/office/officeart/2008/layout/LinedList"/>
    <dgm:cxn modelId="{72F2E0BA-8C22-734D-8396-7C79F666874A}" type="presParOf" srcId="{417ED7A3-2881-E145-9D74-6218F59B36E4}" destId="{02D31022-B8FF-1846-AF3A-5A23C8BE85FC}" srcOrd="4" destOrd="0" presId="urn:microsoft.com/office/officeart/2008/layout/LinedList"/>
    <dgm:cxn modelId="{1A7A138D-C4F1-C34B-8C88-551B282B1864}" type="presParOf" srcId="{417ED7A3-2881-E145-9D74-6218F59B36E4}" destId="{0B4D468D-7573-E944-8718-E3F5067123AA}" srcOrd="5" destOrd="0" presId="urn:microsoft.com/office/officeart/2008/layout/LinedList"/>
    <dgm:cxn modelId="{C92D7105-D4C2-9842-B7F5-304C5BD6F032}" type="presParOf" srcId="{0B4D468D-7573-E944-8718-E3F5067123AA}" destId="{8C5F1C7E-AD0C-524A-8CEE-CDFCA455F5CA}" srcOrd="0" destOrd="0" presId="urn:microsoft.com/office/officeart/2008/layout/LinedList"/>
    <dgm:cxn modelId="{ACEA5AD9-FF80-1846-917F-7B94C60D0A12}" type="presParOf" srcId="{0B4D468D-7573-E944-8718-E3F5067123AA}" destId="{6C652D24-370B-7B4A-A467-CEF0B487D0E8}" srcOrd="1" destOrd="0" presId="urn:microsoft.com/office/officeart/2008/layout/LinedList"/>
    <dgm:cxn modelId="{B501E7F4-EAF7-1E40-BBB4-D3C2CAC96723}" type="presParOf" srcId="{417ED7A3-2881-E145-9D74-6218F59B36E4}" destId="{2E68176F-07AA-7943-AA2C-57648927D450}" srcOrd="6" destOrd="0" presId="urn:microsoft.com/office/officeart/2008/layout/LinedList"/>
    <dgm:cxn modelId="{B51170CB-A98A-E147-BB94-CF81456106E4}" type="presParOf" srcId="{417ED7A3-2881-E145-9D74-6218F59B36E4}" destId="{4FC60994-1BDE-D94B-B65A-A0273B8FDD24}" srcOrd="7" destOrd="0" presId="urn:microsoft.com/office/officeart/2008/layout/LinedList"/>
    <dgm:cxn modelId="{13AE112F-284A-EE44-B7A8-62AE157F78DA}" type="presParOf" srcId="{4FC60994-1BDE-D94B-B65A-A0273B8FDD24}" destId="{A8AD1472-D481-C142-A378-A2FE6D6D090E}" srcOrd="0" destOrd="0" presId="urn:microsoft.com/office/officeart/2008/layout/LinedList"/>
    <dgm:cxn modelId="{C59E3F40-08DE-364F-9D43-6934619B188D}" type="presParOf" srcId="{4FC60994-1BDE-D94B-B65A-A0273B8FDD24}" destId="{6D6052F5-0540-104F-A5DD-4C173F529D5C}" srcOrd="1" destOrd="0" presId="urn:microsoft.com/office/officeart/2008/layout/LinedList"/>
    <dgm:cxn modelId="{C90B4214-6555-F943-A9C4-21EF69F46831}" type="presParOf" srcId="{417ED7A3-2881-E145-9D74-6218F59B36E4}" destId="{788B6C52-5A97-9844-8D75-8843EB53FCCA}" srcOrd="8" destOrd="0" presId="urn:microsoft.com/office/officeart/2008/layout/LinedList"/>
    <dgm:cxn modelId="{9E58A75F-E9A2-D94D-AF95-A3EE6F605579}" type="presParOf" srcId="{417ED7A3-2881-E145-9D74-6218F59B36E4}" destId="{E2190159-A9C0-CC4A-A1AC-7ED46989B142}" srcOrd="9" destOrd="0" presId="urn:microsoft.com/office/officeart/2008/layout/LinedList"/>
    <dgm:cxn modelId="{C32E08A8-D97B-B049-9B0C-10125A6575E0}" type="presParOf" srcId="{E2190159-A9C0-CC4A-A1AC-7ED46989B142}" destId="{87DAE88C-372A-E14F-B22D-B2C26B1B7938}" srcOrd="0" destOrd="0" presId="urn:microsoft.com/office/officeart/2008/layout/LinedList"/>
    <dgm:cxn modelId="{0B029A87-427B-7E46-A7F7-F9BB23BF060C}" type="presParOf" srcId="{E2190159-A9C0-CC4A-A1AC-7ED46989B142}" destId="{739AE847-7D92-9244-A18D-A03671B3E8DC}" srcOrd="1" destOrd="0" presId="urn:microsoft.com/office/officeart/2008/layout/LinedList"/>
    <dgm:cxn modelId="{B82E8035-8C99-D147-9FA8-F83B8ECB975B}" type="presParOf" srcId="{417ED7A3-2881-E145-9D74-6218F59B36E4}" destId="{AF10CA6E-6658-1D40-8DF0-91777DF56494}" srcOrd="10" destOrd="0" presId="urn:microsoft.com/office/officeart/2008/layout/LinedList"/>
    <dgm:cxn modelId="{797E2C53-15CF-084E-AF28-813B6F676B73}" type="presParOf" srcId="{417ED7A3-2881-E145-9D74-6218F59B36E4}" destId="{87C996A2-0BC6-6542-995B-9300673548C2}" srcOrd="11" destOrd="0" presId="urn:microsoft.com/office/officeart/2008/layout/LinedList"/>
    <dgm:cxn modelId="{FD76345C-50A7-D74A-A2A7-9292F2BF92F4}" type="presParOf" srcId="{87C996A2-0BC6-6542-995B-9300673548C2}" destId="{DAA62BE8-5948-C544-A6B7-43946ED35D34}" srcOrd="0" destOrd="0" presId="urn:microsoft.com/office/officeart/2008/layout/LinedList"/>
    <dgm:cxn modelId="{BF685CA3-C877-0248-B830-9E09FF3E91CF}" type="presParOf" srcId="{87C996A2-0BC6-6542-995B-9300673548C2}" destId="{AB7BD6D4-5FC7-0B4E-BBB0-356E061954FD}" srcOrd="1" destOrd="0" presId="urn:microsoft.com/office/officeart/2008/layout/LinedList"/>
    <dgm:cxn modelId="{DD9E1FF7-0F94-8442-95FF-51C8DF5C8030}" type="presParOf" srcId="{417ED7A3-2881-E145-9D74-6218F59B36E4}" destId="{A9027A05-48A0-9145-A265-69F953E049CC}" srcOrd="12" destOrd="0" presId="urn:microsoft.com/office/officeart/2008/layout/LinedList"/>
    <dgm:cxn modelId="{D8069A64-0E47-A142-8D00-7D9CE06D5EE8}" type="presParOf" srcId="{417ED7A3-2881-E145-9D74-6218F59B36E4}" destId="{BE2EDD0D-0522-5B40-97AE-1AD75498C1E6}" srcOrd="13" destOrd="0" presId="urn:microsoft.com/office/officeart/2008/layout/LinedList"/>
    <dgm:cxn modelId="{DBD093A8-0A45-E543-927E-01A7A66FF8E4}" type="presParOf" srcId="{BE2EDD0D-0522-5B40-97AE-1AD75498C1E6}" destId="{798EF2A7-BA09-CE4D-9EB1-1254F91696B9}" srcOrd="0" destOrd="0" presId="urn:microsoft.com/office/officeart/2008/layout/LinedList"/>
    <dgm:cxn modelId="{E895A9E9-72C2-8B43-AE8C-E8068191F684}" type="presParOf" srcId="{BE2EDD0D-0522-5B40-97AE-1AD75498C1E6}" destId="{0FCCD7A8-0C0A-A94D-85D0-71A3DF501C3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35B243-2CD6-4858-8EA8-7F592B8B918C}"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6D4AFB1C-A1C8-46D4-96DA-C9B99A091748}">
      <dgm:prSet/>
      <dgm:spPr/>
      <dgm:t>
        <a:bodyPr/>
        <a:lstStyle/>
        <a:p>
          <a:r>
            <a:rPr lang="nl-BE"/>
            <a:t>Met dank aan Joris </a:t>
          </a:r>
          <a:endParaRPr lang="en-US"/>
        </a:p>
      </dgm:t>
    </dgm:pt>
    <dgm:pt modelId="{3C62F554-DE75-43B7-9CA9-A7A479B1F72E}" type="parTrans" cxnId="{59D39FEC-D61C-4BB3-B703-CC698D180EBA}">
      <dgm:prSet/>
      <dgm:spPr/>
      <dgm:t>
        <a:bodyPr/>
        <a:lstStyle/>
        <a:p>
          <a:endParaRPr lang="en-US"/>
        </a:p>
      </dgm:t>
    </dgm:pt>
    <dgm:pt modelId="{7E35AABF-1E2B-4293-AE4D-38A756CBBDFB}" type="sibTrans" cxnId="{59D39FEC-D61C-4BB3-B703-CC698D180EBA}">
      <dgm:prSet/>
      <dgm:spPr/>
      <dgm:t>
        <a:bodyPr/>
        <a:lstStyle/>
        <a:p>
          <a:endParaRPr lang="en-US"/>
        </a:p>
      </dgm:t>
    </dgm:pt>
    <dgm:pt modelId="{D3125102-6E75-458F-9790-ED039A47A564}">
      <dgm:prSet/>
      <dgm:spPr/>
      <dgm:t>
        <a:bodyPr/>
        <a:lstStyle/>
        <a:p>
          <a:r>
            <a:rPr lang="nl-BE"/>
            <a:t>Terug te vinden op intradesk</a:t>
          </a:r>
          <a:endParaRPr lang="en-US"/>
        </a:p>
      </dgm:t>
    </dgm:pt>
    <dgm:pt modelId="{C5ED39F7-9A69-425D-8169-5476E74805FF}" type="parTrans" cxnId="{2A5F27B0-8B92-43E8-8AAC-BAA432C1A2CE}">
      <dgm:prSet/>
      <dgm:spPr/>
      <dgm:t>
        <a:bodyPr/>
        <a:lstStyle/>
        <a:p>
          <a:endParaRPr lang="en-US"/>
        </a:p>
      </dgm:t>
    </dgm:pt>
    <dgm:pt modelId="{29162A1C-FA31-4535-BD48-B3DC8865F114}" type="sibTrans" cxnId="{2A5F27B0-8B92-43E8-8AAC-BAA432C1A2CE}">
      <dgm:prSet/>
      <dgm:spPr/>
      <dgm:t>
        <a:bodyPr/>
        <a:lstStyle/>
        <a:p>
          <a:endParaRPr lang="en-US"/>
        </a:p>
      </dgm:t>
    </dgm:pt>
    <dgm:pt modelId="{FF980D9A-8C42-4A9F-8CC6-6350EFB9F904}">
      <dgm:prSet/>
      <dgm:spPr/>
      <dgm:t>
        <a:bodyPr/>
        <a:lstStyle/>
        <a:p>
          <a:r>
            <a:rPr lang="nl-BE"/>
            <a:t>Margo, Sabrina </a:t>
          </a:r>
          <a:endParaRPr lang="en-US"/>
        </a:p>
      </dgm:t>
    </dgm:pt>
    <dgm:pt modelId="{D8330279-D90F-4CA5-81DB-9E4110740817}" type="parTrans" cxnId="{25DC8895-2439-4B88-9659-5A16B4840C35}">
      <dgm:prSet/>
      <dgm:spPr/>
      <dgm:t>
        <a:bodyPr/>
        <a:lstStyle/>
        <a:p>
          <a:endParaRPr lang="en-US"/>
        </a:p>
      </dgm:t>
    </dgm:pt>
    <dgm:pt modelId="{64FA0A4A-568C-4EB7-AB6D-B1C9D7D6BB45}" type="sibTrans" cxnId="{25DC8895-2439-4B88-9659-5A16B4840C35}">
      <dgm:prSet/>
      <dgm:spPr/>
      <dgm:t>
        <a:bodyPr/>
        <a:lstStyle/>
        <a:p>
          <a:endParaRPr lang="en-US"/>
        </a:p>
      </dgm:t>
    </dgm:pt>
    <dgm:pt modelId="{E5205BD9-8719-4914-A392-B974B7F5157A}">
      <dgm:prSet/>
      <dgm:spPr/>
      <dgm:t>
        <a:bodyPr/>
        <a:lstStyle/>
        <a:p>
          <a:r>
            <a:rPr lang="nl-BE"/>
            <a:t>Vragen?</a:t>
          </a:r>
          <a:endParaRPr lang="en-US"/>
        </a:p>
      </dgm:t>
    </dgm:pt>
    <dgm:pt modelId="{386E79E6-93AC-49B5-B4DD-DAF363A302FB}" type="parTrans" cxnId="{33E2CCC9-C541-429F-B398-7861F58996AB}">
      <dgm:prSet/>
      <dgm:spPr/>
      <dgm:t>
        <a:bodyPr/>
        <a:lstStyle/>
        <a:p>
          <a:endParaRPr lang="en-US"/>
        </a:p>
      </dgm:t>
    </dgm:pt>
    <dgm:pt modelId="{8ED962C3-7E22-4F81-8D29-D5373F816A2A}" type="sibTrans" cxnId="{33E2CCC9-C541-429F-B398-7861F58996AB}">
      <dgm:prSet/>
      <dgm:spPr/>
      <dgm:t>
        <a:bodyPr/>
        <a:lstStyle/>
        <a:p>
          <a:endParaRPr lang="en-US"/>
        </a:p>
      </dgm:t>
    </dgm:pt>
    <dgm:pt modelId="{2DECB811-A3E5-47FC-ABA3-E612D8986136}" type="pres">
      <dgm:prSet presAssocID="{CD35B243-2CD6-4858-8EA8-7F592B8B918C}" presName="root" presStyleCnt="0">
        <dgm:presLayoutVars>
          <dgm:dir/>
          <dgm:resizeHandles val="exact"/>
        </dgm:presLayoutVars>
      </dgm:prSet>
      <dgm:spPr/>
    </dgm:pt>
    <dgm:pt modelId="{6FE55B78-86DD-4D69-A866-E1104744B78F}" type="pres">
      <dgm:prSet presAssocID="{6D4AFB1C-A1C8-46D4-96DA-C9B99A091748}" presName="compNode" presStyleCnt="0"/>
      <dgm:spPr/>
    </dgm:pt>
    <dgm:pt modelId="{470EE6AA-2FFE-40FF-ADDB-57EE698D42CB}" type="pres">
      <dgm:prSet presAssocID="{6D4AFB1C-A1C8-46D4-96DA-C9B99A09174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miling Face with No Fill"/>
        </a:ext>
      </dgm:extLst>
    </dgm:pt>
    <dgm:pt modelId="{44BD570E-7BB2-468D-9617-C5AA5A442858}" type="pres">
      <dgm:prSet presAssocID="{6D4AFB1C-A1C8-46D4-96DA-C9B99A091748}" presName="spaceRect" presStyleCnt="0"/>
      <dgm:spPr/>
    </dgm:pt>
    <dgm:pt modelId="{F4E8DBF6-7DA5-4F21-BB12-1AF33323569A}" type="pres">
      <dgm:prSet presAssocID="{6D4AFB1C-A1C8-46D4-96DA-C9B99A091748}" presName="textRect" presStyleLbl="revTx" presStyleIdx="0" presStyleCnt="4">
        <dgm:presLayoutVars>
          <dgm:chMax val="1"/>
          <dgm:chPref val="1"/>
        </dgm:presLayoutVars>
      </dgm:prSet>
      <dgm:spPr/>
    </dgm:pt>
    <dgm:pt modelId="{48B1D069-A47A-44BE-8F3B-9ACF87BAF79B}" type="pres">
      <dgm:prSet presAssocID="{7E35AABF-1E2B-4293-AE4D-38A756CBBDFB}" presName="sibTrans" presStyleCnt="0"/>
      <dgm:spPr/>
    </dgm:pt>
    <dgm:pt modelId="{E28D01CC-FDA4-4FE3-8EF5-D424151F1059}" type="pres">
      <dgm:prSet presAssocID="{D3125102-6E75-458F-9790-ED039A47A564}" presName="compNode" presStyleCnt="0"/>
      <dgm:spPr/>
    </dgm:pt>
    <dgm:pt modelId="{F392ECEA-A85E-438D-8789-5BDAC5AFD786}" type="pres">
      <dgm:prSet presAssocID="{D3125102-6E75-458F-9790-ED039A47A564}"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212F5602-9088-4427-8A08-95080A239BD7}" type="pres">
      <dgm:prSet presAssocID="{D3125102-6E75-458F-9790-ED039A47A564}" presName="spaceRect" presStyleCnt="0"/>
      <dgm:spPr/>
    </dgm:pt>
    <dgm:pt modelId="{556FFDDD-F8A4-431E-BB4F-8FF462D47FC0}" type="pres">
      <dgm:prSet presAssocID="{D3125102-6E75-458F-9790-ED039A47A564}" presName="textRect" presStyleLbl="revTx" presStyleIdx="1" presStyleCnt="4">
        <dgm:presLayoutVars>
          <dgm:chMax val="1"/>
          <dgm:chPref val="1"/>
        </dgm:presLayoutVars>
      </dgm:prSet>
      <dgm:spPr/>
    </dgm:pt>
    <dgm:pt modelId="{ADEB5D0D-F27A-4210-B97C-C1473A97FEAC}" type="pres">
      <dgm:prSet presAssocID="{29162A1C-FA31-4535-BD48-B3DC8865F114}" presName="sibTrans" presStyleCnt="0"/>
      <dgm:spPr/>
    </dgm:pt>
    <dgm:pt modelId="{E7DB482B-7398-43DB-9A34-6E2E93AA1DE5}" type="pres">
      <dgm:prSet presAssocID="{FF980D9A-8C42-4A9F-8CC6-6350EFB9F904}" presName="compNode" presStyleCnt="0"/>
      <dgm:spPr/>
    </dgm:pt>
    <dgm:pt modelId="{0E8820DA-A484-4BEE-B187-000895596320}" type="pres">
      <dgm:prSet presAssocID="{FF980D9A-8C42-4A9F-8CC6-6350EFB9F90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arty Mask"/>
        </a:ext>
      </dgm:extLst>
    </dgm:pt>
    <dgm:pt modelId="{FF635FEC-013A-4B00-816F-20A3BE395095}" type="pres">
      <dgm:prSet presAssocID="{FF980D9A-8C42-4A9F-8CC6-6350EFB9F904}" presName="spaceRect" presStyleCnt="0"/>
      <dgm:spPr/>
    </dgm:pt>
    <dgm:pt modelId="{1B03E20F-A46C-47E6-BF1D-DB424A0A5B44}" type="pres">
      <dgm:prSet presAssocID="{FF980D9A-8C42-4A9F-8CC6-6350EFB9F904}" presName="textRect" presStyleLbl="revTx" presStyleIdx="2" presStyleCnt="4">
        <dgm:presLayoutVars>
          <dgm:chMax val="1"/>
          <dgm:chPref val="1"/>
        </dgm:presLayoutVars>
      </dgm:prSet>
      <dgm:spPr/>
    </dgm:pt>
    <dgm:pt modelId="{82BCEFCA-6873-4464-BE81-91BF7472479D}" type="pres">
      <dgm:prSet presAssocID="{64FA0A4A-568C-4EB7-AB6D-B1C9D7D6BB45}" presName="sibTrans" presStyleCnt="0"/>
      <dgm:spPr/>
    </dgm:pt>
    <dgm:pt modelId="{63F4E4C4-5B7D-472A-B347-478133F590D6}" type="pres">
      <dgm:prSet presAssocID="{E5205BD9-8719-4914-A392-B974B7F5157A}" presName="compNode" presStyleCnt="0"/>
      <dgm:spPr/>
    </dgm:pt>
    <dgm:pt modelId="{A86F381A-7A93-425B-906B-89B97B737719}" type="pres">
      <dgm:prSet presAssocID="{E5205BD9-8719-4914-A392-B974B7F5157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estion mark"/>
        </a:ext>
      </dgm:extLst>
    </dgm:pt>
    <dgm:pt modelId="{097C5341-F303-4F00-9A6C-4A7B44EC923A}" type="pres">
      <dgm:prSet presAssocID="{E5205BD9-8719-4914-A392-B974B7F5157A}" presName="spaceRect" presStyleCnt="0"/>
      <dgm:spPr/>
    </dgm:pt>
    <dgm:pt modelId="{8E525875-CD71-434B-8716-8F10C795A23B}" type="pres">
      <dgm:prSet presAssocID="{E5205BD9-8719-4914-A392-B974B7F5157A}" presName="textRect" presStyleLbl="revTx" presStyleIdx="3" presStyleCnt="4">
        <dgm:presLayoutVars>
          <dgm:chMax val="1"/>
          <dgm:chPref val="1"/>
        </dgm:presLayoutVars>
      </dgm:prSet>
      <dgm:spPr/>
    </dgm:pt>
  </dgm:ptLst>
  <dgm:cxnLst>
    <dgm:cxn modelId="{FB69D24C-A3CD-4CDD-902B-013A34C00242}" type="presOf" srcId="{D3125102-6E75-458F-9790-ED039A47A564}" destId="{556FFDDD-F8A4-431E-BB4F-8FF462D47FC0}" srcOrd="0" destOrd="0" presId="urn:microsoft.com/office/officeart/2018/2/layout/IconLabelList"/>
    <dgm:cxn modelId="{3CC9CB54-823C-4FBD-B0E4-17C2FF1D49A3}" type="presOf" srcId="{6D4AFB1C-A1C8-46D4-96DA-C9B99A091748}" destId="{F4E8DBF6-7DA5-4F21-BB12-1AF33323569A}" srcOrd="0" destOrd="0" presId="urn:microsoft.com/office/officeart/2018/2/layout/IconLabelList"/>
    <dgm:cxn modelId="{25DC8895-2439-4B88-9659-5A16B4840C35}" srcId="{CD35B243-2CD6-4858-8EA8-7F592B8B918C}" destId="{FF980D9A-8C42-4A9F-8CC6-6350EFB9F904}" srcOrd="2" destOrd="0" parTransId="{D8330279-D90F-4CA5-81DB-9E4110740817}" sibTransId="{64FA0A4A-568C-4EB7-AB6D-B1C9D7D6BB45}"/>
    <dgm:cxn modelId="{2A5F27B0-8B92-43E8-8AAC-BAA432C1A2CE}" srcId="{CD35B243-2CD6-4858-8EA8-7F592B8B918C}" destId="{D3125102-6E75-458F-9790-ED039A47A564}" srcOrd="1" destOrd="0" parTransId="{C5ED39F7-9A69-425D-8169-5476E74805FF}" sibTransId="{29162A1C-FA31-4535-BD48-B3DC8865F114}"/>
    <dgm:cxn modelId="{33E2CCC9-C541-429F-B398-7861F58996AB}" srcId="{CD35B243-2CD6-4858-8EA8-7F592B8B918C}" destId="{E5205BD9-8719-4914-A392-B974B7F5157A}" srcOrd="3" destOrd="0" parTransId="{386E79E6-93AC-49B5-B4DD-DAF363A302FB}" sibTransId="{8ED962C3-7E22-4F81-8D29-D5373F816A2A}"/>
    <dgm:cxn modelId="{797AAFD7-1958-4DA9-8199-B62FED017263}" type="presOf" srcId="{FF980D9A-8C42-4A9F-8CC6-6350EFB9F904}" destId="{1B03E20F-A46C-47E6-BF1D-DB424A0A5B44}" srcOrd="0" destOrd="0" presId="urn:microsoft.com/office/officeart/2018/2/layout/IconLabelList"/>
    <dgm:cxn modelId="{56BF63EB-07EA-4EA0-B0A4-F08DE82D5688}" type="presOf" srcId="{E5205BD9-8719-4914-A392-B974B7F5157A}" destId="{8E525875-CD71-434B-8716-8F10C795A23B}" srcOrd="0" destOrd="0" presId="urn:microsoft.com/office/officeart/2018/2/layout/IconLabelList"/>
    <dgm:cxn modelId="{59D39FEC-D61C-4BB3-B703-CC698D180EBA}" srcId="{CD35B243-2CD6-4858-8EA8-7F592B8B918C}" destId="{6D4AFB1C-A1C8-46D4-96DA-C9B99A091748}" srcOrd="0" destOrd="0" parTransId="{3C62F554-DE75-43B7-9CA9-A7A479B1F72E}" sibTransId="{7E35AABF-1E2B-4293-AE4D-38A756CBBDFB}"/>
    <dgm:cxn modelId="{BBC421F9-966C-446C-A259-576CA7D90405}" type="presOf" srcId="{CD35B243-2CD6-4858-8EA8-7F592B8B918C}" destId="{2DECB811-A3E5-47FC-ABA3-E612D8986136}" srcOrd="0" destOrd="0" presId="urn:microsoft.com/office/officeart/2018/2/layout/IconLabelList"/>
    <dgm:cxn modelId="{65D286D3-A61E-43E1-AA9A-3DD4A4E63DB4}" type="presParOf" srcId="{2DECB811-A3E5-47FC-ABA3-E612D8986136}" destId="{6FE55B78-86DD-4D69-A866-E1104744B78F}" srcOrd="0" destOrd="0" presId="urn:microsoft.com/office/officeart/2018/2/layout/IconLabelList"/>
    <dgm:cxn modelId="{F12F9295-7AE0-41BC-B665-1984D451162E}" type="presParOf" srcId="{6FE55B78-86DD-4D69-A866-E1104744B78F}" destId="{470EE6AA-2FFE-40FF-ADDB-57EE698D42CB}" srcOrd="0" destOrd="0" presId="urn:microsoft.com/office/officeart/2018/2/layout/IconLabelList"/>
    <dgm:cxn modelId="{F5427DA4-0088-4E8D-A67B-1A3A265BCF4B}" type="presParOf" srcId="{6FE55B78-86DD-4D69-A866-E1104744B78F}" destId="{44BD570E-7BB2-468D-9617-C5AA5A442858}" srcOrd="1" destOrd="0" presId="urn:microsoft.com/office/officeart/2018/2/layout/IconLabelList"/>
    <dgm:cxn modelId="{03AC6FA0-58FD-4FC3-8133-1B2B36923730}" type="presParOf" srcId="{6FE55B78-86DD-4D69-A866-E1104744B78F}" destId="{F4E8DBF6-7DA5-4F21-BB12-1AF33323569A}" srcOrd="2" destOrd="0" presId="urn:microsoft.com/office/officeart/2018/2/layout/IconLabelList"/>
    <dgm:cxn modelId="{C627A1D5-51B3-426C-B714-FA5571A81615}" type="presParOf" srcId="{2DECB811-A3E5-47FC-ABA3-E612D8986136}" destId="{48B1D069-A47A-44BE-8F3B-9ACF87BAF79B}" srcOrd="1" destOrd="0" presId="urn:microsoft.com/office/officeart/2018/2/layout/IconLabelList"/>
    <dgm:cxn modelId="{EE1556E4-1E11-4899-9B8A-4B29C171498D}" type="presParOf" srcId="{2DECB811-A3E5-47FC-ABA3-E612D8986136}" destId="{E28D01CC-FDA4-4FE3-8EF5-D424151F1059}" srcOrd="2" destOrd="0" presId="urn:microsoft.com/office/officeart/2018/2/layout/IconLabelList"/>
    <dgm:cxn modelId="{19D8AC2B-7734-4847-A173-00C657D29E3E}" type="presParOf" srcId="{E28D01CC-FDA4-4FE3-8EF5-D424151F1059}" destId="{F392ECEA-A85E-438D-8789-5BDAC5AFD786}" srcOrd="0" destOrd="0" presId="urn:microsoft.com/office/officeart/2018/2/layout/IconLabelList"/>
    <dgm:cxn modelId="{78045CC2-1CAD-4C0F-A447-93223FDECC53}" type="presParOf" srcId="{E28D01CC-FDA4-4FE3-8EF5-D424151F1059}" destId="{212F5602-9088-4427-8A08-95080A239BD7}" srcOrd="1" destOrd="0" presId="urn:microsoft.com/office/officeart/2018/2/layout/IconLabelList"/>
    <dgm:cxn modelId="{5F8E531C-578E-415B-936B-F647CAC20E92}" type="presParOf" srcId="{E28D01CC-FDA4-4FE3-8EF5-D424151F1059}" destId="{556FFDDD-F8A4-431E-BB4F-8FF462D47FC0}" srcOrd="2" destOrd="0" presId="urn:microsoft.com/office/officeart/2018/2/layout/IconLabelList"/>
    <dgm:cxn modelId="{CC8EF44C-AF18-484B-9ADE-91FDC5A55AE7}" type="presParOf" srcId="{2DECB811-A3E5-47FC-ABA3-E612D8986136}" destId="{ADEB5D0D-F27A-4210-B97C-C1473A97FEAC}" srcOrd="3" destOrd="0" presId="urn:microsoft.com/office/officeart/2018/2/layout/IconLabelList"/>
    <dgm:cxn modelId="{8706D233-5C4A-4DEC-90DF-59D1AC016189}" type="presParOf" srcId="{2DECB811-A3E5-47FC-ABA3-E612D8986136}" destId="{E7DB482B-7398-43DB-9A34-6E2E93AA1DE5}" srcOrd="4" destOrd="0" presId="urn:microsoft.com/office/officeart/2018/2/layout/IconLabelList"/>
    <dgm:cxn modelId="{58C21F4E-0C0B-41B1-BEFA-35BB43FBC712}" type="presParOf" srcId="{E7DB482B-7398-43DB-9A34-6E2E93AA1DE5}" destId="{0E8820DA-A484-4BEE-B187-000895596320}" srcOrd="0" destOrd="0" presId="urn:microsoft.com/office/officeart/2018/2/layout/IconLabelList"/>
    <dgm:cxn modelId="{EA3C3D4D-F93D-4001-80AD-8181653C0A8C}" type="presParOf" srcId="{E7DB482B-7398-43DB-9A34-6E2E93AA1DE5}" destId="{FF635FEC-013A-4B00-816F-20A3BE395095}" srcOrd="1" destOrd="0" presId="urn:microsoft.com/office/officeart/2018/2/layout/IconLabelList"/>
    <dgm:cxn modelId="{2FEA3C9B-3E0F-446A-AC76-59E370F125E7}" type="presParOf" srcId="{E7DB482B-7398-43DB-9A34-6E2E93AA1DE5}" destId="{1B03E20F-A46C-47E6-BF1D-DB424A0A5B44}" srcOrd="2" destOrd="0" presId="urn:microsoft.com/office/officeart/2018/2/layout/IconLabelList"/>
    <dgm:cxn modelId="{5BEEAC29-C7DB-485F-B47E-87654D2EBF7A}" type="presParOf" srcId="{2DECB811-A3E5-47FC-ABA3-E612D8986136}" destId="{82BCEFCA-6873-4464-BE81-91BF7472479D}" srcOrd="5" destOrd="0" presId="urn:microsoft.com/office/officeart/2018/2/layout/IconLabelList"/>
    <dgm:cxn modelId="{A9C1DDCC-057D-42D9-B638-16683CCC07F9}" type="presParOf" srcId="{2DECB811-A3E5-47FC-ABA3-E612D8986136}" destId="{63F4E4C4-5B7D-472A-B347-478133F590D6}" srcOrd="6" destOrd="0" presId="urn:microsoft.com/office/officeart/2018/2/layout/IconLabelList"/>
    <dgm:cxn modelId="{5C6DA56A-56D0-4C76-8EE7-FD32FEDEF57D}" type="presParOf" srcId="{63F4E4C4-5B7D-472A-B347-478133F590D6}" destId="{A86F381A-7A93-425B-906B-89B97B737719}" srcOrd="0" destOrd="0" presId="urn:microsoft.com/office/officeart/2018/2/layout/IconLabelList"/>
    <dgm:cxn modelId="{615999B7-880C-4C3C-A5E1-02903FA59F46}" type="presParOf" srcId="{63F4E4C4-5B7D-472A-B347-478133F590D6}" destId="{097C5341-F303-4F00-9A6C-4A7B44EC923A}" srcOrd="1" destOrd="0" presId="urn:microsoft.com/office/officeart/2018/2/layout/IconLabelList"/>
    <dgm:cxn modelId="{E85FE752-578A-4049-B2A5-65662A22CCEC}" type="presParOf" srcId="{63F4E4C4-5B7D-472A-B347-478133F590D6}" destId="{8E525875-CD71-434B-8716-8F10C795A23B}"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F59BBC-EEBF-4501-8531-6E04DC7B74E6}" type="doc">
      <dgm:prSet loTypeId="urn:microsoft.com/office/officeart/2018/2/layout/IconCircle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DE78DD0-1C22-4DEA-9038-ABFADC3358EC}">
      <dgm:prSet/>
      <dgm:spPr/>
      <dgm:t>
        <a:bodyPr/>
        <a:lstStyle/>
        <a:p>
          <a:r>
            <a:rPr lang="nl-BE"/>
            <a:t>Alleen staan bij een wachtuur is niet aangewezen </a:t>
          </a:r>
          <a:endParaRPr lang="en-US"/>
        </a:p>
      </dgm:t>
    </dgm:pt>
    <dgm:pt modelId="{78819D05-C3C4-49AA-A28D-8FB9515A98DC}" type="parTrans" cxnId="{994BE657-2878-4AE8-BD1D-C953D3FBA32B}">
      <dgm:prSet/>
      <dgm:spPr/>
      <dgm:t>
        <a:bodyPr/>
        <a:lstStyle/>
        <a:p>
          <a:endParaRPr lang="en-US"/>
        </a:p>
      </dgm:t>
    </dgm:pt>
    <dgm:pt modelId="{BE31FDED-0954-4323-9512-C33F01D11C1C}" type="sibTrans" cxnId="{994BE657-2878-4AE8-BD1D-C953D3FBA32B}">
      <dgm:prSet/>
      <dgm:spPr/>
      <dgm:t>
        <a:bodyPr/>
        <a:lstStyle/>
        <a:p>
          <a:endParaRPr lang="en-US"/>
        </a:p>
      </dgm:t>
    </dgm:pt>
    <dgm:pt modelId="{81FCCB3A-1565-41D9-BA32-B34D6BF4B09C}">
      <dgm:prSet/>
      <dgm:spPr/>
      <dgm:t>
        <a:bodyPr/>
        <a:lstStyle/>
        <a:p>
          <a:r>
            <a:rPr lang="nl-BE"/>
            <a:t>Verminderen aantal mensen op toezicht is niet wenselijk </a:t>
          </a:r>
          <a:endParaRPr lang="en-US"/>
        </a:p>
      </dgm:t>
    </dgm:pt>
    <dgm:pt modelId="{F036B360-A6D4-4B4C-A03E-840A38A48416}" type="parTrans" cxnId="{40F5C9BA-4296-45B6-962B-21302B104534}">
      <dgm:prSet/>
      <dgm:spPr/>
      <dgm:t>
        <a:bodyPr/>
        <a:lstStyle/>
        <a:p>
          <a:endParaRPr lang="en-US"/>
        </a:p>
      </dgm:t>
    </dgm:pt>
    <dgm:pt modelId="{2216F61A-8388-4A05-9FD9-B291DFF787B7}" type="sibTrans" cxnId="{40F5C9BA-4296-45B6-962B-21302B104534}">
      <dgm:prSet/>
      <dgm:spPr/>
      <dgm:t>
        <a:bodyPr/>
        <a:lstStyle/>
        <a:p>
          <a:endParaRPr lang="en-US"/>
        </a:p>
      </dgm:t>
    </dgm:pt>
    <dgm:pt modelId="{983B34E9-293A-4C7C-A413-D847690AC25E}">
      <dgm:prSet/>
      <dgm:spPr/>
      <dgm:t>
        <a:bodyPr/>
        <a:lstStyle/>
        <a:p>
          <a:r>
            <a:rPr lang="nl-BE"/>
            <a:t>Dit maakt dat we verder moeten met ons systeem (te grote klassen voor verdelen)</a:t>
          </a:r>
          <a:endParaRPr lang="en-US"/>
        </a:p>
      </dgm:t>
    </dgm:pt>
    <dgm:pt modelId="{0D484031-3D27-431B-97F5-53119188A70E}" type="parTrans" cxnId="{4EE5C67F-FAF4-4874-869D-2D2FF954197F}">
      <dgm:prSet/>
      <dgm:spPr/>
      <dgm:t>
        <a:bodyPr/>
        <a:lstStyle/>
        <a:p>
          <a:endParaRPr lang="en-US"/>
        </a:p>
      </dgm:t>
    </dgm:pt>
    <dgm:pt modelId="{9292DBA4-C51B-49A0-A14D-57A8D9BA335C}" type="sibTrans" cxnId="{4EE5C67F-FAF4-4874-869D-2D2FF954197F}">
      <dgm:prSet/>
      <dgm:spPr/>
      <dgm:t>
        <a:bodyPr/>
        <a:lstStyle/>
        <a:p>
          <a:endParaRPr lang="en-US"/>
        </a:p>
      </dgm:t>
    </dgm:pt>
    <dgm:pt modelId="{F0FAA370-E8C7-471D-AF92-3B7C0E89CE90}">
      <dgm:prSet/>
      <dgm:spPr/>
      <dgm:t>
        <a:bodyPr/>
        <a:lstStyle/>
        <a:p>
          <a:r>
            <a:rPr lang="nl-BE"/>
            <a:t>Wachtlokaal verhuist naar refter: Gert en Danny passen de refter aan</a:t>
          </a:r>
          <a:endParaRPr lang="en-US"/>
        </a:p>
      </dgm:t>
    </dgm:pt>
    <dgm:pt modelId="{48DA37C2-59D3-43A0-951D-53A17C0B35CF}" type="parTrans" cxnId="{76F3F0C0-CFB7-42D7-8368-292B56A262BC}">
      <dgm:prSet/>
      <dgm:spPr/>
      <dgm:t>
        <a:bodyPr/>
        <a:lstStyle/>
        <a:p>
          <a:endParaRPr lang="en-US"/>
        </a:p>
      </dgm:t>
    </dgm:pt>
    <dgm:pt modelId="{B6F47D6C-28CA-4537-8F87-16C48C250B61}" type="sibTrans" cxnId="{76F3F0C0-CFB7-42D7-8368-292B56A262BC}">
      <dgm:prSet/>
      <dgm:spPr/>
      <dgm:t>
        <a:bodyPr/>
        <a:lstStyle/>
        <a:p>
          <a:endParaRPr lang="en-US"/>
        </a:p>
      </dgm:t>
    </dgm:pt>
    <dgm:pt modelId="{524682AC-C489-400E-999F-8B5EB4406758}">
      <dgm:prSet/>
      <dgm:spPr/>
      <dgm:t>
        <a:bodyPr/>
        <a:lstStyle/>
        <a:p>
          <a:r>
            <a:rPr lang="nl-BE"/>
            <a:t>Meer mogelijkheden in de refter </a:t>
          </a:r>
          <a:endParaRPr lang="en-US"/>
        </a:p>
      </dgm:t>
    </dgm:pt>
    <dgm:pt modelId="{77D1AE0D-30D0-4405-AD55-384710914B3D}" type="parTrans" cxnId="{2383CE70-549D-4388-9417-BB62F8D425DA}">
      <dgm:prSet/>
      <dgm:spPr/>
      <dgm:t>
        <a:bodyPr/>
        <a:lstStyle/>
        <a:p>
          <a:endParaRPr lang="en-US"/>
        </a:p>
      </dgm:t>
    </dgm:pt>
    <dgm:pt modelId="{76C16B59-B6D7-4379-8ABD-0B9DBE3CA7B5}" type="sibTrans" cxnId="{2383CE70-549D-4388-9417-BB62F8D425DA}">
      <dgm:prSet/>
      <dgm:spPr/>
      <dgm:t>
        <a:bodyPr/>
        <a:lstStyle/>
        <a:p>
          <a:endParaRPr lang="en-US"/>
        </a:p>
      </dgm:t>
    </dgm:pt>
    <dgm:pt modelId="{8B38033B-310E-4B22-945D-F73380683A42}">
      <dgm:prSet/>
      <dgm:spPr/>
      <dgm:t>
        <a:bodyPr/>
        <a:lstStyle/>
        <a:p>
          <a:r>
            <a:rPr lang="nl-BE"/>
            <a:t>Inschrijven agenda GM kan dan in lokaal 11</a:t>
          </a:r>
          <a:endParaRPr lang="en-US"/>
        </a:p>
      </dgm:t>
    </dgm:pt>
    <dgm:pt modelId="{17DECBE8-A00C-4BAF-86C0-D639BA355905}" type="parTrans" cxnId="{44CEC2C4-88A0-4510-8CEC-7ADD92253C72}">
      <dgm:prSet/>
      <dgm:spPr/>
      <dgm:t>
        <a:bodyPr/>
        <a:lstStyle/>
        <a:p>
          <a:endParaRPr lang="en-US"/>
        </a:p>
      </dgm:t>
    </dgm:pt>
    <dgm:pt modelId="{142EB70C-F4B2-4F44-8ED5-AEE08C83647D}" type="sibTrans" cxnId="{44CEC2C4-88A0-4510-8CEC-7ADD92253C72}">
      <dgm:prSet/>
      <dgm:spPr/>
      <dgm:t>
        <a:bodyPr/>
        <a:lstStyle/>
        <a:p>
          <a:endParaRPr lang="en-US"/>
        </a:p>
      </dgm:t>
    </dgm:pt>
    <dgm:pt modelId="{4B953CE9-8EC2-4A33-AA44-32FF9AF62EC9}">
      <dgm:prSet/>
      <dgm:spPr/>
      <dgm:t>
        <a:bodyPr/>
        <a:lstStyle/>
        <a:p>
          <a:r>
            <a:rPr lang="nl-BE"/>
            <a:t>Afspraak: iedereen gaat naar de refter bij zijn/haar wacht </a:t>
          </a:r>
          <a:endParaRPr lang="en-US"/>
        </a:p>
      </dgm:t>
    </dgm:pt>
    <dgm:pt modelId="{384A57E0-CD1E-4CDC-A7AF-D45ECAADF54A}" type="parTrans" cxnId="{8463790A-9703-4D93-B51B-25A70E033AD3}">
      <dgm:prSet/>
      <dgm:spPr/>
      <dgm:t>
        <a:bodyPr/>
        <a:lstStyle/>
        <a:p>
          <a:endParaRPr lang="en-US"/>
        </a:p>
      </dgm:t>
    </dgm:pt>
    <dgm:pt modelId="{387BF2AA-08F9-417B-90BB-A908B85FE3C5}" type="sibTrans" cxnId="{8463790A-9703-4D93-B51B-25A70E033AD3}">
      <dgm:prSet/>
      <dgm:spPr/>
      <dgm:t>
        <a:bodyPr/>
        <a:lstStyle/>
        <a:p>
          <a:endParaRPr lang="en-US"/>
        </a:p>
      </dgm:t>
    </dgm:pt>
    <dgm:pt modelId="{14470556-F770-483E-B0F4-729AD679A451}">
      <dgm:prSet/>
      <dgm:spPr/>
      <dgm:t>
        <a:bodyPr/>
        <a:lstStyle/>
        <a:p>
          <a:r>
            <a:rPr lang="nl-BE"/>
            <a:t>Secretariaat ondersteunt een halve dag per week, Rik ondersteunt als hij er is</a:t>
          </a:r>
          <a:endParaRPr lang="en-US"/>
        </a:p>
      </dgm:t>
    </dgm:pt>
    <dgm:pt modelId="{14D0A56F-9606-450D-A2A1-A0C86DE704BE}" type="parTrans" cxnId="{8F3B4CE4-0F8E-4F37-B881-7E154E59CEF1}">
      <dgm:prSet/>
      <dgm:spPr/>
      <dgm:t>
        <a:bodyPr/>
        <a:lstStyle/>
        <a:p>
          <a:endParaRPr lang="en-US"/>
        </a:p>
      </dgm:t>
    </dgm:pt>
    <dgm:pt modelId="{5B47C5D8-5251-4B1A-B7AB-9BF323845E77}" type="sibTrans" cxnId="{8F3B4CE4-0F8E-4F37-B881-7E154E59CEF1}">
      <dgm:prSet/>
      <dgm:spPr/>
      <dgm:t>
        <a:bodyPr/>
        <a:lstStyle/>
        <a:p>
          <a:endParaRPr lang="en-US"/>
        </a:p>
      </dgm:t>
    </dgm:pt>
    <dgm:pt modelId="{D109736B-F69A-4778-83BB-F3F3A77ED484}" type="pres">
      <dgm:prSet presAssocID="{45F59BBC-EEBF-4501-8531-6E04DC7B74E6}" presName="root" presStyleCnt="0">
        <dgm:presLayoutVars>
          <dgm:dir/>
          <dgm:resizeHandles val="exact"/>
        </dgm:presLayoutVars>
      </dgm:prSet>
      <dgm:spPr/>
    </dgm:pt>
    <dgm:pt modelId="{67F3F0A0-BACB-4BFF-AD73-1D52CCF08770}" type="pres">
      <dgm:prSet presAssocID="{45F59BBC-EEBF-4501-8531-6E04DC7B74E6}" presName="container" presStyleCnt="0">
        <dgm:presLayoutVars>
          <dgm:dir/>
          <dgm:resizeHandles val="exact"/>
        </dgm:presLayoutVars>
      </dgm:prSet>
      <dgm:spPr/>
    </dgm:pt>
    <dgm:pt modelId="{36A49400-5C9D-473E-8C61-A21B64A1F6C4}" type="pres">
      <dgm:prSet presAssocID="{1DE78DD0-1C22-4DEA-9038-ABFADC3358EC}" presName="compNode" presStyleCnt="0"/>
      <dgm:spPr/>
    </dgm:pt>
    <dgm:pt modelId="{1FC97722-6CDE-4CB0-AF46-AF4783BE5527}" type="pres">
      <dgm:prSet presAssocID="{1DE78DD0-1C22-4DEA-9038-ABFADC3358EC}" presName="iconBgRect" presStyleLbl="bgShp" presStyleIdx="0" presStyleCnt="8"/>
      <dgm:spPr/>
    </dgm:pt>
    <dgm:pt modelId="{9BFE25B9-7703-45D9-AAA5-D1EA7357B35D}" type="pres">
      <dgm:prSet presAssocID="{1DE78DD0-1C22-4DEA-9038-ABFADC3358EC}" presName="icon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o sign"/>
        </a:ext>
      </dgm:extLst>
    </dgm:pt>
    <dgm:pt modelId="{9E5183F7-AAFC-4F86-BBA6-2A3AAEDBB621}" type="pres">
      <dgm:prSet presAssocID="{1DE78DD0-1C22-4DEA-9038-ABFADC3358EC}" presName="spaceRect" presStyleCnt="0"/>
      <dgm:spPr/>
    </dgm:pt>
    <dgm:pt modelId="{71C6F630-0037-47D8-875D-A3DD505319EA}" type="pres">
      <dgm:prSet presAssocID="{1DE78DD0-1C22-4DEA-9038-ABFADC3358EC}" presName="textRect" presStyleLbl="revTx" presStyleIdx="0" presStyleCnt="8">
        <dgm:presLayoutVars>
          <dgm:chMax val="1"/>
          <dgm:chPref val="1"/>
        </dgm:presLayoutVars>
      </dgm:prSet>
      <dgm:spPr/>
    </dgm:pt>
    <dgm:pt modelId="{AE5A3236-1DD9-4FA3-A0B4-6B9086872C0A}" type="pres">
      <dgm:prSet presAssocID="{BE31FDED-0954-4323-9512-C33F01D11C1C}" presName="sibTrans" presStyleLbl="sibTrans2D1" presStyleIdx="0" presStyleCnt="0"/>
      <dgm:spPr/>
    </dgm:pt>
    <dgm:pt modelId="{A5BB2968-1DC5-4E4A-9ADD-54684E73DC8F}" type="pres">
      <dgm:prSet presAssocID="{81FCCB3A-1565-41D9-BA32-B34D6BF4B09C}" presName="compNode" presStyleCnt="0"/>
      <dgm:spPr/>
    </dgm:pt>
    <dgm:pt modelId="{93E1B190-E028-4C07-9368-3518AA02C2F9}" type="pres">
      <dgm:prSet presAssocID="{81FCCB3A-1565-41D9-BA32-B34D6BF4B09C}" presName="iconBgRect" presStyleLbl="bgShp" presStyleIdx="1" presStyleCnt="8"/>
      <dgm:spPr/>
    </dgm:pt>
    <dgm:pt modelId="{17C16F5B-5BE6-4C84-BD94-108AC3BC49A2}" type="pres">
      <dgm:prSet presAssocID="{81FCCB3A-1565-41D9-BA32-B34D6BF4B09C}" presName="iconRect" presStyleLbl="node1" presStyleIdx="1" presStyleCnt="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ecurity Camera"/>
        </a:ext>
      </dgm:extLst>
    </dgm:pt>
    <dgm:pt modelId="{23C3F0AB-01F5-4234-8554-B50F4D15F0C1}" type="pres">
      <dgm:prSet presAssocID="{81FCCB3A-1565-41D9-BA32-B34D6BF4B09C}" presName="spaceRect" presStyleCnt="0"/>
      <dgm:spPr/>
    </dgm:pt>
    <dgm:pt modelId="{A1D6623C-FE23-4882-8AB6-C9D78B811043}" type="pres">
      <dgm:prSet presAssocID="{81FCCB3A-1565-41D9-BA32-B34D6BF4B09C}" presName="textRect" presStyleLbl="revTx" presStyleIdx="1" presStyleCnt="8">
        <dgm:presLayoutVars>
          <dgm:chMax val="1"/>
          <dgm:chPref val="1"/>
        </dgm:presLayoutVars>
      </dgm:prSet>
      <dgm:spPr/>
    </dgm:pt>
    <dgm:pt modelId="{420D09F8-4BD7-4478-A0E2-29DA3AA314C7}" type="pres">
      <dgm:prSet presAssocID="{2216F61A-8388-4A05-9FD9-B291DFF787B7}" presName="sibTrans" presStyleLbl="sibTrans2D1" presStyleIdx="0" presStyleCnt="0"/>
      <dgm:spPr/>
    </dgm:pt>
    <dgm:pt modelId="{D258FEC1-40C4-44FC-A0E4-0D2E1E69DDD1}" type="pres">
      <dgm:prSet presAssocID="{983B34E9-293A-4C7C-A413-D847690AC25E}" presName="compNode" presStyleCnt="0"/>
      <dgm:spPr/>
    </dgm:pt>
    <dgm:pt modelId="{3F5594B7-B9D7-4BF9-9363-43F3C6046DA4}" type="pres">
      <dgm:prSet presAssocID="{983B34E9-293A-4C7C-A413-D847690AC25E}" presName="iconBgRect" presStyleLbl="bgShp" presStyleIdx="2" presStyleCnt="8"/>
      <dgm:spPr/>
    </dgm:pt>
    <dgm:pt modelId="{8FFE1EB7-4AC1-47B6-8083-3D23CD40F571}" type="pres">
      <dgm:prSet presAssocID="{983B34E9-293A-4C7C-A413-D847690AC25E}" presName="iconRect" presStyleLbl="node1" presStyleIdx="2" presStyleCnt="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ximaliseren"/>
        </a:ext>
      </dgm:extLst>
    </dgm:pt>
    <dgm:pt modelId="{5B081D41-8B65-474D-9670-A546BD37F425}" type="pres">
      <dgm:prSet presAssocID="{983B34E9-293A-4C7C-A413-D847690AC25E}" presName="spaceRect" presStyleCnt="0"/>
      <dgm:spPr/>
    </dgm:pt>
    <dgm:pt modelId="{C1999321-B478-4553-96D6-6B1B5B346495}" type="pres">
      <dgm:prSet presAssocID="{983B34E9-293A-4C7C-A413-D847690AC25E}" presName="textRect" presStyleLbl="revTx" presStyleIdx="2" presStyleCnt="8">
        <dgm:presLayoutVars>
          <dgm:chMax val="1"/>
          <dgm:chPref val="1"/>
        </dgm:presLayoutVars>
      </dgm:prSet>
      <dgm:spPr/>
    </dgm:pt>
    <dgm:pt modelId="{01B3151A-0BB2-41DE-91FC-756083C0B63F}" type="pres">
      <dgm:prSet presAssocID="{9292DBA4-C51B-49A0-A14D-57A8D9BA335C}" presName="sibTrans" presStyleLbl="sibTrans2D1" presStyleIdx="0" presStyleCnt="0"/>
      <dgm:spPr/>
    </dgm:pt>
    <dgm:pt modelId="{02FB8046-5F07-4B48-A7C4-9892CE4AA168}" type="pres">
      <dgm:prSet presAssocID="{F0FAA370-E8C7-471D-AF92-3B7C0E89CE90}" presName="compNode" presStyleCnt="0"/>
      <dgm:spPr/>
    </dgm:pt>
    <dgm:pt modelId="{55F62FA8-92E7-4343-B7A0-4C466012E16F}" type="pres">
      <dgm:prSet presAssocID="{F0FAA370-E8C7-471D-AF92-3B7C0E89CE90}" presName="iconBgRect" presStyleLbl="bgShp" presStyleIdx="3" presStyleCnt="8"/>
      <dgm:spPr/>
    </dgm:pt>
    <dgm:pt modelId="{44E28402-A7D9-40B9-AFFF-C86AA650C54D}" type="pres">
      <dgm:prSet presAssocID="{F0FAA370-E8C7-471D-AF92-3B7C0E89CE90}" presName="iconRect" presStyleLbl="node1" presStyleIdx="3" presStyleCnt="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f-kok"/>
        </a:ext>
      </dgm:extLst>
    </dgm:pt>
    <dgm:pt modelId="{A21E7E0A-5396-4C8D-88F5-3CA657D6D54E}" type="pres">
      <dgm:prSet presAssocID="{F0FAA370-E8C7-471D-AF92-3B7C0E89CE90}" presName="spaceRect" presStyleCnt="0"/>
      <dgm:spPr/>
    </dgm:pt>
    <dgm:pt modelId="{8ED6AED5-18B2-4AC3-8363-7AACF4D5CC4A}" type="pres">
      <dgm:prSet presAssocID="{F0FAA370-E8C7-471D-AF92-3B7C0E89CE90}" presName="textRect" presStyleLbl="revTx" presStyleIdx="3" presStyleCnt="8">
        <dgm:presLayoutVars>
          <dgm:chMax val="1"/>
          <dgm:chPref val="1"/>
        </dgm:presLayoutVars>
      </dgm:prSet>
      <dgm:spPr/>
    </dgm:pt>
    <dgm:pt modelId="{73B3F622-E0FA-42B8-8F2C-19A24B5D222A}" type="pres">
      <dgm:prSet presAssocID="{B6F47D6C-28CA-4537-8F87-16C48C250B61}" presName="sibTrans" presStyleLbl="sibTrans2D1" presStyleIdx="0" presStyleCnt="0"/>
      <dgm:spPr/>
    </dgm:pt>
    <dgm:pt modelId="{5CB3EFE7-1B91-4ED9-9540-7DA1776D6352}" type="pres">
      <dgm:prSet presAssocID="{524682AC-C489-400E-999F-8B5EB4406758}" presName="compNode" presStyleCnt="0"/>
      <dgm:spPr/>
    </dgm:pt>
    <dgm:pt modelId="{60F5AA8F-62D6-4650-A7E8-7C882D3A1DE7}" type="pres">
      <dgm:prSet presAssocID="{524682AC-C489-400E-999F-8B5EB4406758}" presName="iconBgRect" presStyleLbl="bgShp" presStyleIdx="4" presStyleCnt="8"/>
      <dgm:spPr/>
    </dgm:pt>
    <dgm:pt modelId="{4B2C4447-3F7F-4E60-B16D-1816E09F03A5}" type="pres">
      <dgm:prSet presAssocID="{524682AC-C489-400E-999F-8B5EB4406758}" presName="iconRect" presStyleLbl="node1" presStyleIdx="4" presStyleCnt="8"/>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Vinkje"/>
        </a:ext>
      </dgm:extLst>
    </dgm:pt>
    <dgm:pt modelId="{C3C0F892-6C86-4A65-8481-D112551C9B70}" type="pres">
      <dgm:prSet presAssocID="{524682AC-C489-400E-999F-8B5EB4406758}" presName="spaceRect" presStyleCnt="0"/>
      <dgm:spPr/>
    </dgm:pt>
    <dgm:pt modelId="{ABD89E95-6BDD-49A5-B8FA-6B037EBDAC0E}" type="pres">
      <dgm:prSet presAssocID="{524682AC-C489-400E-999F-8B5EB4406758}" presName="textRect" presStyleLbl="revTx" presStyleIdx="4" presStyleCnt="8">
        <dgm:presLayoutVars>
          <dgm:chMax val="1"/>
          <dgm:chPref val="1"/>
        </dgm:presLayoutVars>
      </dgm:prSet>
      <dgm:spPr/>
    </dgm:pt>
    <dgm:pt modelId="{53E84BFC-FA1D-4490-999F-D015CD4F48E7}" type="pres">
      <dgm:prSet presAssocID="{76C16B59-B6D7-4379-8ABD-0B9DBE3CA7B5}" presName="sibTrans" presStyleLbl="sibTrans2D1" presStyleIdx="0" presStyleCnt="0"/>
      <dgm:spPr/>
    </dgm:pt>
    <dgm:pt modelId="{8ABBA48E-1A34-4610-ADF3-48FDB506E6BA}" type="pres">
      <dgm:prSet presAssocID="{8B38033B-310E-4B22-945D-F73380683A42}" presName="compNode" presStyleCnt="0"/>
      <dgm:spPr/>
    </dgm:pt>
    <dgm:pt modelId="{19108CEE-445D-4175-B453-051100424A03}" type="pres">
      <dgm:prSet presAssocID="{8B38033B-310E-4B22-945D-F73380683A42}" presName="iconBgRect" presStyleLbl="bgShp" presStyleIdx="5" presStyleCnt="8"/>
      <dgm:spPr/>
    </dgm:pt>
    <dgm:pt modelId="{00E1F14F-77A7-427D-B304-8FA50A0C08D4}" type="pres">
      <dgm:prSet presAssocID="{8B38033B-310E-4B22-945D-F73380683A42}" presName="iconRect" presStyleLbl="node1" presStyleIdx="5" presStyleCnt="8"/>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Daily Calendar"/>
        </a:ext>
      </dgm:extLst>
    </dgm:pt>
    <dgm:pt modelId="{089055ED-CC59-4B93-AC83-79CF51E3F053}" type="pres">
      <dgm:prSet presAssocID="{8B38033B-310E-4B22-945D-F73380683A42}" presName="spaceRect" presStyleCnt="0"/>
      <dgm:spPr/>
    </dgm:pt>
    <dgm:pt modelId="{DF82B873-D436-4844-B5A0-724C3F54827B}" type="pres">
      <dgm:prSet presAssocID="{8B38033B-310E-4B22-945D-F73380683A42}" presName="textRect" presStyleLbl="revTx" presStyleIdx="5" presStyleCnt="8">
        <dgm:presLayoutVars>
          <dgm:chMax val="1"/>
          <dgm:chPref val="1"/>
        </dgm:presLayoutVars>
      </dgm:prSet>
      <dgm:spPr/>
    </dgm:pt>
    <dgm:pt modelId="{5EDF5183-1B1A-4912-B1FE-EA9829E41C49}" type="pres">
      <dgm:prSet presAssocID="{142EB70C-F4B2-4F44-8ED5-AEE08C83647D}" presName="sibTrans" presStyleLbl="sibTrans2D1" presStyleIdx="0" presStyleCnt="0"/>
      <dgm:spPr/>
    </dgm:pt>
    <dgm:pt modelId="{F7BC3481-B00D-456A-B5EF-73A876470F64}" type="pres">
      <dgm:prSet presAssocID="{4B953CE9-8EC2-4A33-AA44-32FF9AF62EC9}" presName="compNode" presStyleCnt="0"/>
      <dgm:spPr/>
    </dgm:pt>
    <dgm:pt modelId="{9DC03A71-E76F-40ED-B526-A7F3B5496423}" type="pres">
      <dgm:prSet presAssocID="{4B953CE9-8EC2-4A33-AA44-32FF9AF62EC9}" presName="iconBgRect" presStyleLbl="bgShp" presStyleIdx="6" presStyleCnt="8"/>
      <dgm:spPr/>
    </dgm:pt>
    <dgm:pt modelId="{049D0FC5-C4C0-4918-ABA5-A718796E2F74}" type="pres">
      <dgm:prSet presAssocID="{4B953CE9-8EC2-4A33-AA44-32FF9AF62EC9}" presName="iconRect" presStyleLbl="node1" presStyleIdx="6" presStyleCnt="8"/>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Office Worker"/>
        </a:ext>
      </dgm:extLst>
    </dgm:pt>
    <dgm:pt modelId="{B820523D-014E-45E9-BCE4-19E9E3459615}" type="pres">
      <dgm:prSet presAssocID="{4B953CE9-8EC2-4A33-AA44-32FF9AF62EC9}" presName="spaceRect" presStyleCnt="0"/>
      <dgm:spPr/>
    </dgm:pt>
    <dgm:pt modelId="{369137CF-FF28-4CA8-BB6F-B0C9F179267F}" type="pres">
      <dgm:prSet presAssocID="{4B953CE9-8EC2-4A33-AA44-32FF9AF62EC9}" presName="textRect" presStyleLbl="revTx" presStyleIdx="6" presStyleCnt="8">
        <dgm:presLayoutVars>
          <dgm:chMax val="1"/>
          <dgm:chPref val="1"/>
        </dgm:presLayoutVars>
      </dgm:prSet>
      <dgm:spPr/>
    </dgm:pt>
    <dgm:pt modelId="{FA2E5AA5-C5BC-4C70-8861-785E4A0413E0}" type="pres">
      <dgm:prSet presAssocID="{387BF2AA-08F9-417B-90BB-A908B85FE3C5}" presName="sibTrans" presStyleLbl="sibTrans2D1" presStyleIdx="0" presStyleCnt="0"/>
      <dgm:spPr/>
    </dgm:pt>
    <dgm:pt modelId="{7EEA92A7-884C-4FC8-8B52-FACD6D96EF34}" type="pres">
      <dgm:prSet presAssocID="{14470556-F770-483E-B0F4-729AD679A451}" presName="compNode" presStyleCnt="0"/>
      <dgm:spPr/>
    </dgm:pt>
    <dgm:pt modelId="{179AD79C-8359-4BB4-B108-B44E311EC340}" type="pres">
      <dgm:prSet presAssocID="{14470556-F770-483E-B0F4-729AD679A451}" presName="iconBgRect" presStyleLbl="bgShp" presStyleIdx="7" presStyleCnt="8"/>
      <dgm:spPr/>
    </dgm:pt>
    <dgm:pt modelId="{05EEBF0B-10FF-4C68-A82B-9B4A437F8477}" type="pres">
      <dgm:prSet presAssocID="{14470556-F770-483E-B0F4-729AD679A451}" presName="iconRect" presStyleLbl="node1" presStyleIdx="7" presStyleCnt="8"/>
      <dgm:spPr>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a:noFill/>
        </a:ln>
      </dgm:spPr>
      <dgm:extLst>
        <a:ext uri="{E40237B7-FDA0-4F09-8148-C483321AD2D9}">
          <dgm14:cNvPr xmlns:dgm14="http://schemas.microsoft.com/office/drawing/2010/diagram" id="0" name="" descr="Vergadering"/>
        </a:ext>
      </dgm:extLst>
    </dgm:pt>
    <dgm:pt modelId="{6A1504BD-E620-4F58-8E86-9576BF249AC5}" type="pres">
      <dgm:prSet presAssocID="{14470556-F770-483E-B0F4-729AD679A451}" presName="spaceRect" presStyleCnt="0"/>
      <dgm:spPr/>
    </dgm:pt>
    <dgm:pt modelId="{DADB125B-BAA7-4165-A890-4712D66AB15D}" type="pres">
      <dgm:prSet presAssocID="{14470556-F770-483E-B0F4-729AD679A451}" presName="textRect" presStyleLbl="revTx" presStyleIdx="7" presStyleCnt="8">
        <dgm:presLayoutVars>
          <dgm:chMax val="1"/>
          <dgm:chPref val="1"/>
        </dgm:presLayoutVars>
      </dgm:prSet>
      <dgm:spPr/>
    </dgm:pt>
  </dgm:ptLst>
  <dgm:cxnLst>
    <dgm:cxn modelId="{8463790A-9703-4D93-B51B-25A70E033AD3}" srcId="{45F59BBC-EEBF-4501-8531-6E04DC7B74E6}" destId="{4B953CE9-8EC2-4A33-AA44-32FF9AF62EC9}" srcOrd="6" destOrd="0" parTransId="{384A57E0-CD1E-4CDC-A7AF-D45ECAADF54A}" sibTransId="{387BF2AA-08F9-417B-90BB-A908B85FE3C5}"/>
    <dgm:cxn modelId="{60B78818-F0B9-4FD9-881E-9F8EA65885B6}" type="presOf" srcId="{387BF2AA-08F9-417B-90BB-A908B85FE3C5}" destId="{FA2E5AA5-C5BC-4C70-8861-785E4A0413E0}" srcOrd="0" destOrd="0" presId="urn:microsoft.com/office/officeart/2018/2/layout/IconCircleList"/>
    <dgm:cxn modelId="{95ED032D-0BCC-4B5B-A2D1-C8519BFAA096}" type="presOf" srcId="{BE31FDED-0954-4323-9512-C33F01D11C1C}" destId="{AE5A3236-1DD9-4FA3-A0B4-6B9086872C0A}" srcOrd="0" destOrd="0" presId="urn:microsoft.com/office/officeart/2018/2/layout/IconCircleList"/>
    <dgm:cxn modelId="{994BE657-2878-4AE8-BD1D-C953D3FBA32B}" srcId="{45F59BBC-EEBF-4501-8531-6E04DC7B74E6}" destId="{1DE78DD0-1C22-4DEA-9038-ABFADC3358EC}" srcOrd="0" destOrd="0" parTransId="{78819D05-C3C4-49AA-A28D-8FB9515A98DC}" sibTransId="{BE31FDED-0954-4323-9512-C33F01D11C1C}"/>
    <dgm:cxn modelId="{210BE85B-E4A4-4C80-87BB-7D4BACB036DF}" type="presOf" srcId="{14470556-F770-483E-B0F4-729AD679A451}" destId="{DADB125B-BAA7-4165-A890-4712D66AB15D}" srcOrd="0" destOrd="0" presId="urn:microsoft.com/office/officeart/2018/2/layout/IconCircleList"/>
    <dgm:cxn modelId="{05F80268-C5AB-4EF6-AE18-7ED840D00E36}" type="presOf" srcId="{45F59BBC-EEBF-4501-8531-6E04DC7B74E6}" destId="{D109736B-F69A-4778-83BB-F3F3A77ED484}" srcOrd="0" destOrd="0" presId="urn:microsoft.com/office/officeart/2018/2/layout/IconCircleList"/>
    <dgm:cxn modelId="{2383CE70-549D-4388-9417-BB62F8D425DA}" srcId="{45F59BBC-EEBF-4501-8531-6E04DC7B74E6}" destId="{524682AC-C489-400E-999F-8B5EB4406758}" srcOrd="4" destOrd="0" parTransId="{77D1AE0D-30D0-4405-AD55-384710914B3D}" sibTransId="{76C16B59-B6D7-4379-8ABD-0B9DBE3CA7B5}"/>
    <dgm:cxn modelId="{40FB8378-A1FF-48C2-A67E-9C039993D128}" type="presOf" srcId="{524682AC-C489-400E-999F-8B5EB4406758}" destId="{ABD89E95-6BDD-49A5-B8FA-6B037EBDAC0E}" srcOrd="0" destOrd="0" presId="urn:microsoft.com/office/officeart/2018/2/layout/IconCircleList"/>
    <dgm:cxn modelId="{DF139B7C-4567-4D3F-9C22-33F079874467}" type="presOf" srcId="{142EB70C-F4B2-4F44-8ED5-AEE08C83647D}" destId="{5EDF5183-1B1A-4912-B1FE-EA9829E41C49}" srcOrd="0" destOrd="0" presId="urn:microsoft.com/office/officeart/2018/2/layout/IconCircleList"/>
    <dgm:cxn modelId="{4EE5C67F-FAF4-4874-869D-2D2FF954197F}" srcId="{45F59BBC-EEBF-4501-8531-6E04DC7B74E6}" destId="{983B34E9-293A-4C7C-A413-D847690AC25E}" srcOrd="2" destOrd="0" parTransId="{0D484031-3D27-431B-97F5-53119188A70E}" sibTransId="{9292DBA4-C51B-49A0-A14D-57A8D9BA335C}"/>
    <dgm:cxn modelId="{8BA56984-D163-4A01-898A-7A0F29F22B7F}" type="presOf" srcId="{983B34E9-293A-4C7C-A413-D847690AC25E}" destId="{C1999321-B478-4553-96D6-6B1B5B346495}" srcOrd="0" destOrd="0" presId="urn:microsoft.com/office/officeart/2018/2/layout/IconCircleList"/>
    <dgm:cxn modelId="{04839989-9234-44B2-9B42-9A34D077C7BD}" type="presOf" srcId="{4B953CE9-8EC2-4A33-AA44-32FF9AF62EC9}" destId="{369137CF-FF28-4CA8-BB6F-B0C9F179267F}" srcOrd="0" destOrd="0" presId="urn:microsoft.com/office/officeart/2018/2/layout/IconCircleList"/>
    <dgm:cxn modelId="{141014AA-5763-4E57-B7AD-29A00BEC59DC}" type="presOf" srcId="{9292DBA4-C51B-49A0-A14D-57A8D9BA335C}" destId="{01B3151A-0BB2-41DE-91FC-756083C0B63F}" srcOrd="0" destOrd="0" presId="urn:microsoft.com/office/officeart/2018/2/layout/IconCircleList"/>
    <dgm:cxn modelId="{CD405DAE-07E9-44F0-9E3E-A1CDA1946087}" type="presOf" srcId="{B6F47D6C-28CA-4537-8F87-16C48C250B61}" destId="{73B3F622-E0FA-42B8-8F2C-19A24B5D222A}" srcOrd="0" destOrd="0" presId="urn:microsoft.com/office/officeart/2018/2/layout/IconCircleList"/>
    <dgm:cxn modelId="{BA526BB8-1355-421E-8978-7288D36CBD79}" type="presOf" srcId="{1DE78DD0-1C22-4DEA-9038-ABFADC3358EC}" destId="{71C6F630-0037-47D8-875D-A3DD505319EA}" srcOrd="0" destOrd="0" presId="urn:microsoft.com/office/officeart/2018/2/layout/IconCircleList"/>
    <dgm:cxn modelId="{40F5C9BA-4296-45B6-962B-21302B104534}" srcId="{45F59BBC-EEBF-4501-8531-6E04DC7B74E6}" destId="{81FCCB3A-1565-41D9-BA32-B34D6BF4B09C}" srcOrd="1" destOrd="0" parTransId="{F036B360-A6D4-4B4C-A03E-840A38A48416}" sibTransId="{2216F61A-8388-4A05-9FD9-B291DFF787B7}"/>
    <dgm:cxn modelId="{F40DE7BD-AC6C-45D6-B95C-C31ADF0F768C}" type="presOf" srcId="{8B38033B-310E-4B22-945D-F73380683A42}" destId="{DF82B873-D436-4844-B5A0-724C3F54827B}" srcOrd="0" destOrd="0" presId="urn:microsoft.com/office/officeart/2018/2/layout/IconCircleList"/>
    <dgm:cxn modelId="{76F3F0C0-CFB7-42D7-8368-292B56A262BC}" srcId="{45F59BBC-EEBF-4501-8531-6E04DC7B74E6}" destId="{F0FAA370-E8C7-471D-AF92-3B7C0E89CE90}" srcOrd="3" destOrd="0" parTransId="{48DA37C2-59D3-43A0-951D-53A17C0B35CF}" sibTransId="{B6F47D6C-28CA-4537-8F87-16C48C250B61}"/>
    <dgm:cxn modelId="{44CEC2C4-88A0-4510-8CEC-7ADD92253C72}" srcId="{45F59BBC-EEBF-4501-8531-6E04DC7B74E6}" destId="{8B38033B-310E-4B22-945D-F73380683A42}" srcOrd="5" destOrd="0" parTransId="{17DECBE8-A00C-4BAF-86C0-D639BA355905}" sibTransId="{142EB70C-F4B2-4F44-8ED5-AEE08C83647D}"/>
    <dgm:cxn modelId="{08CCB6C9-34D3-47B8-BF0E-212D37F1F105}" type="presOf" srcId="{F0FAA370-E8C7-471D-AF92-3B7C0E89CE90}" destId="{8ED6AED5-18B2-4AC3-8363-7AACF4D5CC4A}" srcOrd="0" destOrd="0" presId="urn:microsoft.com/office/officeart/2018/2/layout/IconCircleList"/>
    <dgm:cxn modelId="{8F3B4CE4-0F8E-4F37-B881-7E154E59CEF1}" srcId="{45F59BBC-EEBF-4501-8531-6E04DC7B74E6}" destId="{14470556-F770-483E-B0F4-729AD679A451}" srcOrd="7" destOrd="0" parTransId="{14D0A56F-9606-450D-A2A1-A0C86DE704BE}" sibTransId="{5B47C5D8-5251-4B1A-B7AB-9BF323845E77}"/>
    <dgm:cxn modelId="{2FFA30EC-43A7-425F-B012-9CAADADDA07F}" type="presOf" srcId="{76C16B59-B6D7-4379-8ABD-0B9DBE3CA7B5}" destId="{53E84BFC-FA1D-4490-999F-D015CD4F48E7}" srcOrd="0" destOrd="0" presId="urn:microsoft.com/office/officeart/2018/2/layout/IconCircleList"/>
    <dgm:cxn modelId="{A4279CEE-71C7-43B7-B192-77991DA773D3}" type="presOf" srcId="{81FCCB3A-1565-41D9-BA32-B34D6BF4B09C}" destId="{A1D6623C-FE23-4882-8AB6-C9D78B811043}" srcOrd="0" destOrd="0" presId="urn:microsoft.com/office/officeart/2018/2/layout/IconCircleList"/>
    <dgm:cxn modelId="{B5B213F2-D3F8-471B-89CE-B026F2136420}" type="presOf" srcId="{2216F61A-8388-4A05-9FD9-B291DFF787B7}" destId="{420D09F8-4BD7-4478-A0E2-29DA3AA314C7}" srcOrd="0" destOrd="0" presId="urn:microsoft.com/office/officeart/2018/2/layout/IconCircleList"/>
    <dgm:cxn modelId="{051C75BF-BAC8-47DA-ACCE-5487BE0A625D}" type="presParOf" srcId="{D109736B-F69A-4778-83BB-F3F3A77ED484}" destId="{67F3F0A0-BACB-4BFF-AD73-1D52CCF08770}" srcOrd="0" destOrd="0" presId="urn:microsoft.com/office/officeart/2018/2/layout/IconCircleList"/>
    <dgm:cxn modelId="{E5F5DAD6-D61D-4065-B852-E5DCCE492E1C}" type="presParOf" srcId="{67F3F0A0-BACB-4BFF-AD73-1D52CCF08770}" destId="{36A49400-5C9D-473E-8C61-A21B64A1F6C4}" srcOrd="0" destOrd="0" presId="urn:microsoft.com/office/officeart/2018/2/layout/IconCircleList"/>
    <dgm:cxn modelId="{A29B486C-EA6F-4997-82EC-9CE9F8F76AB5}" type="presParOf" srcId="{36A49400-5C9D-473E-8C61-A21B64A1F6C4}" destId="{1FC97722-6CDE-4CB0-AF46-AF4783BE5527}" srcOrd="0" destOrd="0" presId="urn:microsoft.com/office/officeart/2018/2/layout/IconCircleList"/>
    <dgm:cxn modelId="{D9351179-F948-48E8-A247-78D216446373}" type="presParOf" srcId="{36A49400-5C9D-473E-8C61-A21B64A1F6C4}" destId="{9BFE25B9-7703-45D9-AAA5-D1EA7357B35D}" srcOrd="1" destOrd="0" presId="urn:microsoft.com/office/officeart/2018/2/layout/IconCircleList"/>
    <dgm:cxn modelId="{B48FC2B1-A3AC-44EF-8776-F8EE37EDEB13}" type="presParOf" srcId="{36A49400-5C9D-473E-8C61-A21B64A1F6C4}" destId="{9E5183F7-AAFC-4F86-BBA6-2A3AAEDBB621}" srcOrd="2" destOrd="0" presId="urn:microsoft.com/office/officeart/2018/2/layout/IconCircleList"/>
    <dgm:cxn modelId="{A8DC790A-8F27-466F-87F0-0681AD2607F7}" type="presParOf" srcId="{36A49400-5C9D-473E-8C61-A21B64A1F6C4}" destId="{71C6F630-0037-47D8-875D-A3DD505319EA}" srcOrd="3" destOrd="0" presId="urn:microsoft.com/office/officeart/2018/2/layout/IconCircleList"/>
    <dgm:cxn modelId="{C9E091C1-90F6-401B-B32F-2F1673D17BA2}" type="presParOf" srcId="{67F3F0A0-BACB-4BFF-AD73-1D52CCF08770}" destId="{AE5A3236-1DD9-4FA3-A0B4-6B9086872C0A}" srcOrd="1" destOrd="0" presId="urn:microsoft.com/office/officeart/2018/2/layout/IconCircleList"/>
    <dgm:cxn modelId="{07AF6ADE-CABA-43F3-8C6B-D2040984F2AC}" type="presParOf" srcId="{67F3F0A0-BACB-4BFF-AD73-1D52CCF08770}" destId="{A5BB2968-1DC5-4E4A-9ADD-54684E73DC8F}" srcOrd="2" destOrd="0" presId="urn:microsoft.com/office/officeart/2018/2/layout/IconCircleList"/>
    <dgm:cxn modelId="{5C7F74F1-CE56-48F0-B258-49F574997018}" type="presParOf" srcId="{A5BB2968-1DC5-4E4A-9ADD-54684E73DC8F}" destId="{93E1B190-E028-4C07-9368-3518AA02C2F9}" srcOrd="0" destOrd="0" presId="urn:microsoft.com/office/officeart/2018/2/layout/IconCircleList"/>
    <dgm:cxn modelId="{C34B6375-8199-4D72-9F9D-7F5DCCE2369C}" type="presParOf" srcId="{A5BB2968-1DC5-4E4A-9ADD-54684E73DC8F}" destId="{17C16F5B-5BE6-4C84-BD94-108AC3BC49A2}" srcOrd="1" destOrd="0" presId="urn:microsoft.com/office/officeart/2018/2/layout/IconCircleList"/>
    <dgm:cxn modelId="{44AB84CC-78E1-45FE-A306-84F986CF4C51}" type="presParOf" srcId="{A5BB2968-1DC5-4E4A-9ADD-54684E73DC8F}" destId="{23C3F0AB-01F5-4234-8554-B50F4D15F0C1}" srcOrd="2" destOrd="0" presId="urn:microsoft.com/office/officeart/2018/2/layout/IconCircleList"/>
    <dgm:cxn modelId="{C89A5114-08AB-4E34-AC8B-22035D56B4E1}" type="presParOf" srcId="{A5BB2968-1DC5-4E4A-9ADD-54684E73DC8F}" destId="{A1D6623C-FE23-4882-8AB6-C9D78B811043}" srcOrd="3" destOrd="0" presId="urn:microsoft.com/office/officeart/2018/2/layout/IconCircleList"/>
    <dgm:cxn modelId="{09AB6B7E-CF03-42BB-A372-1B4B3C37812D}" type="presParOf" srcId="{67F3F0A0-BACB-4BFF-AD73-1D52CCF08770}" destId="{420D09F8-4BD7-4478-A0E2-29DA3AA314C7}" srcOrd="3" destOrd="0" presId="urn:microsoft.com/office/officeart/2018/2/layout/IconCircleList"/>
    <dgm:cxn modelId="{5E7E7141-3955-4C46-A0EF-A33C608BD879}" type="presParOf" srcId="{67F3F0A0-BACB-4BFF-AD73-1D52CCF08770}" destId="{D258FEC1-40C4-44FC-A0E4-0D2E1E69DDD1}" srcOrd="4" destOrd="0" presId="urn:microsoft.com/office/officeart/2018/2/layout/IconCircleList"/>
    <dgm:cxn modelId="{4E0E59C5-698D-43F5-9D54-D369FE0946B1}" type="presParOf" srcId="{D258FEC1-40C4-44FC-A0E4-0D2E1E69DDD1}" destId="{3F5594B7-B9D7-4BF9-9363-43F3C6046DA4}" srcOrd="0" destOrd="0" presId="urn:microsoft.com/office/officeart/2018/2/layout/IconCircleList"/>
    <dgm:cxn modelId="{0AF9DD31-DA4A-4094-B217-E45C2120F644}" type="presParOf" srcId="{D258FEC1-40C4-44FC-A0E4-0D2E1E69DDD1}" destId="{8FFE1EB7-4AC1-47B6-8083-3D23CD40F571}" srcOrd="1" destOrd="0" presId="urn:microsoft.com/office/officeart/2018/2/layout/IconCircleList"/>
    <dgm:cxn modelId="{6FAD190C-CC5A-4E20-A693-0A5A91A210D6}" type="presParOf" srcId="{D258FEC1-40C4-44FC-A0E4-0D2E1E69DDD1}" destId="{5B081D41-8B65-474D-9670-A546BD37F425}" srcOrd="2" destOrd="0" presId="urn:microsoft.com/office/officeart/2018/2/layout/IconCircleList"/>
    <dgm:cxn modelId="{EB3E5DA5-B9B0-4C7F-840A-68FCB5DACCAC}" type="presParOf" srcId="{D258FEC1-40C4-44FC-A0E4-0D2E1E69DDD1}" destId="{C1999321-B478-4553-96D6-6B1B5B346495}" srcOrd="3" destOrd="0" presId="urn:microsoft.com/office/officeart/2018/2/layout/IconCircleList"/>
    <dgm:cxn modelId="{F7F96410-71C3-4E67-96D8-BF968E485C32}" type="presParOf" srcId="{67F3F0A0-BACB-4BFF-AD73-1D52CCF08770}" destId="{01B3151A-0BB2-41DE-91FC-756083C0B63F}" srcOrd="5" destOrd="0" presId="urn:microsoft.com/office/officeart/2018/2/layout/IconCircleList"/>
    <dgm:cxn modelId="{6F3EB0CC-2716-4CF9-B2F0-C8CD290AD3A3}" type="presParOf" srcId="{67F3F0A0-BACB-4BFF-AD73-1D52CCF08770}" destId="{02FB8046-5F07-4B48-A7C4-9892CE4AA168}" srcOrd="6" destOrd="0" presId="urn:microsoft.com/office/officeart/2018/2/layout/IconCircleList"/>
    <dgm:cxn modelId="{6A03DEF9-CB53-446E-B9DC-FAFF7A002523}" type="presParOf" srcId="{02FB8046-5F07-4B48-A7C4-9892CE4AA168}" destId="{55F62FA8-92E7-4343-B7A0-4C466012E16F}" srcOrd="0" destOrd="0" presId="urn:microsoft.com/office/officeart/2018/2/layout/IconCircleList"/>
    <dgm:cxn modelId="{B455BD25-DC95-49E4-94C0-11EE7925A501}" type="presParOf" srcId="{02FB8046-5F07-4B48-A7C4-9892CE4AA168}" destId="{44E28402-A7D9-40B9-AFFF-C86AA650C54D}" srcOrd="1" destOrd="0" presId="urn:microsoft.com/office/officeart/2018/2/layout/IconCircleList"/>
    <dgm:cxn modelId="{CA9F67B3-D656-45C5-B011-DD3CB831FA38}" type="presParOf" srcId="{02FB8046-5F07-4B48-A7C4-9892CE4AA168}" destId="{A21E7E0A-5396-4C8D-88F5-3CA657D6D54E}" srcOrd="2" destOrd="0" presId="urn:microsoft.com/office/officeart/2018/2/layout/IconCircleList"/>
    <dgm:cxn modelId="{60642BAD-68ED-4573-B417-B1BC42FBC691}" type="presParOf" srcId="{02FB8046-5F07-4B48-A7C4-9892CE4AA168}" destId="{8ED6AED5-18B2-4AC3-8363-7AACF4D5CC4A}" srcOrd="3" destOrd="0" presId="urn:microsoft.com/office/officeart/2018/2/layout/IconCircleList"/>
    <dgm:cxn modelId="{26A837D4-87FC-4C6B-86BD-577217638258}" type="presParOf" srcId="{67F3F0A0-BACB-4BFF-AD73-1D52CCF08770}" destId="{73B3F622-E0FA-42B8-8F2C-19A24B5D222A}" srcOrd="7" destOrd="0" presId="urn:microsoft.com/office/officeart/2018/2/layout/IconCircleList"/>
    <dgm:cxn modelId="{4D381A0B-8547-4324-AF54-2FC6032ADD45}" type="presParOf" srcId="{67F3F0A0-BACB-4BFF-AD73-1D52CCF08770}" destId="{5CB3EFE7-1B91-4ED9-9540-7DA1776D6352}" srcOrd="8" destOrd="0" presId="urn:microsoft.com/office/officeart/2018/2/layout/IconCircleList"/>
    <dgm:cxn modelId="{90ED32B3-A13B-4FAB-B9E2-6F7976A29BFC}" type="presParOf" srcId="{5CB3EFE7-1B91-4ED9-9540-7DA1776D6352}" destId="{60F5AA8F-62D6-4650-A7E8-7C882D3A1DE7}" srcOrd="0" destOrd="0" presId="urn:microsoft.com/office/officeart/2018/2/layout/IconCircleList"/>
    <dgm:cxn modelId="{8F697105-18F0-4127-AD23-47CFB5906F2C}" type="presParOf" srcId="{5CB3EFE7-1B91-4ED9-9540-7DA1776D6352}" destId="{4B2C4447-3F7F-4E60-B16D-1816E09F03A5}" srcOrd="1" destOrd="0" presId="urn:microsoft.com/office/officeart/2018/2/layout/IconCircleList"/>
    <dgm:cxn modelId="{A5C6E09E-26A9-4D51-9F8D-3A784B5A20F4}" type="presParOf" srcId="{5CB3EFE7-1B91-4ED9-9540-7DA1776D6352}" destId="{C3C0F892-6C86-4A65-8481-D112551C9B70}" srcOrd="2" destOrd="0" presId="urn:microsoft.com/office/officeart/2018/2/layout/IconCircleList"/>
    <dgm:cxn modelId="{8217ABFD-413F-42B4-8F9C-14A2F83962F4}" type="presParOf" srcId="{5CB3EFE7-1B91-4ED9-9540-7DA1776D6352}" destId="{ABD89E95-6BDD-49A5-B8FA-6B037EBDAC0E}" srcOrd="3" destOrd="0" presId="urn:microsoft.com/office/officeart/2018/2/layout/IconCircleList"/>
    <dgm:cxn modelId="{F4CBB1FB-98D9-4495-B7A7-0023A94367BF}" type="presParOf" srcId="{67F3F0A0-BACB-4BFF-AD73-1D52CCF08770}" destId="{53E84BFC-FA1D-4490-999F-D015CD4F48E7}" srcOrd="9" destOrd="0" presId="urn:microsoft.com/office/officeart/2018/2/layout/IconCircleList"/>
    <dgm:cxn modelId="{861F5C41-861E-4E7C-84C9-27D2411CB17C}" type="presParOf" srcId="{67F3F0A0-BACB-4BFF-AD73-1D52CCF08770}" destId="{8ABBA48E-1A34-4610-ADF3-48FDB506E6BA}" srcOrd="10" destOrd="0" presId="urn:microsoft.com/office/officeart/2018/2/layout/IconCircleList"/>
    <dgm:cxn modelId="{6B8F562E-0383-4756-9909-199A909FD84C}" type="presParOf" srcId="{8ABBA48E-1A34-4610-ADF3-48FDB506E6BA}" destId="{19108CEE-445D-4175-B453-051100424A03}" srcOrd="0" destOrd="0" presId="urn:microsoft.com/office/officeart/2018/2/layout/IconCircleList"/>
    <dgm:cxn modelId="{4914BE94-CB0C-47CB-81DD-88B6B0C24327}" type="presParOf" srcId="{8ABBA48E-1A34-4610-ADF3-48FDB506E6BA}" destId="{00E1F14F-77A7-427D-B304-8FA50A0C08D4}" srcOrd="1" destOrd="0" presId="urn:microsoft.com/office/officeart/2018/2/layout/IconCircleList"/>
    <dgm:cxn modelId="{BD0F0C66-A5AC-411B-8D83-46C4A7F72548}" type="presParOf" srcId="{8ABBA48E-1A34-4610-ADF3-48FDB506E6BA}" destId="{089055ED-CC59-4B93-AC83-79CF51E3F053}" srcOrd="2" destOrd="0" presId="urn:microsoft.com/office/officeart/2018/2/layout/IconCircleList"/>
    <dgm:cxn modelId="{52C4CAB2-12A5-48FE-85BC-F5C441F635E9}" type="presParOf" srcId="{8ABBA48E-1A34-4610-ADF3-48FDB506E6BA}" destId="{DF82B873-D436-4844-B5A0-724C3F54827B}" srcOrd="3" destOrd="0" presId="urn:microsoft.com/office/officeart/2018/2/layout/IconCircleList"/>
    <dgm:cxn modelId="{60C4AB20-08D9-4D27-BD62-2119D24E35ED}" type="presParOf" srcId="{67F3F0A0-BACB-4BFF-AD73-1D52CCF08770}" destId="{5EDF5183-1B1A-4912-B1FE-EA9829E41C49}" srcOrd="11" destOrd="0" presId="urn:microsoft.com/office/officeart/2018/2/layout/IconCircleList"/>
    <dgm:cxn modelId="{1540B836-9787-4FEC-9567-EC3C45B0DC86}" type="presParOf" srcId="{67F3F0A0-BACB-4BFF-AD73-1D52CCF08770}" destId="{F7BC3481-B00D-456A-B5EF-73A876470F64}" srcOrd="12" destOrd="0" presId="urn:microsoft.com/office/officeart/2018/2/layout/IconCircleList"/>
    <dgm:cxn modelId="{7D12BAAF-E467-4193-AE33-32BDA8A3446C}" type="presParOf" srcId="{F7BC3481-B00D-456A-B5EF-73A876470F64}" destId="{9DC03A71-E76F-40ED-B526-A7F3B5496423}" srcOrd="0" destOrd="0" presId="urn:microsoft.com/office/officeart/2018/2/layout/IconCircleList"/>
    <dgm:cxn modelId="{BA71DF87-DB5B-4A73-8053-804F3622922D}" type="presParOf" srcId="{F7BC3481-B00D-456A-B5EF-73A876470F64}" destId="{049D0FC5-C4C0-4918-ABA5-A718796E2F74}" srcOrd="1" destOrd="0" presId="urn:microsoft.com/office/officeart/2018/2/layout/IconCircleList"/>
    <dgm:cxn modelId="{CC9CA761-0E95-46BA-8EBF-29E9A28F961E}" type="presParOf" srcId="{F7BC3481-B00D-456A-B5EF-73A876470F64}" destId="{B820523D-014E-45E9-BCE4-19E9E3459615}" srcOrd="2" destOrd="0" presId="urn:microsoft.com/office/officeart/2018/2/layout/IconCircleList"/>
    <dgm:cxn modelId="{20A75522-5730-40BE-87BB-4EF26E356B21}" type="presParOf" srcId="{F7BC3481-B00D-456A-B5EF-73A876470F64}" destId="{369137CF-FF28-4CA8-BB6F-B0C9F179267F}" srcOrd="3" destOrd="0" presId="urn:microsoft.com/office/officeart/2018/2/layout/IconCircleList"/>
    <dgm:cxn modelId="{DC382944-5E71-494F-8395-1D811B83C0C0}" type="presParOf" srcId="{67F3F0A0-BACB-4BFF-AD73-1D52CCF08770}" destId="{FA2E5AA5-C5BC-4C70-8861-785E4A0413E0}" srcOrd="13" destOrd="0" presId="urn:microsoft.com/office/officeart/2018/2/layout/IconCircleList"/>
    <dgm:cxn modelId="{107A3E9E-E31A-47EB-A51A-063F6F1E3D46}" type="presParOf" srcId="{67F3F0A0-BACB-4BFF-AD73-1D52CCF08770}" destId="{7EEA92A7-884C-4FC8-8B52-FACD6D96EF34}" srcOrd="14" destOrd="0" presId="urn:microsoft.com/office/officeart/2018/2/layout/IconCircleList"/>
    <dgm:cxn modelId="{2C57FCF9-4AB3-4020-9AF7-24AB124EF7D3}" type="presParOf" srcId="{7EEA92A7-884C-4FC8-8B52-FACD6D96EF34}" destId="{179AD79C-8359-4BB4-B108-B44E311EC340}" srcOrd="0" destOrd="0" presId="urn:microsoft.com/office/officeart/2018/2/layout/IconCircleList"/>
    <dgm:cxn modelId="{20FC42AC-6D3C-4383-A442-B7DBCDD1D608}" type="presParOf" srcId="{7EEA92A7-884C-4FC8-8B52-FACD6D96EF34}" destId="{05EEBF0B-10FF-4C68-A82B-9B4A437F8477}" srcOrd="1" destOrd="0" presId="urn:microsoft.com/office/officeart/2018/2/layout/IconCircleList"/>
    <dgm:cxn modelId="{3DFDBC6A-3AD5-458B-BBD7-F085EE517F4E}" type="presParOf" srcId="{7EEA92A7-884C-4FC8-8B52-FACD6D96EF34}" destId="{6A1504BD-E620-4F58-8E86-9576BF249AC5}" srcOrd="2" destOrd="0" presId="urn:microsoft.com/office/officeart/2018/2/layout/IconCircleList"/>
    <dgm:cxn modelId="{0A19D870-B7FC-43A7-B2FA-E0CAE7D99315}" type="presParOf" srcId="{7EEA92A7-884C-4FC8-8B52-FACD6D96EF34}" destId="{DADB125B-BAA7-4165-A890-4712D66AB15D}"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EF0AD5-BA82-4EB0-8071-5CFFCA59092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080454A-B4A4-4BA5-BC16-6239612AF81E}">
      <dgm:prSet/>
      <dgm:spPr/>
      <dgm:t>
        <a:bodyPr/>
        <a:lstStyle/>
        <a:p>
          <a:r>
            <a:rPr lang="nl-BE" dirty="0"/>
            <a:t>We werken nog steeds met de drie zorgdoelen: de zorgdoelen zullen worden meegenomen in klassenraden rond het denken rond leerlingen , naast de zorgdoelen zoomen we dit jaar ook in op onderwijsbehoeften</a:t>
          </a:r>
          <a:endParaRPr lang="en-US" dirty="0"/>
        </a:p>
      </dgm:t>
    </dgm:pt>
    <dgm:pt modelId="{D1EC933C-A398-4F10-9939-17981D1A7B28}" type="parTrans" cxnId="{D299F48B-52A5-4134-B8F5-5B7F84D39E4F}">
      <dgm:prSet/>
      <dgm:spPr/>
      <dgm:t>
        <a:bodyPr/>
        <a:lstStyle/>
        <a:p>
          <a:endParaRPr lang="en-US"/>
        </a:p>
      </dgm:t>
    </dgm:pt>
    <dgm:pt modelId="{1F500AC0-B1E6-4040-B2B3-F0877E06B016}" type="sibTrans" cxnId="{D299F48B-52A5-4134-B8F5-5B7F84D39E4F}">
      <dgm:prSet/>
      <dgm:spPr/>
      <dgm:t>
        <a:bodyPr/>
        <a:lstStyle/>
        <a:p>
          <a:endParaRPr lang="en-US"/>
        </a:p>
      </dgm:t>
    </dgm:pt>
    <dgm:pt modelId="{530F2D6A-A0DB-4FEE-B85D-A4D841959536}">
      <dgm:prSet/>
      <dgm:spPr/>
      <dgm:t>
        <a:bodyPr/>
        <a:lstStyle/>
        <a:p>
          <a:r>
            <a:rPr lang="nl-BE" dirty="0"/>
            <a:t>Ilonka, Ann, Katrien begeleiden de klassenraden: we zoomen in op de doelen bij iedere leerling en kijken naar de noden van de klas binnen deze klassenraden</a:t>
          </a:r>
          <a:endParaRPr lang="en-US" dirty="0"/>
        </a:p>
      </dgm:t>
    </dgm:pt>
    <dgm:pt modelId="{226A78E9-5B1F-4093-972C-CC3AAAD5E900}" type="parTrans" cxnId="{09DE0DDF-D002-4379-A019-013CA2DA9DA3}">
      <dgm:prSet/>
      <dgm:spPr/>
      <dgm:t>
        <a:bodyPr/>
        <a:lstStyle/>
        <a:p>
          <a:endParaRPr lang="en-US"/>
        </a:p>
      </dgm:t>
    </dgm:pt>
    <dgm:pt modelId="{74FD04A0-E22A-4351-BA06-CA2DDD0A61EA}" type="sibTrans" cxnId="{09DE0DDF-D002-4379-A019-013CA2DA9DA3}">
      <dgm:prSet/>
      <dgm:spPr/>
      <dgm:t>
        <a:bodyPr/>
        <a:lstStyle/>
        <a:p>
          <a:endParaRPr lang="en-US"/>
        </a:p>
      </dgm:t>
    </dgm:pt>
    <dgm:pt modelId="{E42B5970-3418-46E2-83F6-1DC56F90671A}">
      <dgm:prSet/>
      <dgm:spPr/>
      <dgm:t>
        <a:bodyPr/>
        <a:lstStyle/>
        <a:p>
          <a:r>
            <a:rPr lang="nl-BE"/>
            <a:t>Alle documenten dienen digitaal volledig in orde te zijn (wie graag print, geen probleem, maar ik maak er geen verplichting van)</a:t>
          </a:r>
          <a:endParaRPr lang="en-US"/>
        </a:p>
      </dgm:t>
    </dgm:pt>
    <dgm:pt modelId="{94D44C8B-C5EA-4522-A283-8282A1773F5E}" type="parTrans" cxnId="{B984BF60-7634-43F0-AC34-2122F71B4994}">
      <dgm:prSet/>
      <dgm:spPr/>
      <dgm:t>
        <a:bodyPr/>
        <a:lstStyle/>
        <a:p>
          <a:endParaRPr lang="en-US"/>
        </a:p>
      </dgm:t>
    </dgm:pt>
    <dgm:pt modelId="{AF162475-C2A8-490E-AD3F-92AEA920674C}" type="sibTrans" cxnId="{B984BF60-7634-43F0-AC34-2122F71B4994}">
      <dgm:prSet/>
      <dgm:spPr/>
      <dgm:t>
        <a:bodyPr/>
        <a:lstStyle/>
        <a:p>
          <a:endParaRPr lang="en-US"/>
        </a:p>
      </dgm:t>
    </dgm:pt>
    <dgm:pt modelId="{7AF17BC8-0C58-4314-A73C-BB0DED4CD9BF}" type="pres">
      <dgm:prSet presAssocID="{C6EF0AD5-BA82-4EB0-8071-5CFFCA590920}" presName="root" presStyleCnt="0">
        <dgm:presLayoutVars>
          <dgm:dir/>
          <dgm:resizeHandles val="exact"/>
        </dgm:presLayoutVars>
      </dgm:prSet>
      <dgm:spPr/>
    </dgm:pt>
    <dgm:pt modelId="{B3C20CA7-961D-4FBF-A501-FC5DA50F7221}" type="pres">
      <dgm:prSet presAssocID="{3080454A-B4A4-4BA5-BC16-6239612AF81E}" presName="compNode" presStyleCnt="0"/>
      <dgm:spPr/>
    </dgm:pt>
    <dgm:pt modelId="{D969B522-BF40-49C7-92B9-2F13FD9908DB}" type="pres">
      <dgm:prSet presAssocID="{3080454A-B4A4-4BA5-BC16-6239612AF81E}" presName="bgRect" presStyleLbl="bgShp" presStyleIdx="0" presStyleCnt="3"/>
      <dgm:spPr/>
    </dgm:pt>
    <dgm:pt modelId="{0A4FF330-4C3F-480C-BAF7-384ECD480CA6}" type="pres">
      <dgm:prSet presAssocID="{3080454A-B4A4-4BA5-BC16-6239612AF81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laslokaal"/>
        </a:ext>
      </dgm:extLst>
    </dgm:pt>
    <dgm:pt modelId="{D95EB241-D20D-4778-A3F7-FCE7AF26C387}" type="pres">
      <dgm:prSet presAssocID="{3080454A-B4A4-4BA5-BC16-6239612AF81E}" presName="spaceRect" presStyleCnt="0"/>
      <dgm:spPr/>
    </dgm:pt>
    <dgm:pt modelId="{EC3B77DF-AE64-45CD-92AA-708E4F9B5012}" type="pres">
      <dgm:prSet presAssocID="{3080454A-B4A4-4BA5-BC16-6239612AF81E}" presName="parTx" presStyleLbl="revTx" presStyleIdx="0" presStyleCnt="3">
        <dgm:presLayoutVars>
          <dgm:chMax val="0"/>
          <dgm:chPref val="0"/>
        </dgm:presLayoutVars>
      </dgm:prSet>
      <dgm:spPr/>
    </dgm:pt>
    <dgm:pt modelId="{50BC1737-9E8F-473C-9AFB-CFF661AD6E25}" type="pres">
      <dgm:prSet presAssocID="{1F500AC0-B1E6-4040-B2B3-F0877E06B016}" presName="sibTrans" presStyleCnt="0"/>
      <dgm:spPr/>
    </dgm:pt>
    <dgm:pt modelId="{57D572B8-BB56-4955-ABB2-AF4BD0AB0867}" type="pres">
      <dgm:prSet presAssocID="{530F2D6A-A0DB-4FEE-B85D-A4D841959536}" presName="compNode" presStyleCnt="0"/>
      <dgm:spPr/>
    </dgm:pt>
    <dgm:pt modelId="{DB20CFEA-CF08-424D-B8EF-A97ABEE6C590}" type="pres">
      <dgm:prSet presAssocID="{530F2D6A-A0DB-4FEE-B85D-A4D841959536}" presName="bgRect" presStyleLbl="bgShp" presStyleIdx="1" presStyleCnt="3"/>
      <dgm:spPr/>
    </dgm:pt>
    <dgm:pt modelId="{B685371B-6A51-48D5-970A-2DB7F00C5400}" type="pres">
      <dgm:prSet presAssocID="{530F2D6A-A0DB-4FEE-B85D-A4D84195953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Zoom In"/>
        </a:ext>
      </dgm:extLst>
    </dgm:pt>
    <dgm:pt modelId="{9C8E228C-226D-4DDC-AE1B-18E3A27CDADB}" type="pres">
      <dgm:prSet presAssocID="{530F2D6A-A0DB-4FEE-B85D-A4D841959536}" presName="spaceRect" presStyleCnt="0"/>
      <dgm:spPr/>
    </dgm:pt>
    <dgm:pt modelId="{4307554D-B302-4A05-BD4C-0B226E248443}" type="pres">
      <dgm:prSet presAssocID="{530F2D6A-A0DB-4FEE-B85D-A4D841959536}" presName="parTx" presStyleLbl="revTx" presStyleIdx="1" presStyleCnt="3">
        <dgm:presLayoutVars>
          <dgm:chMax val="0"/>
          <dgm:chPref val="0"/>
        </dgm:presLayoutVars>
      </dgm:prSet>
      <dgm:spPr/>
    </dgm:pt>
    <dgm:pt modelId="{5839BE1C-3CD2-4F3C-954F-239B784B1DF8}" type="pres">
      <dgm:prSet presAssocID="{74FD04A0-E22A-4351-BA06-CA2DDD0A61EA}" presName="sibTrans" presStyleCnt="0"/>
      <dgm:spPr/>
    </dgm:pt>
    <dgm:pt modelId="{6B1F9F63-A9A6-4B22-89C0-5A80F16E2F67}" type="pres">
      <dgm:prSet presAssocID="{E42B5970-3418-46E2-83F6-1DC56F90671A}" presName="compNode" presStyleCnt="0"/>
      <dgm:spPr/>
    </dgm:pt>
    <dgm:pt modelId="{45AC61BF-59DB-41EA-A4C1-B0B24EC8F83B}" type="pres">
      <dgm:prSet presAssocID="{E42B5970-3418-46E2-83F6-1DC56F90671A}" presName="bgRect" presStyleLbl="bgShp" presStyleIdx="2" presStyleCnt="3"/>
      <dgm:spPr/>
    </dgm:pt>
    <dgm:pt modelId="{B8EB7722-D9AB-4A5A-98C3-FECBA0A30B61}" type="pres">
      <dgm:prSet presAssocID="{E42B5970-3418-46E2-83F6-1DC56F90671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inter"/>
        </a:ext>
      </dgm:extLst>
    </dgm:pt>
    <dgm:pt modelId="{115FD7D2-9DBF-49A1-8432-B499C2E42A7F}" type="pres">
      <dgm:prSet presAssocID="{E42B5970-3418-46E2-83F6-1DC56F90671A}" presName="spaceRect" presStyleCnt="0"/>
      <dgm:spPr/>
    </dgm:pt>
    <dgm:pt modelId="{C3BDB88E-B639-47F9-B2B9-942763B7062B}" type="pres">
      <dgm:prSet presAssocID="{E42B5970-3418-46E2-83F6-1DC56F90671A}" presName="parTx" presStyleLbl="revTx" presStyleIdx="2" presStyleCnt="3">
        <dgm:presLayoutVars>
          <dgm:chMax val="0"/>
          <dgm:chPref val="0"/>
        </dgm:presLayoutVars>
      </dgm:prSet>
      <dgm:spPr/>
    </dgm:pt>
  </dgm:ptLst>
  <dgm:cxnLst>
    <dgm:cxn modelId="{B7FF570E-3DBA-43DD-82C4-1ED497F3C28B}" type="presOf" srcId="{530F2D6A-A0DB-4FEE-B85D-A4D841959536}" destId="{4307554D-B302-4A05-BD4C-0B226E248443}" srcOrd="0" destOrd="0" presId="urn:microsoft.com/office/officeart/2018/2/layout/IconVerticalSolidList"/>
    <dgm:cxn modelId="{7162ED13-C5CE-432B-A53E-5AE672F133F8}" type="presOf" srcId="{C6EF0AD5-BA82-4EB0-8071-5CFFCA590920}" destId="{7AF17BC8-0C58-4314-A73C-BB0DED4CD9BF}" srcOrd="0" destOrd="0" presId="urn:microsoft.com/office/officeart/2018/2/layout/IconVerticalSolidList"/>
    <dgm:cxn modelId="{E12B1518-1F42-4A9C-BB4B-07715284919A}" type="presOf" srcId="{3080454A-B4A4-4BA5-BC16-6239612AF81E}" destId="{EC3B77DF-AE64-45CD-92AA-708E4F9B5012}" srcOrd="0" destOrd="0" presId="urn:microsoft.com/office/officeart/2018/2/layout/IconVerticalSolidList"/>
    <dgm:cxn modelId="{B984BF60-7634-43F0-AC34-2122F71B4994}" srcId="{C6EF0AD5-BA82-4EB0-8071-5CFFCA590920}" destId="{E42B5970-3418-46E2-83F6-1DC56F90671A}" srcOrd="2" destOrd="0" parTransId="{94D44C8B-C5EA-4522-A283-8282A1773F5E}" sibTransId="{AF162475-C2A8-490E-AD3F-92AEA920674C}"/>
    <dgm:cxn modelId="{D299F48B-52A5-4134-B8F5-5B7F84D39E4F}" srcId="{C6EF0AD5-BA82-4EB0-8071-5CFFCA590920}" destId="{3080454A-B4A4-4BA5-BC16-6239612AF81E}" srcOrd="0" destOrd="0" parTransId="{D1EC933C-A398-4F10-9939-17981D1A7B28}" sibTransId="{1F500AC0-B1E6-4040-B2B3-F0877E06B016}"/>
    <dgm:cxn modelId="{A056EEBB-C6B5-41A4-8576-9FB8A1C1C555}" type="presOf" srcId="{E42B5970-3418-46E2-83F6-1DC56F90671A}" destId="{C3BDB88E-B639-47F9-B2B9-942763B7062B}" srcOrd="0" destOrd="0" presId="urn:microsoft.com/office/officeart/2018/2/layout/IconVerticalSolidList"/>
    <dgm:cxn modelId="{09DE0DDF-D002-4379-A019-013CA2DA9DA3}" srcId="{C6EF0AD5-BA82-4EB0-8071-5CFFCA590920}" destId="{530F2D6A-A0DB-4FEE-B85D-A4D841959536}" srcOrd="1" destOrd="0" parTransId="{226A78E9-5B1F-4093-972C-CC3AAAD5E900}" sibTransId="{74FD04A0-E22A-4351-BA06-CA2DDD0A61EA}"/>
    <dgm:cxn modelId="{F5C57C32-6581-4CD2-8F7E-909C328CB58A}" type="presParOf" srcId="{7AF17BC8-0C58-4314-A73C-BB0DED4CD9BF}" destId="{B3C20CA7-961D-4FBF-A501-FC5DA50F7221}" srcOrd="0" destOrd="0" presId="urn:microsoft.com/office/officeart/2018/2/layout/IconVerticalSolidList"/>
    <dgm:cxn modelId="{CE920883-0D6D-4345-920A-9EE8AA767B91}" type="presParOf" srcId="{B3C20CA7-961D-4FBF-A501-FC5DA50F7221}" destId="{D969B522-BF40-49C7-92B9-2F13FD9908DB}" srcOrd="0" destOrd="0" presId="urn:microsoft.com/office/officeart/2018/2/layout/IconVerticalSolidList"/>
    <dgm:cxn modelId="{26713514-B0B1-4129-AF0B-6BE2F5E8C589}" type="presParOf" srcId="{B3C20CA7-961D-4FBF-A501-FC5DA50F7221}" destId="{0A4FF330-4C3F-480C-BAF7-384ECD480CA6}" srcOrd="1" destOrd="0" presId="urn:microsoft.com/office/officeart/2018/2/layout/IconVerticalSolidList"/>
    <dgm:cxn modelId="{981F627A-A3A7-485B-874B-205FC5E75664}" type="presParOf" srcId="{B3C20CA7-961D-4FBF-A501-FC5DA50F7221}" destId="{D95EB241-D20D-4778-A3F7-FCE7AF26C387}" srcOrd="2" destOrd="0" presId="urn:microsoft.com/office/officeart/2018/2/layout/IconVerticalSolidList"/>
    <dgm:cxn modelId="{AC34EB03-0317-45DB-9754-E59F3C0EA15E}" type="presParOf" srcId="{B3C20CA7-961D-4FBF-A501-FC5DA50F7221}" destId="{EC3B77DF-AE64-45CD-92AA-708E4F9B5012}" srcOrd="3" destOrd="0" presId="urn:microsoft.com/office/officeart/2018/2/layout/IconVerticalSolidList"/>
    <dgm:cxn modelId="{4521DF50-B3A2-43E5-8783-EE2ED6864560}" type="presParOf" srcId="{7AF17BC8-0C58-4314-A73C-BB0DED4CD9BF}" destId="{50BC1737-9E8F-473C-9AFB-CFF661AD6E25}" srcOrd="1" destOrd="0" presId="urn:microsoft.com/office/officeart/2018/2/layout/IconVerticalSolidList"/>
    <dgm:cxn modelId="{B8C24073-FF13-4D74-9142-D7D55868FE14}" type="presParOf" srcId="{7AF17BC8-0C58-4314-A73C-BB0DED4CD9BF}" destId="{57D572B8-BB56-4955-ABB2-AF4BD0AB0867}" srcOrd="2" destOrd="0" presId="urn:microsoft.com/office/officeart/2018/2/layout/IconVerticalSolidList"/>
    <dgm:cxn modelId="{B0BE9D8F-4C6E-47D8-BD16-85F2B2FF6EB1}" type="presParOf" srcId="{57D572B8-BB56-4955-ABB2-AF4BD0AB0867}" destId="{DB20CFEA-CF08-424D-B8EF-A97ABEE6C590}" srcOrd="0" destOrd="0" presId="urn:microsoft.com/office/officeart/2018/2/layout/IconVerticalSolidList"/>
    <dgm:cxn modelId="{301A5A1B-F5B8-485A-BB73-6718088FEF8B}" type="presParOf" srcId="{57D572B8-BB56-4955-ABB2-AF4BD0AB0867}" destId="{B685371B-6A51-48D5-970A-2DB7F00C5400}" srcOrd="1" destOrd="0" presId="urn:microsoft.com/office/officeart/2018/2/layout/IconVerticalSolidList"/>
    <dgm:cxn modelId="{0671B943-BCC1-4446-A5CB-AB1B180E6D01}" type="presParOf" srcId="{57D572B8-BB56-4955-ABB2-AF4BD0AB0867}" destId="{9C8E228C-226D-4DDC-AE1B-18E3A27CDADB}" srcOrd="2" destOrd="0" presId="urn:microsoft.com/office/officeart/2018/2/layout/IconVerticalSolidList"/>
    <dgm:cxn modelId="{1B6236C2-A549-4DC5-8A5B-2BFB83A147FF}" type="presParOf" srcId="{57D572B8-BB56-4955-ABB2-AF4BD0AB0867}" destId="{4307554D-B302-4A05-BD4C-0B226E248443}" srcOrd="3" destOrd="0" presId="urn:microsoft.com/office/officeart/2018/2/layout/IconVerticalSolidList"/>
    <dgm:cxn modelId="{007328C9-C118-4F42-8D78-EEEB9A2E56CA}" type="presParOf" srcId="{7AF17BC8-0C58-4314-A73C-BB0DED4CD9BF}" destId="{5839BE1C-3CD2-4F3C-954F-239B784B1DF8}" srcOrd="3" destOrd="0" presId="urn:microsoft.com/office/officeart/2018/2/layout/IconVerticalSolidList"/>
    <dgm:cxn modelId="{2F17C1E3-9015-4512-8626-2A80FF9F997B}" type="presParOf" srcId="{7AF17BC8-0C58-4314-A73C-BB0DED4CD9BF}" destId="{6B1F9F63-A9A6-4B22-89C0-5A80F16E2F67}" srcOrd="4" destOrd="0" presId="urn:microsoft.com/office/officeart/2018/2/layout/IconVerticalSolidList"/>
    <dgm:cxn modelId="{88763612-6477-4B30-BAC1-A519EF3F8051}" type="presParOf" srcId="{6B1F9F63-A9A6-4B22-89C0-5A80F16E2F67}" destId="{45AC61BF-59DB-41EA-A4C1-B0B24EC8F83B}" srcOrd="0" destOrd="0" presId="urn:microsoft.com/office/officeart/2018/2/layout/IconVerticalSolidList"/>
    <dgm:cxn modelId="{D050C822-28E1-4DA4-AE57-796999CF0D0D}" type="presParOf" srcId="{6B1F9F63-A9A6-4B22-89C0-5A80F16E2F67}" destId="{B8EB7722-D9AB-4A5A-98C3-FECBA0A30B61}" srcOrd="1" destOrd="0" presId="urn:microsoft.com/office/officeart/2018/2/layout/IconVerticalSolidList"/>
    <dgm:cxn modelId="{F325203E-A6B9-402C-A9B8-74236885AAE2}" type="presParOf" srcId="{6B1F9F63-A9A6-4B22-89C0-5A80F16E2F67}" destId="{115FD7D2-9DBF-49A1-8432-B499C2E42A7F}" srcOrd="2" destOrd="0" presId="urn:microsoft.com/office/officeart/2018/2/layout/IconVerticalSolidList"/>
    <dgm:cxn modelId="{8C1EE9B6-33CC-4ABA-B354-40B9D3CC3B9C}" type="presParOf" srcId="{6B1F9F63-A9A6-4B22-89C0-5A80F16E2F67}" destId="{C3BDB88E-B639-47F9-B2B9-942763B7062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D744AB-DD1C-43E4-8260-5D19FBB1D38A}"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268D86A-CD66-4BBA-A176-01233805FB04}">
      <dgm:prSet/>
      <dgm:spPr/>
      <dgm:t>
        <a:bodyPr/>
        <a:lstStyle/>
        <a:p>
          <a:pPr>
            <a:defRPr cap="all"/>
          </a:pPr>
          <a:r>
            <a:rPr lang="nl-BE"/>
            <a:t>Missie en visie is geen vrijblijvend traject maar een traject voor ieder lid van de school</a:t>
          </a:r>
          <a:endParaRPr lang="en-US"/>
        </a:p>
      </dgm:t>
    </dgm:pt>
    <dgm:pt modelId="{657DE688-24DA-48C3-96B4-6CF94D214300}" type="parTrans" cxnId="{3691ABFD-D45C-4FC3-92BE-9260BE5D20C2}">
      <dgm:prSet/>
      <dgm:spPr/>
      <dgm:t>
        <a:bodyPr/>
        <a:lstStyle/>
        <a:p>
          <a:endParaRPr lang="en-US"/>
        </a:p>
      </dgm:t>
    </dgm:pt>
    <dgm:pt modelId="{0371FFB7-A4D1-4455-A56D-FEB312CF2020}" type="sibTrans" cxnId="{3691ABFD-D45C-4FC3-92BE-9260BE5D20C2}">
      <dgm:prSet/>
      <dgm:spPr/>
      <dgm:t>
        <a:bodyPr/>
        <a:lstStyle/>
        <a:p>
          <a:endParaRPr lang="en-US"/>
        </a:p>
      </dgm:t>
    </dgm:pt>
    <dgm:pt modelId="{7845C3F0-ECC4-46F9-9EA2-ECA19BEE0961}">
      <dgm:prSet/>
      <dgm:spPr/>
      <dgm:t>
        <a:bodyPr/>
        <a:lstStyle/>
        <a:p>
          <a:pPr>
            <a:defRPr cap="all"/>
          </a:pPr>
          <a:r>
            <a:rPr lang="nl-BE"/>
            <a:t>Eerste hulp is van belang voor eenieder </a:t>
          </a:r>
          <a:endParaRPr lang="en-US"/>
        </a:p>
      </dgm:t>
    </dgm:pt>
    <dgm:pt modelId="{F276799A-966F-473F-8346-62D2C5C5F917}" type="parTrans" cxnId="{CB502F2B-888C-4C97-8D6B-BE7D64ED9576}">
      <dgm:prSet/>
      <dgm:spPr/>
      <dgm:t>
        <a:bodyPr/>
        <a:lstStyle/>
        <a:p>
          <a:endParaRPr lang="en-US"/>
        </a:p>
      </dgm:t>
    </dgm:pt>
    <dgm:pt modelId="{4E5BD0F8-5F92-4FBC-9C8B-0DFCA07E72BC}" type="sibTrans" cxnId="{CB502F2B-888C-4C97-8D6B-BE7D64ED9576}">
      <dgm:prSet/>
      <dgm:spPr/>
      <dgm:t>
        <a:bodyPr/>
        <a:lstStyle/>
        <a:p>
          <a:endParaRPr lang="en-US"/>
        </a:p>
      </dgm:t>
    </dgm:pt>
    <dgm:pt modelId="{204D5C98-97F7-417A-B789-0E87C03BFD56}">
      <dgm:prSet/>
      <dgm:spPr/>
      <dgm:t>
        <a:bodyPr/>
        <a:lstStyle/>
        <a:p>
          <a:pPr>
            <a:defRPr cap="all"/>
          </a:pPr>
          <a:r>
            <a:rPr lang="nl-BE"/>
            <a:t>‘kennismakingsgesprek’ met directie volgens vooropgestelde methodiek </a:t>
          </a:r>
          <a:endParaRPr lang="en-US"/>
        </a:p>
      </dgm:t>
    </dgm:pt>
    <dgm:pt modelId="{CE58545C-7506-4211-A8F8-9AD771C7A921}" type="parTrans" cxnId="{A2B4597D-1C0D-48CC-9962-58411C897A8B}">
      <dgm:prSet/>
      <dgm:spPr/>
      <dgm:t>
        <a:bodyPr/>
        <a:lstStyle/>
        <a:p>
          <a:endParaRPr lang="en-US"/>
        </a:p>
      </dgm:t>
    </dgm:pt>
    <dgm:pt modelId="{6C07E3BE-4190-438D-9E94-265077789591}" type="sibTrans" cxnId="{A2B4597D-1C0D-48CC-9962-58411C897A8B}">
      <dgm:prSet/>
      <dgm:spPr/>
      <dgm:t>
        <a:bodyPr/>
        <a:lstStyle/>
        <a:p>
          <a:endParaRPr lang="en-US"/>
        </a:p>
      </dgm:t>
    </dgm:pt>
    <dgm:pt modelId="{C483A35B-47D4-425C-A906-2E2E02211648}">
      <dgm:prSet/>
      <dgm:spPr/>
      <dgm:t>
        <a:bodyPr/>
        <a:lstStyle/>
        <a:p>
          <a:pPr>
            <a:defRPr cap="all"/>
          </a:pPr>
          <a:r>
            <a:rPr lang="nl-BE"/>
            <a:t>Iedereen is de volle drie dagen aanwezig (tenzij opdracht op andere school)</a:t>
          </a:r>
          <a:endParaRPr lang="en-US"/>
        </a:p>
      </dgm:t>
    </dgm:pt>
    <dgm:pt modelId="{CB663795-850C-4A54-A40A-3B9BCCD4F9CC}" type="parTrans" cxnId="{3FF00906-5A31-4BFB-A27A-01B4A517BFB5}">
      <dgm:prSet/>
      <dgm:spPr/>
      <dgm:t>
        <a:bodyPr/>
        <a:lstStyle/>
        <a:p>
          <a:endParaRPr lang="en-US"/>
        </a:p>
      </dgm:t>
    </dgm:pt>
    <dgm:pt modelId="{2E2FDC4B-4AA5-40E8-A8B5-542DA0428786}" type="sibTrans" cxnId="{3FF00906-5A31-4BFB-A27A-01B4A517BFB5}">
      <dgm:prSet/>
      <dgm:spPr/>
      <dgm:t>
        <a:bodyPr/>
        <a:lstStyle/>
        <a:p>
          <a:endParaRPr lang="en-US"/>
        </a:p>
      </dgm:t>
    </dgm:pt>
    <dgm:pt modelId="{8D77B587-BE55-43C4-A809-C6FB06C9746E}" type="pres">
      <dgm:prSet presAssocID="{2ED744AB-DD1C-43E4-8260-5D19FBB1D38A}" presName="root" presStyleCnt="0">
        <dgm:presLayoutVars>
          <dgm:dir/>
          <dgm:resizeHandles val="exact"/>
        </dgm:presLayoutVars>
      </dgm:prSet>
      <dgm:spPr/>
    </dgm:pt>
    <dgm:pt modelId="{63193212-7E47-475B-A1E8-E5F3E44F73FC}" type="pres">
      <dgm:prSet presAssocID="{9268D86A-CD66-4BBA-A176-01233805FB04}" presName="compNode" presStyleCnt="0"/>
      <dgm:spPr/>
    </dgm:pt>
    <dgm:pt modelId="{61C5F114-2079-497F-A96E-18DA7AD4034F}" type="pres">
      <dgm:prSet presAssocID="{9268D86A-CD66-4BBA-A176-01233805FB04}" presName="iconBgRect" presStyleLbl="bgShp" presStyleIdx="0" presStyleCnt="4"/>
      <dgm:spPr>
        <a:prstGeom prst="round2DiagRect">
          <a:avLst>
            <a:gd name="adj1" fmla="val 29727"/>
            <a:gd name="adj2" fmla="val 0"/>
          </a:avLst>
        </a:prstGeom>
      </dgm:spPr>
    </dgm:pt>
    <dgm:pt modelId="{19612E13-9586-4C3E-B815-678926E5DC6A}" type="pres">
      <dgm:prSet presAssocID="{9268D86A-CD66-4BBA-A176-01233805FB0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os"/>
        </a:ext>
      </dgm:extLst>
    </dgm:pt>
    <dgm:pt modelId="{18E89C5D-667C-4BFB-871A-66D1D5829CBE}" type="pres">
      <dgm:prSet presAssocID="{9268D86A-CD66-4BBA-A176-01233805FB04}" presName="spaceRect" presStyleCnt="0"/>
      <dgm:spPr/>
    </dgm:pt>
    <dgm:pt modelId="{C30ED582-E2F1-4724-B7E4-D122895E3926}" type="pres">
      <dgm:prSet presAssocID="{9268D86A-CD66-4BBA-A176-01233805FB04}" presName="textRect" presStyleLbl="revTx" presStyleIdx="0" presStyleCnt="4">
        <dgm:presLayoutVars>
          <dgm:chMax val="1"/>
          <dgm:chPref val="1"/>
        </dgm:presLayoutVars>
      </dgm:prSet>
      <dgm:spPr/>
    </dgm:pt>
    <dgm:pt modelId="{851ABE67-3B4A-4608-AF9F-CF6CDCED3C1C}" type="pres">
      <dgm:prSet presAssocID="{0371FFB7-A4D1-4455-A56D-FEB312CF2020}" presName="sibTrans" presStyleCnt="0"/>
      <dgm:spPr/>
    </dgm:pt>
    <dgm:pt modelId="{2A2D2276-5683-4BC1-A931-D62231D0A696}" type="pres">
      <dgm:prSet presAssocID="{7845C3F0-ECC4-46F9-9EA2-ECA19BEE0961}" presName="compNode" presStyleCnt="0"/>
      <dgm:spPr/>
    </dgm:pt>
    <dgm:pt modelId="{3448095B-E2CC-466D-AA19-ACF79C56FFEE}" type="pres">
      <dgm:prSet presAssocID="{7845C3F0-ECC4-46F9-9EA2-ECA19BEE0961}" presName="iconBgRect" presStyleLbl="bgShp" presStyleIdx="1" presStyleCnt="4"/>
      <dgm:spPr>
        <a:prstGeom prst="round2DiagRect">
          <a:avLst>
            <a:gd name="adj1" fmla="val 29727"/>
            <a:gd name="adj2" fmla="val 0"/>
          </a:avLst>
        </a:prstGeom>
      </dgm:spPr>
    </dgm:pt>
    <dgm:pt modelId="{17085C59-C56D-4CD7-B9B4-930EA342C949}" type="pres">
      <dgm:prSet presAssocID="{7845C3F0-ECC4-46F9-9EA2-ECA19BEE096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disch"/>
        </a:ext>
      </dgm:extLst>
    </dgm:pt>
    <dgm:pt modelId="{BEF0294B-809A-4BD8-8201-A8E6CA561FEC}" type="pres">
      <dgm:prSet presAssocID="{7845C3F0-ECC4-46F9-9EA2-ECA19BEE0961}" presName="spaceRect" presStyleCnt="0"/>
      <dgm:spPr/>
    </dgm:pt>
    <dgm:pt modelId="{06140D1B-5E44-4E39-B23C-0DA9C77D46F0}" type="pres">
      <dgm:prSet presAssocID="{7845C3F0-ECC4-46F9-9EA2-ECA19BEE0961}" presName="textRect" presStyleLbl="revTx" presStyleIdx="1" presStyleCnt="4">
        <dgm:presLayoutVars>
          <dgm:chMax val="1"/>
          <dgm:chPref val="1"/>
        </dgm:presLayoutVars>
      </dgm:prSet>
      <dgm:spPr/>
    </dgm:pt>
    <dgm:pt modelId="{51C8B183-17A7-4AD2-A2C9-14A7CA11FC20}" type="pres">
      <dgm:prSet presAssocID="{4E5BD0F8-5F92-4FBC-9C8B-0DFCA07E72BC}" presName="sibTrans" presStyleCnt="0"/>
      <dgm:spPr/>
    </dgm:pt>
    <dgm:pt modelId="{40911FE4-2ED4-4042-B751-D29179E31CE7}" type="pres">
      <dgm:prSet presAssocID="{204D5C98-97F7-417A-B789-0E87C03BFD56}" presName="compNode" presStyleCnt="0"/>
      <dgm:spPr/>
    </dgm:pt>
    <dgm:pt modelId="{375E7187-C82F-43C8-8492-D897B40891C5}" type="pres">
      <dgm:prSet presAssocID="{204D5C98-97F7-417A-B789-0E87C03BFD56}" presName="iconBgRect" presStyleLbl="bgShp" presStyleIdx="2" presStyleCnt="4"/>
      <dgm:spPr>
        <a:prstGeom prst="round2DiagRect">
          <a:avLst>
            <a:gd name="adj1" fmla="val 29727"/>
            <a:gd name="adj2" fmla="val 0"/>
          </a:avLst>
        </a:prstGeom>
      </dgm:spPr>
    </dgm:pt>
    <dgm:pt modelId="{DD8815F3-3D23-4358-8EAC-E6918085F82E}" type="pres">
      <dgm:prSet presAssocID="{204D5C98-97F7-417A-B789-0E87C03BFD5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roomdiagram"/>
        </a:ext>
      </dgm:extLst>
    </dgm:pt>
    <dgm:pt modelId="{07AA7A1E-3CD8-4362-81EE-919A0231DF29}" type="pres">
      <dgm:prSet presAssocID="{204D5C98-97F7-417A-B789-0E87C03BFD56}" presName="spaceRect" presStyleCnt="0"/>
      <dgm:spPr/>
    </dgm:pt>
    <dgm:pt modelId="{D6E8989A-05E3-45BE-B58B-AD7F9718415F}" type="pres">
      <dgm:prSet presAssocID="{204D5C98-97F7-417A-B789-0E87C03BFD56}" presName="textRect" presStyleLbl="revTx" presStyleIdx="2" presStyleCnt="4">
        <dgm:presLayoutVars>
          <dgm:chMax val="1"/>
          <dgm:chPref val="1"/>
        </dgm:presLayoutVars>
      </dgm:prSet>
      <dgm:spPr/>
    </dgm:pt>
    <dgm:pt modelId="{98A583F8-312D-425F-9FA2-ACCC7785982A}" type="pres">
      <dgm:prSet presAssocID="{6C07E3BE-4190-438D-9E94-265077789591}" presName="sibTrans" presStyleCnt="0"/>
      <dgm:spPr/>
    </dgm:pt>
    <dgm:pt modelId="{7A0EB3D5-2FC0-4CE8-9E9C-037A9F0A9843}" type="pres">
      <dgm:prSet presAssocID="{C483A35B-47D4-425C-A906-2E2E02211648}" presName="compNode" presStyleCnt="0"/>
      <dgm:spPr/>
    </dgm:pt>
    <dgm:pt modelId="{99680709-27FD-4DD8-939D-4810226A43F9}" type="pres">
      <dgm:prSet presAssocID="{C483A35B-47D4-425C-A906-2E2E02211648}" presName="iconBgRect" presStyleLbl="bgShp" presStyleIdx="3" presStyleCnt="4"/>
      <dgm:spPr>
        <a:prstGeom prst="round2DiagRect">
          <a:avLst>
            <a:gd name="adj1" fmla="val 29727"/>
            <a:gd name="adj2" fmla="val 0"/>
          </a:avLst>
        </a:prstGeom>
      </dgm:spPr>
    </dgm:pt>
    <dgm:pt modelId="{93CDF911-6848-40E4-8893-DE29B3A779E6}" type="pres">
      <dgm:prSet presAssocID="{C483A35B-47D4-425C-A906-2E2E0221164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of People"/>
        </a:ext>
      </dgm:extLst>
    </dgm:pt>
    <dgm:pt modelId="{B805F5F2-67B2-4602-864F-C215AF790332}" type="pres">
      <dgm:prSet presAssocID="{C483A35B-47D4-425C-A906-2E2E02211648}" presName="spaceRect" presStyleCnt="0"/>
      <dgm:spPr/>
    </dgm:pt>
    <dgm:pt modelId="{DAAF3A66-B536-402C-AB1C-5DA6914F25E6}" type="pres">
      <dgm:prSet presAssocID="{C483A35B-47D4-425C-A906-2E2E02211648}" presName="textRect" presStyleLbl="revTx" presStyleIdx="3" presStyleCnt="4">
        <dgm:presLayoutVars>
          <dgm:chMax val="1"/>
          <dgm:chPref val="1"/>
        </dgm:presLayoutVars>
      </dgm:prSet>
      <dgm:spPr/>
    </dgm:pt>
  </dgm:ptLst>
  <dgm:cxnLst>
    <dgm:cxn modelId="{3FF00906-5A31-4BFB-A27A-01B4A517BFB5}" srcId="{2ED744AB-DD1C-43E4-8260-5D19FBB1D38A}" destId="{C483A35B-47D4-425C-A906-2E2E02211648}" srcOrd="3" destOrd="0" parTransId="{CB663795-850C-4A54-A40A-3B9BCCD4F9CC}" sibTransId="{2E2FDC4B-4AA5-40E8-A8B5-542DA0428786}"/>
    <dgm:cxn modelId="{A7399517-8A83-446C-A751-B763F946E1CC}" type="presOf" srcId="{C483A35B-47D4-425C-A906-2E2E02211648}" destId="{DAAF3A66-B536-402C-AB1C-5DA6914F25E6}" srcOrd="0" destOrd="0" presId="urn:microsoft.com/office/officeart/2018/5/layout/IconLeafLabelList"/>
    <dgm:cxn modelId="{CB502F2B-888C-4C97-8D6B-BE7D64ED9576}" srcId="{2ED744AB-DD1C-43E4-8260-5D19FBB1D38A}" destId="{7845C3F0-ECC4-46F9-9EA2-ECA19BEE0961}" srcOrd="1" destOrd="0" parTransId="{F276799A-966F-473F-8346-62D2C5C5F917}" sibTransId="{4E5BD0F8-5F92-4FBC-9C8B-0DFCA07E72BC}"/>
    <dgm:cxn modelId="{BE6B8855-F7AA-47AD-9C23-9952FDC83954}" type="presOf" srcId="{7845C3F0-ECC4-46F9-9EA2-ECA19BEE0961}" destId="{06140D1B-5E44-4E39-B23C-0DA9C77D46F0}" srcOrd="0" destOrd="0" presId="urn:microsoft.com/office/officeart/2018/5/layout/IconLeafLabelList"/>
    <dgm:cxn modelId="{95887F59-D061-4589-AAAF-62169466A9C6}" type="presOf" srcId="{2ED744AB-DD1C-43E4-8260-5D19FBB1D38A}" destId="{8D77B587-BE55-43C4-A809-C6FB06C9746E}" srcOrd="0" destOrd="0" presId="urn:microsoft.com/office/officeart/2018/5/layout/IconLeafLabelList"/>
    <dgm:cxn modelId="{A2B4597D-1C0D-48CC-9962-58411C897A8B}" srcId="{2ED744AB-DD1C-43E4-8260-5D19FBB1D38A}" destId="{204D5C98-97F7-417A-B789-0E87C03BFD56}" srcOrd="2" destOrd="0" parTransId="{CE58545C-7506-4211-A8F8-9AD771C7A921}" sibTransId="{6C07E3BE-4190-438D-9E94-265077789591}"/>
    <dgm:cxn modelId="{7DE7AB7D-0A6F-4439-8A8B-3F19A7FA7723}" type="presOf" srcId="{9268D86A-CD66-4BBA-A176-01233805FB04}" destId="{C30ED582-E2F1-4724-B7E4-D122895E3926}" srcOrd="0" destOrd="0" presId="urn:microsoft.com/office/officeart/2018/5/layout/IconLeafLabelList"/>
    <dgm:cxn modelId="{2981009E-5907-4DF5-AD49-B60F4D9D1C39}" type="presOf" srcId="{204D5C98-97F7-417A-B789-0E87C03BFD56}" destId="{D6E8989A-05E3-45BE-B58B-AD7F9718415F}" srcOrd="0" destOrd="0" presId="urn:microsoft.com/office/officeart/2018/5/layout/IconLeafLabelList"/>
    <dgm:cxn modelId="{3691ABFD-D45C-4FC3-92BE-9260BE5D20C2}" srcId="{2ED744AB-DD1C-43E4-8260-5D19FBB1D38A}" destId="{9268D86A-CD66-4BBA-A176-01233805FB04}" srcOrd="0" destOrd="0" parTransId="{657DE688-24DA-48C3-96B4-6CF94D214300}" sibTransId="{0371FFB7-A4D1-4455-A56D-FEB312CF2020}"/>
    <dgm:cxn modelId="{C1AE8C95-9566-47BC-B1C5-5782A8CB9B4C}" type="presParOf" srcId="{8D77B587-BE55-43C4-A809-C6FB06C9746E}" destId="{63193212-7E47-475B-A1E8-E5F3E44F73FC}" srcOrd="0" destOrd="0" presId="urn:microsoft.com/office/officeart/2018/5/layout/IconLeafLabelList"/>
    <dgm:cxn modelId="{AEF133BA-EDCD-4E02-9A2D-A4599C4E0A8F}" type="presParOf" srcId="{63193212-7E47-475B-A1E8-E5F3E44F73FC}" destId="{61C5F114-2079-497F-A96E-18DA7AD4034F}" srcOrd="0" destOrd="0" presId="urn:microsoft.com/office/officeart/2018/5/layout/IconLeafLabelList"/>
    <dgm:cxn modelId="{B7EDC6E7-8368-4380-973B-594FE1BA54E2}" type="presParOf" srcId="{63193212-7E47-475B-A1E8-E5F3E44F73FC}" destId="{19612E13-9586-4C3E-B815-678926E5DC6A}" srcOrd="1" destOrd="0" presId="urn:microsoft.com/office/officeart/2018/5/layout/IconLeafLabelList"/>
    <dgm:cxn modelId="{027CD131-5A0D-4F22-A983-38BA31DC8433}" type="presParOf" srcId="{63193212-7E47-475B-A1E8-E5F3E44F73FC}" destId="{18E89C5D-667C-4BFB-871A-66D1D5829CBE}" srcOrd="2" destOrd="0" presId="urn:microsoft.com/office/officeart/2018/5/layout/IconLeafLabelList"/>
    <dgm:cxn modelId="{F3134BE4-8F4A-4EF8-9331-7814B4D6B54E}" type="presParOf" srcId="{63193212-7E47-475B-A1E8-E5F3E44F73FC}" destId="{C30ED582-E2F1-4724-B7E4-D122895E3926}" srcOrd="3" destOrd="0" presId="urn:microsoft.com/office/officeart/2018/5/layout/IconLeafLabelList"/>
    <dgm:cxn modelId="{F3FE855C-BEAF-4866-8AE3-CBDB31C0DF04}" type="presParOf" srcId="{8D77B587-BE55-43C4-A809-C6FB06C9746E}" destId="{851ABE67-3B4A-4608-AF9F-CF6CDCED3C1C}" srcOrd="1" destOrd="0" presId="urn:microsoft.com/office/officeart/2018/5/layout/IconLeafLabelList"/>
    <dgm:cxn modelId="{7886D858-8413-4E7A-A013-A6E1197EC310}" type="presParOf" srcId="{8D77B587-BE55-43C4-A809-C6FB06C9746E}" destId="{2A2D2276-5683-4BC1-A931-D62231D0A696}" srcOrd="2" destOrd="0" presId="urn:microsoft.com/office/officeart/2018/5/layout/IconLeafLabelList"/>
    <dgm:cxn modelId="{8D227F55-3FC5-4C6E-A07E-207940F92347}" type="presParOf" srcId="{2A2D2276-5683-4BC1-A931-D62231D0A696}" destId="{3448095B-E2CC-466D-AA19-ACF79C56FFEE}" srcOrd="0" destOrd="0" presId="urn:microsoft.com/office/officeart/2018/5/layout/IconLeafLabelList"/>
    <dgm:cxn modelId="{BBCC3FE1-3684-4C90-A4CF-25CD49041152}" type="presParOf" srcId="{2A2D2276-5683-4BC1-A931-D62231D0A696}" destId="{17085C59-C56D-4CD7-B9B4-930EA342C949}" srcOrd="1" destOrd="0" presId="urn:microsoft.com/office/officeart/2018/5/layout/IconLeafLabelList"/>
    <dgm:cxn modelId="{C993B9FF-DE34-4399-A7F6-DB84AE5EF6F7}" type="presParOf" srcId="{2A2D2276-5683-4BC1-A931-D62231D0A696}" destId="{BEF0294B-809A-4BD8-8201-A8E6CA561FEC}" srcOrd="2" destOrd="0" presId="urn:microsoft.com/office/officeart/2018/5/layout/IconLeafLabelList"/>
    <dgm:cxn modelId="{CDCFC004-E797-4947-91E5-CF73E8F0B2A1}" type="presParOf" srcId="{2A2D2276-5683-4BC1-A931-D62231D0A696}" destId="{06140D1B-5E44-4E39-B23C-0DA9C77D46F0}" srcOrd="3" destOrd="0" presId="urn:microsoft.com/office/officeart/2018/5/layout/IconLeafLabelList"/>
    <dgm:cxn modelId="{720D9E38-264D-44E3-BE64-956B60C21583}" type="presParOf" srcId="{8D77B587-BE55-43C4-A809-C6FB06C9746E}" destId="{51C8B183-17A7-4AD2-A2C9-14A7CA11FC20}" srcOrd="3" destOrd="0" presId="urn:microsoft.com/office/officeart/2018/5/layout/IconLeafLabelList"/>
    <dgm:cxn modelId="{A118E7A6-09E4-40D1-B57D-A71257D7A422}" type="presParOf" srcId="{8D77B587-BE55-43C4-A809-C6FB06C9746E}" destId="{40911FE4-2ED4-4042-B751-D29179E31CE7}" srcOrd="4" destOrd="0" presId="urn:microsoft.com/office/officeart/2018/5/layout/IconLeafLabelList"/>
    <dgm:cxn modelId="{E0DBFC7C-28B1-489B-8D1C-FE37BFB63B48}" type="presParOf" srcId="{40911FE4-2ED4-4042-B751-D29179E31CE7}" destId="{375E7187-C82F-43C8-8492-D897B40891C5}" srcOrd="0" destOrd="0" presId="urn:microsoft.com/office/officeart/2018/5/layout/IconLeafLabelList"/>
    <dgm:cxn modelId="{660E2D0D-EA55-42FF-994C-3C57B2BFAE87}" type="presParOf" srcId="{40911FE4-2ED4-4042-B751-D29179E31CE7}" destId="{DD8815F3-3D23-4358-8EAC-E6918085F82E}" srcOrd="1" destOrd="0" presId="urn:microsoft.com/office/officeart/2018/5/layout/IconLeafLabelList"/>
    <dgm:cxn modelId="{40BF58C9-3952-442F-8CEF-49AE65DC2159}" type="presParOf" srcId="{40911FE4-2ED4-4042-B751-D29179E31CE7}" destId="{07AA7A1E-3CD8-4362-81EE-919A0231DF29}" srcOrd="2" destOrd="0" presId="urn:microsoft.com/office/officeart/2018/5/layout/IconLeafLabelList"/>
    <dgm:cxn modelId="{69649C14-51C9-42E7-9C89-A80C3B080D6A}" type="presParOf" srcId="{40911FE4-2ED4-4042-B751-D29179E31CE7}" destId="{D6E8989A-05E3-45BE-B58B-AD7F9718415F}" srcOrd="3" destOrd="0" presId="urn:microsoft.com/office/officeart/2018/5/layout/IconLeafLabelList"/>
    <dgm:cxn modelId="{0E422297-5CA9-4AF3-91D8-25D47EEDF1EC}" type="presParOf" srcId="{8D77B587-BE55-43C4-A809-C6FB06C9746E}" destId="{98A583F8-312D-425F-9FA2-ACCC7785982A}" srcOrd="5" destOrd="0" presId="urn:microsoft.com/office/officeart/2018/5/layout/IconLeafLabelList"/>
    <dgm:cxn modelId="{575C8385-40F8-4AE7-9106-7941751B3FAE}" type="presParOf" srcId="{8D77B587-BE55-43C4-A809-C6FB06C9746E}" destId="{7A0EB3D5-2FC0-4CE8-9E9C-037A9F0A9843}" srcOrd="6" destOrd="0" presId="urn:microsoft.com/office/officeart/2018/5/layout/IconLeafLabelList"/>
    <dgm:cxn modelId="{98B3B127-34D4-42FF-97AD-E850EB50D72F}" type="presParOf" srcId="{7A0EB3D5-2FC0-4CE8-9E9C-037A9F0A9843}" destId="{99680709-27FD-4DD8-939D-4810226A43F9}" srcOrd="0" destOrd="0" presId="urn:microsoft.com/office/officeart/2018/5/layout/IconLeafLabelList"/>
    <dgm:cxn modelId="{9E4D0EE0-E331-439B-9D5E-5DD5D1B3D07A}" type="presParOf" srcId="{7A0EB3D5-2FC0-4CE8-9E9C-037A9F0A9843}" destId="{93CDF911-6848-40E4-8893-DE29B3A779E6}" srcOrd="1" destOrd="0" presId="urn:microsoft.com/office/officeart/2018/5/layout/IconLeafLabelList"/>
    <dgm:cxn modelId="{95A27C89-EB18-4B47-BACD-E35059A4E9FE}" type="presParOf" srcId="{7A0EB3D5-2FC0-4CE8-9E9C-037A9F0A9843}" destId="{B805F5F2-67B2-4602-864F-C215AF790332}" srcOrd="2" destOrd="0" presId="urn:microsoft.com/office/officeart/2018/5/layout/IconLeafLabelList"/>
    <dgm:cxn modelId="{BEF076A8-ABE5-4D55-8A58-9225F557EFED}" type="presParOf" srcId="{7A0EB3D5-2FC0-4CE8-9E9C-037A9F0A9843}" destId="{DAAF3A66-B536-402C-AB1C-5DA6914F25E6}"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D21ED-FD3B-4E49-928A-05D823220DDB}">
      <dsp:nvSpPr>
        <dsp:cNvPr id="0" name=""/>
        <dsp:cNvSpPr/>
      </dsp:nvSpPr>
      <dsp:spPr>
        <a:xfrm>
          <a:off x="0" y="713"/>
          <a:ext cx="617340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7D8D8-1AA1-1746-A7D9-E7A771B274CC}">
      <dsp:nvSpPr>
        <dsp:cNvPr id="0" name=""/>
        <dsp:cNvSpPr/>
      </dsp:nvSpPr>
      <dsp:spPr>
        <a:xfrm>
          <a:off x="0" y="713"/>
          <a:ext cx="6173409" cy="834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nl-BE" sz="2400" kern="1200"/>
            <a:t>Nieuw uurrooster: voorstelling nieuwe collega’s</a:t>
          </a:r>
          <a:endParaRPr lang="en-US" sz="2400" kern="1200"/>
        </a:p>
      </dsp:txBody>
      <dsp:txXfrm>
        <a:off x="0" y="713"/>
        <a:ext cx="6173409" cy="834577"/>
      </dsp:txXfrm>
    </dsp:sp>
    <dsp:sp modelId="{D2A4ECE6-9C08-D749-A22D-791241D7E42C}">
      <dsp:nvSpPr>
        <dsp:cNvPr id="0" name=""/>
        <dsp:cNvSpPr/>
      </dsp:nvSpPr>
      <dsp:spPr>
        <a:xfrm>
          <a:off x="0" y="835290"/>
          <a:ext cx="6173409" cy="0"/>
        </a:xfrm>
        <a:prstGeom prst="line">
          <a:avLst/>
        </a:prstGeom>
        <a:solidFill>
          <a:schemeClr val="accent2">
            <a:hueOff val="-253238"/>
            <a:satOff val="1733"/>
            <a:lumOff val="1405"/>
            <a:alphaOff val="0"/>
          </a:schemeClr>
        </a:solidFill>
        <a:ln w="12700" cap="flat" cmpd="sng" algn="ctr">
          <a:solidFill>
            <a:schemeClr val="accent2">
              <a:hueOff val="-253238"/>
              <a:satOff val="1733"/>
              <a:lumOff val="14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0D4866-8AD3-2E4D-9CA5-C29C3A806904}">
      <dsp:nvSpPr>
        <dsp:cNvPr id="0" name=""/>
        <dsp:cNvSpPr/>
      </dsp:nvSpPr>
      <dsp:spPr>
        <a:xfrm>
          <a:off x="0" y="835290"/>
          <a:ext cx="6173409" cy="834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nl-BE" sz="2400" kern="1200"/>
            <a:t>Resultaat denktank: wachten en toezichten </a:t>
          </a:r>
          <a:endParaRPr lang="en-US" sz="2400" kern="1200"/>
        </a:p>
      </dsp:txBody>
      <dsp:txXfrm>
        <a:off x="0" y="835290"/>
        <a:ext cx="6173409" cy="834577"/>
      </dsp:txXfrm>
    </dsp:sp>
    <dsp:sp modelId="{02D31022-B8FF-1846-AF3A-5A23C8BE85FC}">
      <dsp:nvSpPr>
        <dsp:cNvPr id="0" name=""/>
        <dsp:cNvSpPr/>
      </dsp:nvSpPr>
      <dsp:spPr>
        <a:xfrm>
          <a:off x="0" y="1669868"/>
          <a:ext cx="6173409" cy="0"/>
        </a:xfrm>
        <a:prstGeom prst="line">
          <a:avLst/>
        </a:prstGeom>
        <a:solidFill>
          <a:schemeClr val="accent2">
            <a:hueOff val="-506477"/>
            <a:satOff val="3466"/>
            <a:lumOff val="2810"/>
            <a:alphaOff val="0"/>
          </a:schemeClr>
        </a:solidFill>
        <a:ln w="12700" cap="flat" cmpd="sng" algn="ctr">
          <a:solidFill>
            <a:schemeClr val="accent2">
              <a:hueOff val="-506477"/>
              <a:satOff val="3466"/>
              <a:lumOff val="281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5F1C7E-AD0C-524A-8CEE-CDFCA455F5CA}">
      <dsp:nvSpPr>
        <dsp:cNvPr id="0" name=""/>
        <dsp:cNvSpPr/>
      </dsp:nvSpPr>
      <dsp:spPr>
        <a:xfrm>
          <a:off x="0" y="1669868"/>
          <a:ext cx="6173409" cy="834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nl-BE" sz="2400" kern="1200"/>
            <a:t>Planning evaluatiedagen </a:t>
          </a:r>
          <a:endParaRPr lang="en-US" sz="2400" kern="1200"/>
        </a:p>
      </dsp:txBody>
      <dsp:txXfrm>
        <a:off x="0" y="1669868"/>
        <a:ext cx="6173409" cy="834577"/>
      </dsp:txXfrm>
    </dsp:sp>
    <dsp:sp modelId="{2E68176F-07AA-7943-AA2C-57648927D450}">
      <dsp:nvSpPr>
        <dsp:cNvPr id="0" name=""/>
        <dsp:cNvSpPr/>
      </dsp:nvSpPr>
      <dsp:spPr>
        <a:xfrm>
          <a:off x="0" y="2504445"/>
          <a:ext cx="6173409" cy="0"/>
        </a:xfrm>
        <a:prstGeom prst="line">
          <a:avLst/>
        </a:prstGeom>
        <a:solidFill>
          <a:schemeClr val="accent2">
            <a:hueOff val="-759715"/>
            <a:satOff val="5200"/>
            <a:lumOff val="4215"/>
            <a:alphaOff val="0"/>
          </a:schemeClr>
        </a:solidFill>
        <a:ln w="12700" cap="flat" cmpd="sng" algn="ctr">
          <a:solidFill>
            <a:schemeClr val="accent2">
              <a:hueOff val="-759715"/>
              <a:satOff val="5200"/>
              <a:lumOff val="421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AD1472-D481-C142-A378-A2FE6D6D090E}">
      <dsp:nvSpPr>
        <dsp:cNvPr id="0" name=""/>
        <dsp:cNvSpPr/>
      </dsp:nvSpPr>
      <dsp:spPr>
        <a:xfrm>
          <a:off x="0" y="2504445"/>
          <a:ext cx="6173409" cy="834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nl-BE" sz="2400" kern="1200"/>
            <a:t>Groepswerkplannen agenda en evaluatie</a:t>
          </a:r>
          <a:endParaRPr lang="en-US" sz="2400" kern="1200"/>
        </a:p>
      </dsp:txBody>
      <dsp:txXfrm>
        <a:off x="0" y="2504445"/>
        <a:ext cx="6173409" cy="834577"/>
      </dsp:txXfrm>
    </dsp:sp>
    <dsp:sp modelId="{788B6C52-5A97-9844-8D75-8843EB53FCCA}">
      <dsp:nvSpPr>
        <dsp:cNvPr id="0" name=""/>
        <dsp:cNvSpPr/>
      </dsp:nvSpPr>
      <dsp:spPr>
        <a:xfrm>
          <a:off x="0" y="3339023"/>
          <a:ext cx="6173409" cy="0"/>
        </a:xfrm>
        <a:prstGeom prst="line">
          <a:avLst/>
        </a:prstGeom>
        <a:solidFill>
          <a:schemeClr val="accent2">
            <a:hueOff val="-1012953"/>
            <a:satOff val="6933"/>
            <a:lumOff val="5621"/>
            <a:alphaOff val="0"/>
          </a:schemeClr>
        </a:solidFill>
        <a:ln w="12700" cap="flat" cmpd="sng" algn="ctr">
          <a:solidFill>
            <a:schemeClr val="accent2">
              <a:hueOff val="-1012953"/>
              <a:satOff val="6933"/>
              <a:lumOff val="562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DAE88C-372A-E14F-B22D-B2C26B1B7938}">
      <dsp:nvSpPr>
        <dsp:cNvPr id="0" name=""/>
        <dsp:cNvSpPr/>
      </dsp:nvSpPr>
      <dsp:spPr>
        <a:xfrm>
          <a:off x="0" y="3339023"/>
          <a:ext cx="6173409" cy="834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nl-BE" sz="2400" kern="1200"/>
            <a:t>Afspraken tablets </a:t>
          </a:r>
          <a:endParaRPr lang="en-US" sz="2400" kern="1200"/>
        </a:p>
      </dsp:txBody>
      <dsp:txXfrm>
        <a:off x="0" y="3339023"/>
        <a:ext cx="6173409" cy="834577"/>
      </dsp:txXfrm>
    </dsp:sp>
    <dsp:sp modelId="{AF10CA6E-6658-1D40-8DF0-91777DF56494}">
      <dsp:nvSpPr>
        <dsp:cNvPr id="0" name=""/>
        <dsp:cNvSpPr/>
      </dsp:nvSpPr>
      <dsp:spPr>
        <a:xfrm>
          <a:off x="0" y="4173600"/>
          <a:ext cx="6173409" cy="0"/>
        </a:xfrm>
        <a:prstGeom prst="line">
          <a:avLst/>
        </a:prstGeom>
        <a:solidFill>
          <a:schemeClr val="accent2">
            <a:hueOff val="-1266192"/>
            <a:satOff val="8666"/>
            <a:lumOff val="7026"/>
            <a:alphaOff val="0"/>
          </a:schemeClr>
        </a:solidFill>
        <a:ln w="12700" cap="flat" cmpd="sng" algn="ctr">
          <a:solidFill>
            <a:schemeClr val="accent2">
              <a:hueOff val="-1266192"/>
              <a:satOff val="8666"/>
              <a:lumOff val="70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A62BE8-5948-C544-A6B7-43946ED35D34}">
      <dsp:nvSpPr>
        <dsp:cNvPr id="0" name=""/>
        <dsp:cNvSpPr/>
      </dsp:nvSpPr>
      <dsp:spPr>
        <a:xfrm>
          <a:off x="0" y="4173600"/>
          <a:ext cx="6173409" cy="834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nl-BE" sz="2400" kern="1200"/>
            <a:t>Info N.V.</a:t>
          </a:r>
          <a:endParaRPr lang="en-US" sz="2400" kern="1200"/>
        </a:p>
      </dsp:txBody>
      <dsp:txXfrm>
        <a:off x="0" y="4173600"/>
        <a:ext cx="6173409" cy="834577"/>
      </dsp:txXfrm>
    </dsp:sp>
    <dsp:sp modelId="{A9027A05-48A0-9145-A265-69F953E049CC}">
      <dsp:nvSpPr>
        <dsp:cNvPr id="0" name=""/>
        <dsp:cNvSpPr/>
      </dsp:nvSpPr>
      <dsp:spPr>
        <a:xfrm>
          <a:off x="0" y="5008178"/>
          <a:ext cx="6173409" cy="0"/>
        </a:xfrm>
        <a:prstGeom prst="line">
          <a:avLst/>
        </a:prstGeom>
        <a:solidFill>
          <a:schemeClr val="accent2">
            <a:hueOff val="-1519430"/>
            <a:satOff val="10399"/>
            <a:lumOff val="8431"/>
            <a:alphaOff val="0"/>
          </a:schemeClr>
        </a:solidFill>
        <a:ln w="12700" cap="flat" cmpd="sng" algn="ctr">
          <a:solidFill>
            <a:schemeClr val="accent2">
              <a:hueOff val="-1519430"/>
              <a:satOff val="10399"/>
              <a:lumOff val="84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8EF2A7-BA09-CE4D-9EB1-1254F91696B9}">
      <dsp:nvSpPr>
        <dsp:cNvPr id="0" name=""/>
        <dsp:cNvSpPr/>
      </dsp:nvSpPr>
      <dsp:spPr>
        <a:xfrm>
          <a:off x="0" y="5008178"/>
          <a:ext cx="6173409" cy="8345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nl-BE" sz="2400" kern="1200"/>
            <a:t>varia</a:t>
          </a:r>
          <a:endParaRPr lang="en-US" sz="2400" kern="1200"/>
        </a:p>
      </dsp:txBody>
      <dsp:txXfrm>
        <a:off x="0" y="5008178"/>
        <a:ext cx="6173409" cy="8345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EE6AA-2FFE-40FF-ADDB-57EE698D42CB}">
      <dsp:nvSpPr>
        <dsp:cNvPr id="0" name=""/>
        <dsp:cNvSpPr/>
      </dsp:nvSpPr>
      <dsp:spPr>
        <a:xfrm>
          <a:off x="772957" y="1086057"/>
          <a:ext cx="1068246" cy="10682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E8DBF6-7DA5-4F21-BB12-1AF33323569A}">
      <dsp:nvSpPr>
        <dsp:cNvPr id="0" name=""/>
        <dsp:cNvSpPr/>
      </dsp:nvSpPr>
      <dsp:spPr>
        <a:xfrm>
          <a:off x="120140" y="2469997"/>
          <a:ext cx="23738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nl-BE" sz="2500" kern="1200"/>
            <a:t>Met dank aan Joris </a:t>
          </a:r>
          <a:endParaRPr lang="en-US" sz="2500" kern="1200"/>
        </a:p>
      </dsp:txBody>
      <dsp:txXfrm>
        <a:off x="120140" y="2469997"/>
        <a:ext cx="2373880" cy="720000"/>
      </dsp:txXfrm>
    </dsp:sp>
    <dsp:sp modelId="{F392ECEA-A85E-438D-8789-5BDAC5AFD786}">
      <dsp:nvSpPr>
        <dsp:cNvPr id="0" name=""/>
        <dsp:cNvSpPr/>
      </dsp:nvSpPr>
      <dsp:spPr>
        <a:xfrm>
          <a:off x="3562266" y="1086057"/>
          <a:ext cx="1068246" cy="10682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6FFDDD-F8A4-431E-BB4F-8FF462D47FC0}">
      <dsp:nvSpPr>
        <dsp:cNvPr id="0" name=""/>
        <dsp:cNvSpPr/>
      </dsp:nvSpPr>
      <dsp:spPr>
        <a:xfrm>
          <a:off x="2909449" y="2469997"/>
          <a:ext cx="23738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nl-BE" sz="2500" kern="1200"/>
            <a:t>Terug te vinden op intradesk</a:t>
          </a:r>
          <a:endParaRPr lang="en-US" sz="2500" kern="1200"/>
        </a:p>
      </dsp:txBody>
      <dsp:txXfrm>
        <a:off x="2909449" y="2469997"/>
        <a:ext cx="2373880" cy="720000"/>
      </dsp:txXfrm>
    </dsp:sp>
    <dsp:sp modelId="{0E8820DA-A484-4BEE-B187-000895596320}">
      <dsp:nvSpPr>
        <dsp:cNvPr id="0" name=""/>
        <dsp:cNvSpPr/>
      </dsp:nvSpPr>
      <dsp:spPr>
        <a:xfrm>
          <a:off x="6351576" y="1086057"/>
          <a:ext cx="1068246" cy="10682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03E20F-A46C-47E6-BF1D-DB424A0A5B44}">
      <dsp:nvSpPr>
        <dsp:cNvPr id="0" name=""/>
        <dsp:cNvSpPr/>
      </dsp:nvSpPr>
      <dsp:spPr>
        <a:xfrm>
          <a:off x="5698759" y="2469997"/>
          <a:ext cx="23738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nl-BE" sz="2500" kern="1200"/>
            <a:t>Margo, Sabrina </a:t>
          </a:r>
          <a:endParaRPr lang="en-US" sz="2500" kern="1200"/>
        </a:p>
      </dsp:txBody>
      <dsp:txXfrm>
        <a:off x="5698759" y="2469997"/>
        <a:ext cx="2373880" cy="720000"/>
      </dsp:txXfrm>
    </dsp:sp>
    <dsp:sp modelId="{A86F381A-7A93-425B-906B-89B97B737719}">
      <dsp:nvSpPr>
        <dsp:cNvPr id="0" name=""/>
        <dsp:cNvSpPr/>
      </dsp:nvSpPr>
      <dsp:spPr>
        <a:xfrm>
          <a:off x="9140886" y="1086057"/>
          <a:ext cx="1068246" cy="10682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525875-CD71-434B-8716-8F10C795A23B}">
      <dsp:nvSpPr>
        <dsp:cNvPr id="0" name=""/>
        <dsp:cNvSpPr/>
      </dsp:nvSpPr>
      <dsp:spPr>
        <a:xfrm>
          <a:off x="8488069" y="2469997"/>
          <a:ext cx="237388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90000"/>
            </a:lnSpc>
            <a:spcBef>
              <a:spcPct val="0"/>
            </a:spcBef>
            <a:spcAft>
              <a:spcPct val="35000"/>
            </a:spcAft>
            <a:buNone/>
          </a:pPr>
          <a:r>
            <a:rPr lang="nl-BE" sz="2500" kern="1200"/>
            <a:t>Vragen?</a:t>
          </a:r>
          <a:endParaRPr lang="en-US" sz="2500" kern="1200"/>
        </a:p>
      </dsp:txBody>
      <dsp:txXfrm>
        <a:off x="8488069" y="2469997"/>
        <a:ext cx="237388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C97722-6CDE-4CB0-AF46-AF4783BE5527}">
      <dsp:nvSpPr>
        <dsp:cNvPr id="0" name=""/>
        <dsp:cNvSpPr/>
      </dsp:nvSpPr>
      <dsp:spPr>
        <a:xfrm>
          <a:off x="221685" y="40738"/>
          <a:ext cx="913573" cy="91357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FE25B9-7703-45D9-AAA5-D1EA7357B35D}">
      <dsp:nvSpPr>
        <dsp:cNvPr id="0" name=""/>
        <dsp:cNvSpPr/>
      </dsp:nvSpPr>
      <dsp:spPr>
        <a:xfrm>
          <a:off x="413535" y="232588"/>
          <a:ext cx="529872" cy="52987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C6F630-0037-47D8-875D-A3DD505319EA}">
      <dsp:nvSpPr>
        <dsp:cNvPr id="0" name=""/>
        <dsp:cNvSpPr/>
      </dsp:nvSpPr>
      <dsp:spPr>
        <a:xfrm>
          <a:off x="1331024" y="40738"/>
          <a:ext cx="2153422" cy="9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nl-BE" sz="1600" kern="1200"/>
            <a:t>Alleen staan bij een wachtuur is niet aangewezen </a:t>
          </a:r>
          <a:endParaRPr lang="en-US" sz="1600" kern="1200"/>
        </a:p>
      </dsp:txBody>
      <dsp:txXfrm>
        <a:off x="1331024" y="40738"/>
        <a:ext cx="2153422" cy="913573"/>
      </dsp:txXfrm>
    </dsp:sp>
    <dsp:sp modelId="{93E1B190-E028-4C07-9368-3518AA02C2F9}">
      <dsp:nvSpPr>
        <dsp:cNvPr id="0" name=""/>
        <dsp:cNvSpPr/>
      </dsp:nvSpPr>
      <dsp:spPr>
        <a:xfrm>
          <a:off x="3859664" y="40738"/>
          <a:ext cx="913573" cy="91357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C16F5B-5BE6-4C84-BD94-108AC3BC49A2}">
      <dsp:nvSpPr>
        <dsp:cNvPr id="0" name=""/>
        <dsp:cNvSpPr/>
      </dsp:nvSpPr>
      <dsp:spPr>
        <a:xfrm>
          <a:off x="4051514" y="232588"/>
          <a:ext cx="529872" cy="52987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D6623C-FE23-4882-8AB6-C9D78B811043}">
      <dsp:nvSpPr>
        <dsp:cNvPr id="0" name=""/>
        <dsp:cNvSpPr/>
      </dsp:nvSpPr>
      <dsp:spPr>
        <a:xfrm>
          <a:off x="4969003" y="40738"/>
          <a:ext cx="2153422" cy="9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nl-BE" sz="1600" kern="1200"/>
            <a:t>Verminderen aantal mensen op toezicht is niet wenselijk </a:t>
          </a:r>
          <a:endParaRPr lang="en-US" sz="1600" kern="1200"/>
        </a:p>
      </dsp:txBody>
      <dsp:txXfrm>
        <a:off x="4969003" y="40738"/>
        <a:ext cx="2153422" cy="913573"/>
      </dsp:txXfrm>
    </dsp:sp>
    <dsp:sp modelId="{3F5594B7-B9D7-4BF9-9363-43F3C6046DA4}">
      <dsp:nvSpPr>
        <dsp:cNvPr id="0" name=""/>
        <dsp:cNvSpPr/>
      </dsp:nvSpPr>
      <dsp:spPr>
        <a:xfrm>
          <a:off x="7497643" y="40738"/>
          <a:ext cx="913573" cy="91357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FE1EB7-4AC1-47B6-8083-3D23CD40F571}">
      <dsp:nvSpPr>
        <dsp:cNvPr id="0" name=""/>
        <dsp:cNvSpPr/>
      </dsp:nvSpPr>
      <dsp:spPr>
        <a:xfrm>
          <a:off x="7689493" y="232588"/>
          <a:ext cx="529872" cy="52987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1999321-B478-4553-96D6-6B1B5B346495}">
      <dsp:nvSpPr>
        <dsp:cNvPr id="0" name=""/>
        <dsp:cNvSpPr/>
      </dsp:nvSpPr>
      <dsp:spPr>
        <a:xfrm>
          <a:off x="8606981" y="40738"/>
          <a:ext cx="2153422" cy="9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nl-BE" sz="1600" kern="1200"/>
            <a:t>Dit maakt dat we verder moeten met ons systeem (te grote klassen voor verdelen)</a:t>
          </a:r>
          <a:endParaRPr lang="en-US" sz="1600" kern="1200"/>
        </a:p>
      </dsp:txBody>
      <dsp:txXfrm>
        <a:off x="8606981" y="40738"/>
        <a:ext cx="2153422" cy="913573"/>
      </dsp:txXfrm>
    </dsp:sp>
    <dsp:sp modelId="{55F62FA8-92E7-4343-B7A0-4C466012E16F}">
      <dsp:nvSpPr>
        <dsp:cNvPr id="0" name=""/>
        <dsp:cNvSpPr/>
      </dsp:nvSpPr>
      <dsp:spPr>
        <a:xfrm>
          <a:off x="221685" y="1681240"/>
          <a:ext cx="913573" cy="91357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E28402-A7D9-40B9-AFFF-C86AA650C54D}">
      <dsp:nvSpPr>
        <dsp:cNvPr id="0" name=""/>
        <dsp:cNvSpPr/>
      </dsp:nvSpPr>
      <dsp:spPr>
        <a:xfrm>
          <a:off x="413535" y="1873091"/>
          <a:ext cx="529872" cy="52987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D6AED5-18B2-4AC3-8363-7AACF4D5CC4A}">
      <dsp:nvSpPr>
        <dsp:cNvPr id="0" name=""/>
        <dsp:cNvSpPr/>
      </dsp:nvSpPr>
      <dsp:spPr>
        <a:xfrm>
          <a:off x="1331024" y="1681240"/>
          <a:ext cx="2153422" cy="9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nl-BE" sz="1600" kern="1200"/>
            <a:t>Wachtlokaal verhuist naar refter: Gert en Danny passen de refter aan</a:t>
          </a:r>
          <a:endParaRPr lang="en-US" sz="1600" kern="1200"/>
        </a:p>
      </dsp:txBody>
      <dsp:txXfrm>
        <a:off x="1331024" y="1681240"/>
        <a:ext cx="2153422" cy="913573"/>
      </dsp:txXfrm>
    </dsp:sp>
    <dsp:sp modelId="{60F5AA8F-62D6-4650-A7E8-7C882D3A1DE7}">
      <dsp:nvSpPr>
        <dsp:cNvPr id="0" name=""/>
        <dsp:cNvSpPr/>
      </dsp:nvSpPr>
      <dsp:spPr>
        <a:xfrm>
          <a:off x="3859664" y="1681240"/>
          <a:ext cx="913573" cy="91357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2C4447-3F7F-4E60-B16D-1816E09F03A5}">
      <dsp:nvSpPr>
        <dsp:cNvPr id="0" name=""/>
        <dsp:cNvSpPr/>
      </dsp:nvSpPr>
      <dsp:spPr>
        <a:xfrm>
          <a:off x="4051514" y="1873091"/>
          <a:ext cx="529872" cy="52987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D89E95-6BDD-49A5-B8FA-6B037EBDAC0E}">
      <dsp:nvSpPr>
        <dsp:cNvPr id="0" name=""/>
        <dsp:cNvSpPr/>
      </dsp:nvSpPr>
      <dsp:spPr>
        <a:xfrm>
          <a:off x="4969003" y="1681240"/>
          <a:ext cx="2153422" cy="9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nl-BE" sz="1600" kern="1200"/>
            <a:t>Meer mogelijkheden in de refter </a:t>
          </a:r>
          <a:endParaRPr lang="en-US" sz="1600" kern="1200"/>
        </a:p>
      </dsp:txBody>
      <dsp:txXfrm>
        <a:off x="4969003" y="1681240"/>
        <a:ext cx="2153422" cy="913573"/>
      </dsp:txXfrm>
    </dsp:sp>
    <dsp:sp modelId="{19108CEE-445D-4175-B453-051100424A03}">
      <dsp:nvSpPr>
        <dsp:cNvPr id="0" name=""/>
        <dsp:cNvSpPr/>
      </dsp:nvSpPr>
      <dsp:spPr>
        <a:xfrm>
          <a:off x="7497643" y="1681240"/>
          <a:ext cx="913573" cy="91357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E1F14F-77A7-427D-B304-8FA50A0C08D4}">
      <dsp:nvSpPr>
        <dsp:cNvPr id="0" name=""/>
        <dsp:cNvSpPr/>
      </dsp:nvSpPr>
      <dsp:spPr>
        <a:xfrm>
          <a:off x="7689493" y="1873091"/>
          <a:ext cx="529872" cy="52987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82B873-D436-4844-B5A0-724C3F54827B}">
      <dsp:nvSpPr>
        <dsp:cNvPr id="0" name=""/>
        <dsp:cNvSpPr/>
      </dsp:nvSpPr>
      <dsp:spPr>
        <a:xfrm>
          <a:off x="8606981" y="1681240"/>
          <a:ext cx="2153422" cy="9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nl-BE" sz="1600" kern="1200"/>
            <a:t>Inschrijven agenda GM kan dan in lokaal 11</a:t>
          </a:r>
          <a:endParaRPr lang="en-US" sz="1600" kern="1200"/>
        </a:p>
      </dsp:txBody>
      <dsp:txXfrm>
        <a:off x="8606981" y="1681240"/>
        <a:ext cx="2153422" cy="913573"/>
      </dsp:txXfrm>
    </dsp:sp>
    <dsp:sp modelId="{9DC03A71-E76F-40ED-B526-A7F3B5496423}">
      <dsp:nvSpPr>
        <dsp:cNvPr id="0" name=""/>
        <dsp:cNvSpPr/>
      </dsp:nvSpPr>
      <dsp:spPr>
        <a:xfrm>
          <a:off x="221685" y="3321743"/>
          <a:ext cx="913573" cy="91357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9D0FC5-C4C0-4918-ABA5-A718796E2F74}">
      <dsp:nvSpPr>
        <dsp:cNvPr id="0" name=""/>
        <dsp:cNvSpPr/>
      </dsp:nvSpPr>
      <dsp:spPr>
        <a:xfrm>
          <a:off x="413535" y="3513593"/>
          <a:ext cx="529872" cy="52987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9137CF-FF28-4CA8-BB6F-B0C9F179267F}">
      <dsp:nvSpPr>
        <dsp:cNvPr id="0" name=""/>
        <dsp:cNvSpPr/>
      </dsp:nvSpPr>
      <dsp:spPr>
        <a:xfrm>
          <a:off x="1331024" y="3321743"/>
          <a:ext cx="2153422" cy="9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nl-BE" sz="1600" kern="1200"/>
            <a:t>Afspraak: iedereen gaat naar de refter bij zijn/haar wacht </a:t>
          </a:r>
          <a:endParaRPr lang="en-US" sz="1600" kern="1200"/>
        </a:p>
      </dsp:txBody>
      <dsp:txXfrm>
        <a:off x="1331024" y="3321743"/>
        <a:ext cx="2153422" cy="913573"/>
      </dsp:txXfrm>
    </dsp:sp>
    <dsp:sp modelId="{179AD79C-8359-4BB4-B108-B44E311EC340}">
      <dsp:nvSpPr>
        <dsp:cNvPr id="0" name=""/>
        <dsp:cNvSpPr/>
      </dsp:nvSpPr>
      <dsp:spPr>
        <a:xfrm>
          <a:off x="3859664" y="3321743"/>
          <a:ext cx="913573" cy="913573"/>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5EEBF0B-10FF-4C68-A82B-9B4A437F8477}">
      <dsp:nvSpPr>
        <dsp:cNvPr id="0" name=""/>
        <dsp:cNvSpPr/>
      </dsp:nvSpPr>
      <dsp:spPr>
        <a:xfrm>
          <a:off x="4051514" y="3513593"/>
          <a:ext cx="529872" cy="529872"/>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DB125B-BAA7-4165-A890-4712D66AB15D}">
      <dsp:nvSpPr>
        <dsp:cNvPr id="0" name=""/>
        <dsp:cNvSpPr/>
      </dsp:nvSpPr>
      <dsp:spPr>
        <a:xfrm>
          <a:off x="4969003" y="3321743"/>
          <a:ext cx="2153422" cy="913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nl-BE" sz="1600" kern="1200"/>
            <a:t>Secretariaat ondersteunt een halve dag per week, Rik ondersteunt als hij er is</a:t>
          </a:r>
          <a:endParaRPr lang="en-US" sz="1600" kern="1200"/>
        </a:p>
      </dsp:txBody>
      <dsp:txXfrm>
        <a:off x="4969003" y="3321743"/>
        <a:ext cx="2153422" cy="9135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9B522-BF40-49C7-92B9-2F13FD9908DB}">
      <dsp:nvSpPr>
        <dsp:cNvPr id="0" name=""/>
        <dsp:cNvSpPr/>
      </dsp:nvSpPr>
      <dsp:spPr>
        <a:xfrm>
          <a:off x="0" y="53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A4FF330-4C3F-480C-BAF7-384ECD480CA6}">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3B77DF-AE64-45CD-92AA-708E4F9B5012}">
      <dsp:nvSpPr>
        <dsp:cNvPr id="0" name=""/>
        <dsp:cNvSpPr/>
      </dsp:nvSpPr>
      <dsp:spPr>
        <a:xfrm>
          <a:off x="1435590" y="53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nl-BE" sz="2300" kern="1200" dirty="0"/>
            <a:t>We werken nog steeds met de drie zorgdoelen: de zorgdoelen zullen worden meegenomen in klassenraden rond het denken rond leerlingen , naast de zorgdoelen zoomen we dit jaar ook in op onderwijsbehoeften</a:t>
          </a:r>
          <a:endParaRPr lang="en-US" sz="2300" kern="1200" dirty="0"/>
        </a:p>
      </dsp:txBody>
      <dsp:txXfrm>
        <a:off x="1435590" y="531"/>
        <a:ext cx="9080009" cy="1242935"/>
      </dsp:txXfrm>
    </dsp:sp>
    <dsp:sp modelId="{DB20CFEA-CF08-424D-B8EF-A97ABEE6C590}">
      <dsp:nvSpPr>
        <dsp:cNvPr id="0" name=""/>
        <dsp:cNvSpPr/>
      </dsp:nvSpPr>
      <dsp:spPr>
        <a:xfrm>
          <a:off x="0" y="1554201"/>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85371B-6A51-48D5-970A-2DB7F00C5400}">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07554D-B302-4A05-BD4C-0B226E248443}">
      <dsp:nvSpPr>
        <dsp:cNvPr id="0" name=""/>
        <dsp:cNvSpPr/>
      </dsp:nvSpPr>
      <dsp:spPr>
        <a:xfrm>
          <a:off x="1435590" y="1554201"/>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nl-BE" sz="2300" kern="1200" dirty="0"/>
            <a:t>Ilonka, Ann, Katrien begeleiden de klassenraden: we zoomen in op de doelen bij iedere leerling en kijken naar de noden van de klas binnen deze klassenraden</a:t>
          </a:r>
          <a:endParaRPr lang="en-US" sz="2300" kern="1200" dirty="0"/>
        </a:p>
      </dsp:txBody>
      <dsp:txXfrm>
        <a:off x="1435590" y="1554201"/>
        <a:ext cx="9080009" cy="1242935"/>
      </dsp:txXfrm>
    </dsp:sp>
    <dsp:sp modelId="{45AC61BF-59DB-41EA-A4C1-B0B24EC8F83B}">
      <dsp:nvSpPr>
        <dsp:cNvPr id="0" name=""/>
        <dsp:cNvSpPr/>
      </dsp:nvSpPr>
      <dsp:spPr>
        <a:xfrm>
          <a:off x="0" y="3107870"/>
          <a:ext cx="10515600" cy="12429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EB7722-D9AB-4A5A-98C3-FECBA0A30B61}">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BDB88E-B639-47F9-B2B9-942763B7062B}">
      <dsp:nvSpPr>
        <dsp:cNvPr id="0" name=""/>
        <dsp:cNvSpPr/>
      </dsp:nvSpPr>
      <dsp:spPr>
        <a:xfrm>
          <a:off x="1435590" y="3107870"/>
          <a:ext cx="90800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nl-BE" sz="2300" kern="1200"/>
            <a:t>Alle documenten dienen digitaal volledig in orde te zijn (wie graag print, geen probleem, maar ik maak er geen verplichting van)</a:t>
          </a:r>
          <a:endParaRPr lang="en-US" sz="2300" kern="1200"/>
        </a:p>
      </dsp:txBody>
      <dsp:txXfrm>
        <a:off x="1435590" y="3107870"/>
        <a:ext cx="9080009" cy="1242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5F114-2079-497F-A96E-18DA7AD4034F}">
      <dsp:nvSpPr>
        <dsp:cNvPr id="0" name=""/>
        <dsp:cNvSpPr/>
      </dsp:nvSpPr>
      <dsp:spPr>
        <a:xfrm>
          <a:off x="973190" y="986724"/>
          <a:ext cx="1264141" cy="1264141"/>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612E13-9586-4C3E-B815-678926E5DC6A}">
      <dsp:nvSpPr>
        <dsp:cNvPr id="0" name=""/>
        <dsp:cNvSpPr/>
      </dsp:nvSpPr>
      <dsp:spPr>
        <a:xfrm>
          <a:off x="1242597" y="12561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30ED582-E2F1-4724-B7E4-D122895E3926}">
      <dsp:nvSpPr>
        <dsp:cNvPr id="0" name=""/>
        <dsp:cNvSpPr/>
      </dsp:nvSpPr>
      <dsp:spPr>
        <a:xfrm>
          <a:off x="569079"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nl-BE" sz="1200" kern="1200"/>
            <a:t>Missie en visie is geen vrijblijvend traject maar een traject voor ieder lid van de school</a:t>
          </a:r>
          <a:endParaRPr lang="en-US" sz="1200" kern="1200"/>
        </a:p>
      </dsp:txBody>
      <dsp:txXfrm>
        <a:off x="569079" y="2644614"/>
        <a:ext cx="2072362" cy="720000"/>
      </dsp:txXfrm>
    </dsp:sp>
    <dsp:sp modelId="{3448095B-E2CC-466D-AA19-ACF79C56FFEE}">
      <dsp:nvSpPr>
        <dsp:cNvPr id="0" name=""/>
        <dsp:cNvSpPr/>
      </dsp:nvSpPr>
      <dsp:spPr>
        <a:xfrm>
          <a:off x="3408216" y="986724"/>
          <a:ext cx="1264141" cy="1264141"/>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085C59-C56D-4CD7-B9B4-930EA342C949}">
      <dsp:nvSpPr>
        <dsp:cNvPr id="0" name=""/>
        <dsp:cNvSpPr/>
      </dsp:nvSpPr>
      <dsp:spPr>
        <a:xfrm>
          <a:off x="3677623" y="1256131"/>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140D1B-5E44-4E39-B23C-0DA9C77D46F0}">
      <dsp:nvSpPr>
        <dsp:cNvPr id="0" name=""/>
        <dsp:cNvSpPr/>
      </dsp:nvSpPr>
      <dsp:spPr>
        <a:xfrm>
          <a:off x="3004105"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nl-BE" sz="1200" kern="1200"/>
            <a:t>Eerste hulp is van belang voor eenieder </a:t>
          </a:r>
          <a:endParaRPr lang="en-US" sz="1200" kern="1200"/>
        </a:p>
      </dsp:txBody>
      <dsp:txXfrm>
        <a:off x="3004105" y="2644614"/>
        <a:ext cx="2072362" cy="720000"/>
      </dsp:txXfrm>
    </dsp:sp>
    <dsp:sp modelId="{375E7187-C82F-43C8-8492-D897B40891C5}">
      <dsp:nvSpPr>
        <dsp:cNvPr id="0" name=""/>
        <dsp:cNvSpPr/>
      </dsp:nvSpPr>
      <dsp:spPr>
        <a:xfrm>
          <a:off x="5843242" y="986724"/>
          <a:ext cx="1264141" cy="1264141"/>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8815F3-3D23-4358-8EAC-E6918085F82E}">
      <dsp:nvSpPr>
        <dsp:cNvPr id="0" name=""/>
        <dsp:cNvSpPr/>
      </dsp:nvSpPr>
      <dsp:spPr>
        <a:xfrm>
          <a:off x="6112649" y="12561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E8989A-05E3-45BE-B58B-AD7F9718415F}">
      <dsp:nvSpPr>
        <dsp:cNvPr id="0" name=""/>
        <dsp:cNvSpPr/>
      </dsp:nvSpPr>
      <dsp:spPr>
        <a:xfrm>
          <a:off x="5439131"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nl-BE" sz="1200" kern="1200"/>
            <a:t>‘kennismakingsgesprek’ met directie volgens vooropgestelde methodiek </a:t>
          </a:r>
          <a:endParaRPr lang="en-US" sz="1200" kern="1200"/>
        </a:p>
      </dsp:txBody>
      <dsp:txXfrm>
        <a:off x="5439131" y="2644614"/>
        <a:ext cx="2072362" cy="720000"/>
      </dsp:txXfrm>
    </dsp:sp>
    <dsp:sp modelId="{99680709-27FD-4DD8-939D-4810226A43F9}">
      <dsp:nvSpPr>
        <dsp:cNvPr id="0" name=""/>
        <dsp:cNvSpPr/>
      </dsp:nvSpPr>
      <dsp:spPr>
        <a:xfrm>
          <a:off x="8278268" y="986724"/>
          <a:ext cx="1264141" cy="1264141"/>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CDF911-6848-40E4-8893-DE29B3A779E6}">
      <dsp:nvSpPr>
        <dsp:cNvPr id="0" name=""/>
        <dsp:cNvSpPr/>
      </dsp:nvSpPr>
      <dsp:spPr>
        <a:xfrm>
          <a:off x="8547675" y="1256131"/>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AF3A66-B536-402C-AB1C-5DA6914F25E6}">
      <dsp:nvSpPr>
        <dsp:cNvPr id="0" name=""/>
        <dsp:cNvSpPr/>
      </dsp:nvSpPr>
      <dsp:spPr>
        <a:xfrm>
          <a:off x="7874157"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nl-BE" sz="1200" kern="1200"/>
            <a:t>Iedereen is de volle drie dagen aanwezig (tenzij opdracht op andere school)</a:t>
          </a:r>
          <a:endParaRPr lang="en-US" sz="1200" kern="1200"/>
        </a:p>
      </dsp:txBody>
      <dsp:txXfrm>
        <a:off x="7874157" y="2644614"/>
        <a:ext cx="2072362"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EF58D-B62B-40BB-83AA-9D07CFC4E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6AC06D3-F571-4213-A2A4-6A1915120C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5A10580-AD31-4B8F-8448-55A666AC1725}"/>
              </a:ext>
            </a:extLst>
          </p:cNvPr>
          <p:cNvSpPr>
            <a:spLocks noGrp="1"/>
          </p:cNvSpPr>
          <p:nvPr>
            <p:ph type="dt" sz="half" idx="10"/>
          </p:nvPr>
        </p:nvSpPr>
        <p:spPr/>
        <p:txBody>
          <a:bodyPr/>
          <a:lstStyle/>
          <a:p>
            <a:fld id="{0DAF61AA-5A98-4049-A93E-477E5505141A}" type="datetimeFigureOut">
              <a:rPr lang="en-US" smtClean="0"/>
              <a:t>9/21/20</a:t>
            </a:fld>
            <a:endParaRPr lang="en-US" dirty="0"/>
          </a:p>
        </p:txBody>
      </p:sp>
      <p:sp>
        <p:nvSpPr>
          <p:cNvPr id="5" name="Footer Placeholder 4">
            <a:extLst>
              <a:ext uri="{FF2B5EF4-FFF2-40B4-BE49-F238E27FC236}">
                <a16:creationId xmlns:a16="http://schemas.microsoft.com/office/drawing/2014/main" id="{15EC99C8-515A-4FEA-9CD2-6D0BF46CF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2AF1B-1868-4C05-B6C3-9EBF29A50ADD}"/>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430290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70B0-C1C5-4976-80E8-6B4F90EB362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7593EE-493E-4BCE-8992-24CA63E1E0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80919F-FDDD-42FB-8422-A0665D558D00}"/>
              </a:ext>
            </a:extLst>
          </p:cNvPr>
          <p:cNvSpPr>
            <a:spLocks noGrp="1"/>
          </p:cNvSpPr>
          <p:nvPr>
            <p:ph type="dt" sz="half" idx="10"/>
          </p:nvPr>
        </p:nvSpPr>
        <p:spPr/>
        <p:txBody>
          <a:bodyPr/>
          <a:lstStyle/>
          <a:p>
            <a:fld id="{0DAF61AA-5A98-4049-A93E-477E5505141A}" type="datetimeFigureOut">
              <a:rPr lang="en-US" smtClean="0"/>
              <a:t>9/21/20</a:t>
            </a:fld>
            <a:endParaRPr lang="en-US"/>
          </a:p>
        </p:txBody>
      </p:sp>
      <p:sp>
        <p:nvSpPr>
          <p:cNvPr id="5" name="Footer Placeholder 4">
            <a:extLst>
              <a:ext uri="{FF2B5EF4-FFF2-40B4-BE49-F238E27FC236}">
                <a16:creationId xmlns:a16="http://schemas.microsoft.com/office/drawing/2014/main" id="{A216D38A-35F8-4667-A1F4-49644471E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9CC230-78B7-487B-9C95-CB00868F6F1F}"/>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3278795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4CB826-D9AA-4689-B8C0-38D999F0D06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1F1CDD-16FB-45E0-9887-24374C5676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46397-BBD2-4426-B1F5-FD6EA3CDC866}"/>
              </a:ext>
            </a:extLst>
          </p:cNvPr>
          <p:cNvSpPr>
            <a:spLocks noGrp="1"/>
          </p:cNvSpPr>
          <p:nvPr>
            <p:ph type="dt" sz="half" idx="10"/>
          </p:nvPr>
        </p:nvSpPr>
        <p:spPr/>
        <p:txBody>
          <a:bodyPr/>
          <a:lstStyle/>
          <a:p>
            <a:fld id="{0DAF61AA-5A98-4049-A93E-477E5505141A}" type="datetimeFigureOut">
              <a:rPr lang="en-US" smtClean="0"/>
              <a:t>9/21/20</a:t>
            </a:fld>
            <a:endParaRPr lang="en-US"/>
          </a:p>
        </p:txBody>
      </p:sp>
      <p:sp>
        <p:nvSpPr>
          <p:cNvPr id="5" name="Footer Placeholder 4">
            <a:extLst>
              <a:ext uri="{FF2B5EF4-FFF2-40B4-BE49-F238E27FC236}">
                <a16:creationId xmlns:a16="http://schemas.microsoft.com/office/drawing/2014/main" id="{FDAB91E4-73D0-4ACD-8F54-00EE6FB1D6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B28C61-59FE-44D6-A7D6-AAD292232778}"/>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2295906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6D384-B2C5-42A4-9774-A931C39B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8D736C-5FCC-43BC-B824-A90F2CC5D1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4A3A50-B922-45BE-945D-7ED3EBD83F7C}"/>
              </a:ext>
            </a:extLst>
          </p:cNvPr>
          <p:cNvSpPr>
            <a:spLocks noGrp="1"/>
          </p:cNvSpPr>
          <p:nvPr>
            <p:ph type="dt" sz="half" idx="10"/>
          </p:nvPr>
        </p:nvSpPr>
        <p:spPr/>
        <p:txBody>
          <a:bodyPr/>
          <a:lstStyle/>
          <a:p>
            <a:fld id="{0DAF61AA-5A98-4049-A93E-477E5505141A}" type="datetimeFigureOut">
              <a:rPr lang="en-US" smtClean="0"/>
              <a:t>9/21/20</a:t>
            </a:fld>
            <a:endParaRPr lang="en-US"/>
          </a:p>
        </p:txBody>
      </p:sp>
      <p:sp>
        <p:nvSpPr>
          <p:cNvPr id="5" name="Footer Placeholder 4">
            <a:extLst>
              <a:ext uri="{FF2B5EF4-FFF2-40B4-BE49-F238E27FC236}">
                <a16:creationId xmlns:a16="http://schemas.microsoft.com/office/drawing/2014/main" id="{64241F78-20DE-4D53-BB25-79E5C4E1AB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643084-C669-4FDF-87D4-F22D36BB827D}"/>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4174928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6C559-800C-489A-9174-7901F92B0D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42B5C3-320B-4CFD-B6A7-A28C7E435B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FCA372-3F42-4113-A73B-5FDCF93CB5BC}"/>
              </a:ext>
            </a:extLst>
          </p:cNvPr>
          <p:cNvSpPr>
            <a:spLocks noGrp="1"/>
          </p:cNvSpPr>
          <p:nvPr>
            <p:ph type="dt" sz="half" idx="10"/>
          </p:nvPr>
        </p:nvSpPr>
        <p:spPr/>
        <p:txBody>
          <a:bodyPr/>
          <a:lstStyle/>
          <a:p>
            <a:fld id="{0DAF61AA-5A98-4049-A93E-477E5505141A}" type="datetimeFigureOut">
              <a:rPr lang="en-US" smtClean="0"/>
              <a:t>9/21/20</a:t>
            </a:fld>
            <a:endParaRPr lang="en-US"/>
          </a:p>
        </p:txBody>
      </p:sp>
      <p:sp>
        <p:nvSpPr>
          <p:cNvPr id="5" name="Footer Placeholder 4">
            <a:extLst>
              <a:ext uri="{FF2B5EF4-FFF2-40B4-BE49-F238E27FC236}">
                <a16:creationId xmlns:a16="http://schemas.microsoft.com/office/drawing/2014/main" id="{F0DA1197-0C78-4878-B086-5D206EA49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1B83D8-FD42-44FF-AA20-944A519CC0B2}"/>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1987500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685AA-B5C7-4E3D-85FA-94F3C73E59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AFEEA-6F3F-4630-A950-61C05D2FAFB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C36817-B869-4D19-9EE8-A3166B0E15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074146-2374-4321-AEBB-3E9B09D7796D}"/>
              </a:ext>
            </a:extLst>
          </p:cNvPr>
          <p:cNvSpPr>
            <a:spLocks noGrp="1"/>
          </p:cNvSpPr>
          <p:nvPr>
            <p:ph type="dt" sz="half" idx="10"/>
          </p:nvPr>
        </p:nvSpPr>
        <p:spPr/>
        <p:txBody>
          <a:bodyPr/>
          <a:lstStyle/>
          <a:p>
            <a:fld id="{0DAF61AA-5A98-4049-A93E-477E5505141A}" type="datetimeFigureOut">
              <a:rPr lang="en-US" smtClean="0"/>
              <a:t>9/21/20</a:t>
            </a:fld>
            <a:endParaRPr lang="en-US"/>
          </a:p>
        </p:txBody>
      </p:sp>
      <p:sp>
        <p:nvSpPr>
          <p:cNvPr id="6" name="Footer Placeholder 5">
            <a:extLst>
              <a:ext uri="{FF2B5EF4-FFF2-40B4-BE49-F238E27FC236}">
                <a16:creationId xmlns:a16="http://schemas.microsoft.com/office/drawing/2014/main" id="{2C42337B-B902-4DC2-BB94-02B8A75492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4AD585-B83C-4ECF-AF42-8DDF6996B79D}"/>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75451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A9ADB-3495-481F-BB4E-9C7128B17B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D6FF4C-26CB-4281-A2F7-6CBE451867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2E72A9-F222-45B4-9355-C04C058641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99F6E-77AD-4EBC-BAF9-5A43CDEC4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F77677-7169-4591-B047-0678815F48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482A6EB-0285-4FA4-A00C-A7F716084FD3}"/>
              </a:ext>
            </a:extLst>
          </p:cNvPr>
          <p:cNvSpPr>
            <a:spLocks noGrp="1"/>
          </p:cNvSpPr>
          <p:nvPr>
            <p:ph type="dt" sz="half" idx="10"/>
          </p:nvPr>
        </p:nvSpPr>
        <p:spPr/>
        <p:txBody>
          <a:bodyPr/>
          <a:lstStyle/>
          <a:p>
            <a:fld id="{0DAF61AA-5A98-4049-A93E-477E5505141A}" type="datetimeFigureOut">
              <a:rPr lang="en-US" smtClean="0"/>
              <a:t>9/21/20</a:t>
            </a:fld>
            <a:endParaRPr lang="en-US"/>
          </a:p>
        </p:txBody>
      </p:sp>
      <p:sp>
        <p:nvSpPr>
          <p:cNvPr id="8" name="Footer Placeholder 7">
            <a:extLst>
              <a:ext uri="{FF2B5EF4-FFF2-40B4-BE49-F238E27FC236}">
                <a16:creationId xmlns:a16="http://schemas.microsoft.com/office/drawing/2014/main" id="{86D39526-82B8-402C-8A2B-82EF8F3F3A7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55EC9E6-6FF1-4541-9CB1-A2FF9D852169}"/>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10443248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0F54-6CED-4251-A0A6-32CCD1213F8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572C8E6-49D6-46A5-8DC3-B0D8E683C9CB}"/>
              </a:ext>
            </a:extLst>
          </p:cNvPr>
          <p:cNvSpPr>
            <a:spLocks noGrp="1"/>
          </p:cNvSpPr>
          <p:nvPr>
            <p:ph type="dt" sz="half" idx="10"/>
          </p:nvPr>
        </p:nvSpPr>
        <p:spPr/>
        <p:txBody>
          <a:bodyPr/>
          <a:lstStyle/>
          <a:p>
            <a:fld id="{0DAF61AA-5A98-4049-A93E-477E5505141A}" type="datetimeFigureOut">
              <a:rPr lang="en-US" smtClean="0"/>
              <a:t>9/21/20</a:t>
            </a:fld>
            <a:endParaRPr lang="en-US"/>
          </a:p>
        </p:txBody>
      </p:sp>
      <p:sp>
        <p:nvSpPr>
          <p:cNvPr id="4" name="Footer Placeholder 3">
            <a:extLst>
              <a:ext uri="{FF2B5EF4-FFF2-40B4-BE49-F238E27FC236}">
                <a16:creationId xmlns:a16="http://schemas.microsoft.com/office/drawing/2014/main" id="{AB883CBA-77CD-4490-A5F3-BAA8FC254A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EA5FF79-61B6-4693-8547-95B1F2F7A194}"/>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239376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BDCB94-13E9-41CB-88F0-D30A1791DCBA}"/>
              </a:ext>
            </a:extLst>
          </p:cNvPr>
          <p:cNvSpPr>
            <a:spLocks noGrp="1"/>
          </p:cNvSpPr>
          <p:nvPr>
            <p:ph type="dt" sz="half" idx="10"/>
          </p:nvPr>
        </p:nvSpPr>
        <p:spPr/>
        <p:txBody>
          <a:bodyPr/>
          <a:lstStyle/>
          <a:p>
            <a:fld id="{0DAF61AA-5A98-4049-A93E-477E5505141A}" type="datetimeFigureOut">
              <a:rPr lang="en-US" smtClean="0"/>
              <a:t>9/21/20</a:t>
            </a:fld>
            <a:endParaRPr lang="en-US"/>
          </a:p>
        </p:txBody>
      </p:sp>
      <p:sp>
        <p:nvSpPr>
          <p:cNvPr id="3" name="Footer Placeholder 2">
            <a:extLst>
              <a:ext uri="{FF2B5EF4-FFF2-40B4-BE49-F238E27FC236}">
                <a16:creationId xmlns:a16="http://schemas.microsoft.com/office/drawing/2014/main" id="{244795A4-736C-426D-8559-5AD5892756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2A2ACD-17F3-4C16-8E77-86EC92CCD552}"/>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1180943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FCB2E-B68A-48F9-8B20-CDED818FB6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081C83-64B5-4BFD-A163-75C2EA7F89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5D44AD-E361-48A3-936D-DDA0D51445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EED06C-E016-489C-8863-EA1BE998BC48}"/>
              </a:ext>
            </a:extLst>
          </p:cNvPr>
          <p:cNvSpPr>
            <a:spLocks noGrp="1"/>
          </p:cNvSpPr>
          <p:nvPr>
            <p:ph type="dt" sz="half" idx="10"/>
          </p:nvPr>
        </p:nvSpPr>
        <p:spPr/>
        <p:txBody>
          <a:bodyPr/>
          <a:lstStyle/>
          <a:p>
            <a:fld id="{0DAF61AA-5A98-4049-A93E-477E5505141A}" type="datetimeFigureOut">
              <a:rPr lang="en-US" smtClean="0"/>
              <a:t>9/21/20</a:t>
            </a:fld>
            <a:endParaRPr lang="en-US"/>
          </a:p>
        </p:txBody>
      </p:sp>
      <p:sp>
        <p:nvSpPr>
          <p:cNvPr id="6" name="Footer Placeholder 5">
            <a:extLst>
              <a:ext uri="{FF2B5EF4-FFF2-40B4-BE49-F238E27FC236}">
                <a16:creationId xmlns:a16="http://schemas.microsoft.com/office/drawing/2014/main" id="{359161F0-D253-49A7-9A08-7A0A228146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42C61A-B326-40A7-A286-90D0544BBC34}"/>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2475336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2DF6F-D00F-4CE4-8701-B006273461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0FF7AB-F851-4425-8407-996C920E6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2ED6CF5-154F-4615-8CDC-E2BFA61FA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A5C400-0D13-495F-8C4E-EC3CDF5F22AF}"/>
              </a:ext>
            </a:extLst>
          </p:cNvPr>
          <p:cNvSpPr>
            <a:spLocks noGrp="1"/>
          </p:cNvSpPr>
          <p:nvPr>
            <p:ph type="dt" sz="half" idx="10"/>
          </p:nvPr>
        </p:nvSpPr>
        <p:spPr/>
        <p:txBody>
          <a:bodyPr/>
          <a:lstStyle/>
          <a:p>
            <a:fld id="{0DAF61AA-5A98-4049-A93E-477E5505141A}" type="datetimeFigureOut">
              <a:rPr lang="en-US" smtClean="0"/>
              <a:t>9/21/20</a:t>
            </a:fld>
            <a:endParaRPr lang="en-US"/>
          </a:p>
        </p:txBody>
      </p:sp>
      <p:sp>
        <p:nvSpPr>
          <p:cNvPr id="6" name="Footer Placeholder 5">
            <a:extLst>
              <a:ext uri="{FF2B5EF4-FFF2-40B4-BE49-F238E27FC236}">
                <a16:creationId xmlns:a16="http://schemas.microsoft.com/office/drawing/2014/main" id="{4CB290D7-98AC-45E5-A7D6-73520AFC73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94276C-2BD2-4C4F-AC04-DD3D73768A5D}"/>
              </a:ext>
            </a:extLst>
          </p:cNvPr>
          <p:cNvSpPr>
            <a:spLocks noGrp="1"/>
          </p:cNvSpPr>
          <p:nvPr>
            <p:ph type="sldNum" sz="quarter" idx="12"/>
          </p:nvPr>
        </p:nvSpPr>
        <p:spPr/>
        <p:txBody>
          <a:bodyPr/>
          <a:lstStyle/>
          <a:p>
            <a:fld id="{73B850FF-6169-4056-8077-06FFA93A5366}" type="slidenum">
              <a:rPr lang="en-US" smtClean="0"/>
              <a:t>‹nr.›</a:t>
            </a:fld>
            <a:endParaRPr lang="en-US"/>
          </a:p>
        </p:txBody>
      </p:sp>
    </p:spTree>
    <p:extLst>
      <p:ext uri="{BB962C8B-B14F-4D97-AF65-F5344CB8AC3E}">
        <p14:creationId xmlns:p14="http://schemas.microsoft.com/office/powerpoint/2010/main" val="35563060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7A131F-D5DE-41A5-B4CF-4F345319B40B}"/>
              </a:ext>
            </a:extLst>
          </p:cNvPr>
          <p:cNvSpPr/>
          <p:nvPr/>
        </p:nvSpPr>
        <p:spPr>
          <a:xfrm>
            <a:off x="0" y="0"/>
            <a:ext cx="12188952" cy="6858000"/>
          </a:xfrm>
          <a:prstGeom prst="rect">
            <a:avLst/>
          </a:prstGeom>
          <a:solidFill>
            <a:schemeClr val="bg2"/>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8" name="Freeform: Shape 7">
            <a:extLst>
              <a:ext uri="{FF2B5EF4-FFF2-40B4-BE49-F238E27FC236}">
                <a16:creationId xmlns:a16="http://schemas.microsoft.com/office/drawing/2014/main" id="{3AF4666D-BD98-40A5-A75F-478B982010B2}"/>
              </a:ext>
            </a:extLst>
          </p:cNvPr>
          <p:cNvSpPr/>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9" name="Freeform: Shape 8">
            <a:extLst>
              <a:ext uri="{FF2B5EF4-FFF2-40B4-BE49-F238E27FC236}">
                <a16:creationId xmlns:a16="http://schemas.microsoft.com/office/drawing/2014/main" id="{68680585-71F9-4721-A998-4974171D2EB4}"/>
              </a:ext>
            </a:extLst>
          </p:cNvPr>
          <p:cNvSpPr/>
          <p:nvPr/>
        </p:nvSpPr>
        <p:spPr>
          <a:xfrm>
            <a:off x="10439256" y="6172200"/>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a:p>
        </p:txBody>
      </p:sp>
      <p:sp>
        <p:nvSpPr>
          <p:cNvPr id="10" name="Freeform: Shape 9">
            <a:extLst>
              <a:ext uri="{FF2B5EF4-FFF2-40B4-BE49-F238E27FC236}">
                <a16:creationId xmlns:a16="http://schemas.microsoft.com/office/drawing/2014/main" id="{12BC95C2-2EEC-4F59-ABA8-660B0D059CCF}"/>
              </a:ext>
            </a:extLst>
          </p:cNvPr>
          <p:cNvSpPr/>
          <p:nvPr/>
        </p:nvSpPr>
        <p:spPr>
          <a:xfrm>
            <a:off x="7977352"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aphic 141">
            <a:extLst>
              <a:ext uri="{FF2B5EF4-FFF2-40B4-BE49-F238E27FC236}">
                <a16:creationId xmlns:a16="http://schemas.microsoft.com/office/drawing/2014/main" id="{03E9870D-4BBA-43AF-8D44-BBADF020CFF6}"/>
              </a:ext>
            </a:extLst>
          </p:cNvPr>
          <p:cNvGrpSpPr/>
          <p:nvPr/>
        </p:nvGrpSpPr>
        <p:grpSpPr>
          <a:xfrm>
            <a:off x="10849" y="15178"/>
            <a:ext cx="2198951" cy="3331254"/>
            <a:chOff x="4473129" y="923925"/>
            <a:chExt cx="3308947" cy="5012817"/>
          </a:xfrm>
          <a:noFill/>
        </p:grpSpPr>
        <p:sp>
          <p:nvSpPr>
            <p:cNvPr id="12" name="Freeform: Shape 11">
              <a:extLst>
                <a:ext uri="{FF2B5EF4-FFF2-40B4-BE49-F238E27FC236}">
                  <a16:creationId xmlns:a16="http://schemas.microsoft.com/office/drawing/2014/main" id="{34BC5055-C77D-43CD-BB1D-A77B6779CDAD}"/>
                </a:ext>
              </a:extLst>
            </p:cNvPr>
            <p:cNvSpPr/>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75000"/>
                </a:schemeClr>
              </a:solidFill>
              <a:prstDash val="lgDash"/>
              <a:round/>
            </a:ln>
          </p:spPr>
          <p:txBody>
            <a:bodyPr rtlCol="0" anchor="ctr"/>
            <a:lstStyle/>
            <a:p>
              <a:endParaRPr lang="en-US"/>
            </a:p>
          </p:txBody>
        </p:sp>
        <p:sp>
          <p:nvSpPr>
            <p:cNvPr id="13" name="Freeform: Shape 12">
              <a:extLst>
                <a:ext uri="{FF2B5EF4-FFF2-40B4-BE49-F238E27FC236}">
                  <a16:creationId xmlns:a16="http://schemas.microsoft.com/office/drawing/2014/main" id="{DB12D0B8-9385-489A-85AE-3D14AD0BA2FC}"/>
                </a:ext>
              </a:extLst>
            </p:cNvPr>
            <p:cNvSpPr/>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75000"/>
                </a:schemeClr>
              </a:solidFill>
              <a:prstDash val="lgDash"/>
              <a:round/>
            </a:ln>
          </p:spPr>
          <p:txBody>
            <a:bodyPr rtlCol="0" anchor="ctr"/>
            <a:lstStyle/>
            <a:p>
              <a:endParaRPr lang="en-US"/>
            </a:p>
          </p:txBody>
        </p:sp>
        <p:sp>
          <p:nvSpPr>
            <p:cNvPr id="14" name="Freeform: Shape 13">
              <a:extLst>
                <a:ext uri="{FF2B5EF4-FFF2-40B4-BE49-F238E27FC236}">
                  <a16:creationId xmlns:a16="http://schemas.microsoft.com/office/drawing/2014/main" id="{D158A14A-147E-4130-A5E2-38FD84B181AF}"/>
                </a:ext>
              </a:extLst>
            </p:cNvPr>
            <p:cNvSpPr/>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7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75B8B1EB-5E2B-472C-AE60-2EC5961F16F9}"/>
                </a:ext>
              </a:extLst>
            </p:cNvPr>
            <p:cNvSpPr/>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7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B4F5BD77-58D7-4B61-A666-1B4139A63A28}"/>
                </a:ext>
              </a:extLst>
            </p:cNvPr>
            <p:cNvSpPr/>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7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F5CBEC6B-EDB6-40B8-8771-E5AF41B8D698}"/>
                </a:ext>
              </a:extLst>
            </p:cNvPr>
            <p:cNvSpPr/>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7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91BD0EE8-AA47-4044-9251-9F5A4B820120}"/>
                </a:ext>
              </a:extLst>
            </p:cNvPr>
            <p:cNvSpPr/>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75000"/>
                </a:schemeClr>
              </a:solidFill>
              <a:prstDash val="lgDash"/>
              <a:round/>
            </a:ln>
          </p:spPr>
          <p:txBody>
            <a:bodyPr rtlCol="0" anchor="ctr"/>
            <a:lstStyle/>
            <a:p>
              <a:endParaRPr lang="en-US" dirty="0"/>
            </a:p>
          </p:txBody>
        </p:sp>
      </p:grpSp>
      <p:grpSp>
        <p:nvGrpSpPr>
          <p:cNvPr id="19" name="Graphic 157">
            <a:extLst>
              <a:ext uri="{FF2B5EF4-FFF2-40B4-BE49-F238E27FC236}">
                <a16:creationId xmlns:a16="http://schemas.microsoft.com/office/drawing/2014/main" id="{C3279E8D-2BAA-4CB1-834B-09FADD54DE56}"/>
              </a:ext>
            </a:extLst>
          </p:cNvPr>
          <p:cNvGrpSpPr/>
          <p:nvPr/>
        </p:nvGrpSpPr>
        <p:grpSpPr>
          <a:xfrm>
            <a:off x="8610600" y="3276600"/>
            <a:ext cx="3529260" cy="3581399"/>
            <a:chOff x="4114800" y="1423987"/>
            <a:chExt cx="3961542" cy="4007547"/>
          </a:xfrm>
          <a:noFill/>
        </p:grpSpPr>
        <p:sp>
          <p:nvSpPr>
            <p:cNvPr id="20" name="Freeform: Shape 19">
              <a:extLst>
                <a:ext uri="{FF2B5EF4-FFF2-40B4-BE49-F238E27FC236}">
                  <a16:creationId xmlns:a16="http://schemas.microsoft.com/office/drawing/2014/main" id="{3456F18E-4F61-486D-9CD6-65B30372C534}"/>
                </a:ext>
              </a:extLst>
            </p:cNvPr>
            <p:cNvSpPr/>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7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318DDF45-08F0-46B6-A0B7-133735C94F47}"/>
                </a:ext>
              </a:extLst>
            </p:cNvPr>
            <p:cNvSpPr/>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B9D0CC0F-710D-43F4-BC86-763767420133}"/>
                </a:ext>
              </a:extLst>
            </p:cNvPr>
            <p:cNvSpPr/>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7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6FB36AB6-CB81-495A-8A33-C0BCE67D6F23}"/>
                </a:ext>
              </a:extLst>
            </p:cNvPr>
            <p:cNvSpPr/>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1993F7E6-ABF6-482D-BEA5-B4E607DDB433}"/>
                </a:ext>
              </a:extLst>
            </p:cNvPr>
            <p:cNvSpPr/>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7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DCA0B097-C21A-40B4-95E4-2FFA9697F824}"/>
                </a:ext>
              </a:extLst>
            </p:cNvPr>
            <p:cNvSpPr/>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7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AB2AF0F5-7EAA-4BAB-8DE2-D84E124170FA}"/>
                </a:ext>
              </a:extLst>
            </p:cNvPr>
            <p:cNvSpPr/>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75000"/>
                </a:schemeClr>
              </a:solidFill>
              <a:prstDash val="lgDash"/>
              <a:round/>
            </a:ln>
          </p:spPr>
          <p:txBody>
            <a:bodyPr rtlCol="0" anchor="ctr"/>
            <a:lstStyle/>
            <a:p>
              <a:endParaRPr lang="en-US"/>
            </a:p>
          </p:txBody>
        </p:sp>
      </p:grpSp>
      <p:sp>
        <p:nvSpPr>
          <p:cNvPr id="2" name="Title Placeholder 1">
            <a:extLst>
              <a:ext uri="{FF2B5EF4-FFF2-40B4-BE49-F238E27FC236}">
                <a16:creationId xmlns:a16="http://schemas.microsoft.com/office/drawing/2014/main" id="{B760C036-BBCE-4F9E-AD56-DD36D4407B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3A5D7EC-1E6A-473F-B5A4-18CDFB6CF9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F9981C7-34D5-49A4-949D-715FD4BD8F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en-US" sz="900" kern="1200" cap="all" spc="200" smtClean="0">
                <a:solidFill>
                  <a:schemeClr val="accent1"/>
                </a:solidFill>
                <a:latin typeface="+mn-lt"/>
                <a:ea typeface="+mn-ea"/>
                <a:cs typeface="Segoe UI Semilight" panose="020B0402040204020203" pitchFamily="34" charset="0"/>
              </a:defRPr>
            </a:lvl1pPr>
          </a:lstStyle>
          <a:p>
            <a:fld id="{0DAF61AA-5A98-4049-A93E-477E5505141A}" type="datetimeFigureOut">
              <a:rPr lang="en-US" smtClean="0"/>
              <a:pPr/>
              <a:t>9/21/20</a:t>
            </a:fld>
            <a:endParaRPr lang="en-US" dirty="0"/>
          </a:p>
        </p:txBody>
      </p:sp>
      <p:sp>
        <p:nvSpPr>
          <p:cNvPr id="5" name="Footer Placeholder 4">
            <a:extLst>
              <a:ext uri="{FF2B5EF4-FFF2-40B4-BE49-F238E27FC236}">
                <a16:creationId xmlns:a16="http://schemas.microsoft.com/office/drawing/2014/main" id="{FA85CE6E-733D-4C60-B40B-C7C10CB5AF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en-US" sz="900" kern="1200" cap="all" spc="200" dirty="0">
                <a:solidFill>
                  <a:schemeClr val="accent1"/>
                </a:solidFill>
                <a:latin typeface="+mn-lt"/>
                <a:ea typeface="+mn-ea"/>
                <a:cs typeface="Segoe UI Semilight" panose="020B0402040204020203" pitchFamily="34" charset="0"/>
              </a:defRPr>
            </a:lvl1pPr>
          </a:lstStyle>
          <a:p>
            <a:endParaRPr lang="en-US"/>
          </a:p>
        </p:txBody>
      </p:sp>
      <p:sp>
        <p:nvSpPr>
          <p:cNvPr id="6" name="Slide Number Placeholder 5">
            <a:extLst>
              <a:ext uri="{FF2B5EF4-FFF2-40B4-BE49-F238E27FC236}">
                <a16:creationId xmlns:a16="http://schemas.microsoft.com/office/drawing/2014/main" id="{92D80D8B-7909-4114-8EBA-C3086DC62B08}"/>
              </a:ext>
            </a:extLst>
          </p:cNvPr>
          <p:cNvSpPr>
            <a:spLocks noGrp="1"/>
          </p:cNvSpPr>
          <p:nvPr>
            <p:ph type="sldNum" sz="quarter" idx="4"/>
          </p:nvPr>
        </p:nvSpPr>
        <p:spPr>
          <a:xfrm>
            <a:off x="9906000" y="6356350"/>
            <a:ext cx="1447800" cy="365125"/>
          </a:xfrm>
          <a:prstGeom prst="rect">
            <a:avLst/>
          </a:prstGeom>
        </p:spPr>
        <p:txBody>
          <a:bodyPr vert="horz" lIns="91440" tIns="45720" rIns="91440" bIns="45720" rtlCol="0" anchor="ctr"/>
          <a:lstStyle>
            <a:lvl1pPr algn="r">
              <a:defRPr lang="en-US" sz="900" kern="1200" cap="all" spc="200" smtClean="0">
                <a:solidFill>
                  <a:schemeClr val="accent1"/>
                </a:solidFill>
                <a:latin typeface="+mn-lt"/>
                <a:ea typeface="+mn-ea"/>
                <a:cs typeface="Segoe UI Semilight" panose="020B0402040204020203" pitchFamily="34" charset="0"/>
              </a:defRPr>
            </a:lvl1pPr>
          </a:lstStyle>
          <a:p>
            <a:fld id="{73B850FF-6169-4056-8077-06FFA93A5366}" type="slidenum">
              <a:rPr lang="en-US" smtClean="0"/>
              <a:pPr/>
              <a:t>‹nr.›</a:t>
            </a:fld>
            <a:endParaRPr lang="en-US"/>
          </a:p>
        </p:txBody>
      </p:sp>
    </p:spTree>
    <p:extLst>
      <p:ext uri="{BB962C8B-B14F-4D97-AF65-F5344CB8AC3E}">
        <p14:creationId xmlns:p14="http://schemas.microsoft.com/office/powerpoint/2010/main" val="212627083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txStyles>
    <p:titleStyle>
      <a:lvl1pPr algn="l" defTabSz="914400" rtl="0" eaLnBrk="1" latinLnBrk="0" hangingPunct="1">
        <a:lnSpc>
          <a:spcPct val="10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5"/>
        </a:buClr>
        <a:buFont typeface="Avenir Next LT Pro" panose="020B05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110000"/>
        </a:lnSpc>
        <a:spcBef>
          <a:spcPts val="500"/>
        </a:spcBef>
        <a:buClr>
          <a:schemeClr val="accent5"/>
        </a:buClr>
        <a:buFont typeface="Avenir Next LT Pro" panose="020B05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174801-1395-44C5-9B00-CCAC45C05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996DFAFB-BCE1-4BEC-82FB-D574234DE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3" name="Rectangle 12">
            <a:extLst>
              <a:ext uri="{FF2B5EF4-FFF2-40B4-BE49-F238E27FC236}">
                <a16:creationId xmlns:a16="http://schemas.microsoft.com/office/drawing/2014/main" id="{60E728E6-A07E-4A6C-AB92-D56E1402F6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56F302D-A6CE-4474-A6D1-A6A60FEE0C00}"/>
              </a:ext>
            </a:extLst>
          </p:cNvPr>
          <p:cNvPicPr>
            <a:picLocks noChangeAspect="1"/>
          </p:cNvPicPr>
          <p:nvPr/>
        </p:nvPicPr>
        <p:blipFill rotWithShape="1">
          <a:blip r:embed="rId2">
            <a:alphaModFix amt="70000"/>
          </a:blip>
          <a:srcRect t="17408" r="-1" b="7588"/>
          <a:stretch/>
        </p:blipFill>
        <p:spPr>
          <a:xfrm>
            <a:off x="20" y="10"/>
            <a:ext cx="12188932" cy="6856614"/>
          </a:xfrm>
          <a:prstGeom prst="rect">
            <a:avLst/>
          </a:prstGeom>
        </p:spPr>
      </p:pic>
      <p:sp>
        <p:nvSpPr>
          <p:cNvPr id="2" name="Titel 1">
            <a:extLst>
              <a:ext uri="{FF2B5EF4-FFF2-40B4-BE49-F238E27FC236}">
                <a16:creationId xmlns:a16="http://schemas.microsoft.com/office/drawing/2014/main" id="{197D4597-4106-9E42-B6F0-A3A5A96983AC}"/>
              </a:ext>
            </a:extLst>
          </p:cNvPr>
          <p:cNvSpPr>
            <a:spLocks noGrp="1"/>
          </p:cNvSpPr>
          <p:nvPr>
            <p:ph type="ctrTitle"/>
          </p:nvPr>
        </p:nvSpPr>
        <p:spPr>
          <a:xfrm>
            <a:off x="996275" y="744909"/>
            <a:ext cx="10190071" cy="3145855"/>
          </a:xfrm>
        </p:spPr>
        <p:txBody>
          <a:bodyPr anchor="b">
            <a:normAutofit/>
          </a:bodyPr>
          <a:lstStyle/>
          <a:p>
            <a:r>
              <a:rPr lang="nl-BE" sz="5400" dirty="0">
                <a:solidFill>
                  <a:srgbClr val="FFFFFF"/>
                </a:solidFill>
              </a:rPr>
              <a:t>overleg na klassenraad</a:t>
            </a:r>
          </a:p>
        </p:txBody>
      </p:sp>
      <p:sp>
        <p:nvSpPr>
          <p:cNvPr id="3" name="Ondertitel 2">
            <a:extLst>
              <a:ext uri="{FF2B5EF4-FFF2-40B4-BE49-F238E27FC236}">
                <a16:creationId xmlns:a16="http://schemas.microsoft.com/office/drawing/2014/main" id="{D3B3A9FA-1B06-2342-99C4-806A8CCAA013}"/>
              </a:ext>
            </a:extLst>
          </p:cNvPr>
          <p:cNvSpPr>
            <a:spLocks noGrp="1"/>
          </p:cNvSpPr>
          <p:nvPr>
            <p:ph type="subTitle" idx="1"/>
          </p:nvPr>
        </p:nvSpPr>
        <p:spPr>
          <a:xfrm>
            <a:off x="1218708" y="4069780"/>
            <a:ext cx="9781327" cy="2056617"/>
          </a:xfrm>
        </p:spPr>
        <p:txBody>
          <a:bodyPr anchor="t">
            <a:normAutofit/>
          </a:bodyPr>
          <a:lstStyle/>
          <a:p>
            <a:r>
              <a:rPr lang="nl-BE" sz="2200" dirty="0">
                <a:solidFill>
                  <a:srgbClr val="FFFFFF"/>
                </a:solidFill>
              </a:rPr>
              <a:t>21/09/2020</a:t>
            </a:r>
          </a:p>
        </p:txBody>
      </p:sp>
      <p:grpSp>
        <p:nvGrpSpPr>
          <p:cNvPr id="15" name="Top Left">
            <a:extLst>
              <a:ext uri="{FF2B5EF4-FFF2-40B4-BE49-F238E27FC236}">
                <a16:creationId xmlns:a16="http://schemas.microsoft.com/office/drawing/2014/main" id="{18579DB9-24B0-487B-81E3-8D02AD5F8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15178"/>
            <a:ext cx="2198951" cy="3331254"/>
            <a:chOff x="4473129" y="923925"/>
            <a:chExt cx="3308947" cy="5012817"/>
          </a:xfrm>
          <a:noFill/>
        </p:grpSpPr>
        <p:sp>
          <p:nvSpPr>
            <p:cNvPr id="16" name="Freeform: Shape 15">
              <a:extLst>
                <a:ext uri="{FF2B5EF4-FFF2-40B4-BE49-F238E27FC236}">
                  <a16:creationId xmlns:a16="http://schemas.microsoft.com/office/drawing/2014/main" id="{7180CB2C-161F-4538-9214-24AF97B01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988" y="924020"/>
              <a:ext cx="3296088" cy="5012722"/>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bg2">
                  <a:alpha val="50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EE25AFBE-8731-4348-B66F-FD7E38F76A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977477" cy="462714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bg2">
                  <a:alpha val="50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5F6C27D8-4E47-470F-B6B5-407CE7D1D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4561" y="923925"/>
              <a:ext cx="2356712" cy="4118991"/>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bg2">
                  <a:alpha val="50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66348964-B561-445E-A6A4-730FBA428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923925"/>
              <a:ext cx="2059193" cy="3980116"/>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bg2">
                  <a:alpha val="50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C5D1A3FD-B031-4670-8F09-29E8E38D45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85131" y="1719357"/>
              <a:ext cx="743796" cy="2867501"/>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bg2">
                  <a:alpha val="50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80BD3287-1860-4987-8CA5-8728EDBB6B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73129" y="1912731"/>
              <a:ext cx="597294" cy="2543540"/>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bg2">
                  <a:alpha val="50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E1FEEEA6-82B5-4005-A3D5-FC2A152FDD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91417" y="2227197"/>
              <a:ext cx="389425" cy="2011236"/>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bg2">
                  <a:alpha val="50000"/>
                </a:schemeClr>
              </a:solidFill>
              <a:prstDash val="lgDash"/>
              <a:round/>
            </a:ln>
          </p:spPr>
          <p:txBody>
            <a:bodyPr rtlCol="0" anchor="ctr"/>
            <a:lstStyle/>
            <a:p>
              <a:endParaRPr lang="en-US" dirty="0"/>
            </a:p>
          </p:txBody>
        </p:sp>
      </p:grpSp>
      <p:grpSp>
        <p:nvGrpSpPr>
          <p:cNvPr id="24" name="Group 23">
            <a:extLst>
              <a:ext uri="{FF2B5EF4-FFF2-40B4-BE49-F238E27FC236}">
                <a16:creationId xmlns:a16="http://schemas.microsoft.com/office/drawing/2014/main" id="{5C0E6139-8A19-4905-87E2-E547D7B7F1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23216" y="3924272"/>
            <a:ext cx="118872" cy="118872"/>
            <a:chOff x="1175347" y="3733800"/>
            <a:chExt cx="118872" cy="118872"/>
          </a:xfrm>
        </p:grpSpPr>
        <p:cxnSp>
          <p:nvCxnSpPr>
            <p:cNvPr id="25" name="Straight Connector 24">
              <a:extLst>
                <a:ext uri="{FF2B5EF4-FFF2-40B4-BE49-F238E27FC236}">
                  <a16:creationId xmlns:a16="http://schemas.microsoft.com/office/drawing/2014/main" id="{BC05FFBD-B86A-4BD3-A147-FA95CE03CF3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234783" y="3733800"/>
              <a:ext cx="0" cy="118872"/>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cxnSp>
          <p:nvCxnSpPr>
            <p:cNvPr id="26" name="Straight Connector 25">
              <a:extLst>
                <a:ext uri="{FF2B5EF4-FFF2-40B4-BE49-F238E27FC236}">
                  <a16:creationId xmlns:a16="http://schemas.microsoft.com/office/drawing/2014/main" id="{EB69F8B1-78FB-4562-8A0D-8D29636755E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1175347" y="3793236"/>
              <a:ext cx="118872" cy="0"/>
            </a:xfrm>
            <a:prstGeom prst="line">
              <a:avLst/>
            </a:prstGeom>
            <a:ln w="12700">
              <a:solidFill>
                <a:schemeClr val="accent5"/>
              </a:solidFill>
            </a:ln>
          </p:spPr>
          <p:style>
            <a:lnRef idx="1">
              <a:schemeClr val="accent2"/>
            </a:lnRef>
            <a:fillRef idx="0">
              <a:schemeClr val="accent2"/>
            </a:fillRef>
            <a:effectRef idx="0">
              <a:schemeClr val="accent2"/>
            </a:effectRef>
            <a:fontRef idx="minor">
              <a:schemeClr val="tx1"/>
            </a:fontRef>
          </p:style>
        </p:cxnSp>
      </p:grpSp>
      <p:grpSp>
        <p:nvGrpSpPr>
          <p:cNvPr id="28" name="Bottom Right">
            <a:extLst>
              <a:ext uri="{FF2B5EF4-FFF2-40B4-BE49-F238E27FC236}">
                <a16:creationId xmlns:a16="http://schemas.microsoft.com/office/drawing/2014/main" id="{8F281804-17FE-49B9-9065-1A44CD473C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29" name="Graphic 157">
              <a:extLst>
                <a:ext uri="{FF2B5EF4-FFF2-40B4-BE49-F238E27FC236}">
                  <a16:creationId xmlns:a16="http://schemas.microsoft.com/office/drawing/2014/main" id="{737BB70B-7AAF-4229-8400-5AFF12A2367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1" name="Freeform: Shape 30">
                <a:extLst>
                  <a:ext uri="{FF2B5EF4-FFF2-40B4-BE49-F238E27FC236}">
                    <a16:creationId xmlns:a16="http://schemas.microsoft.com/office/drawing/2014/main" id="{9B992201-AA48-4BE7-ADC2-908B16934F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bg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840E3649-4ED2-4501-AF92-DEC3DFF5C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bg2">
                    <a:alpha val="35000"/>
                  </a:schemeClr>
                </a:solidFill>
                <a:prstDash val="lgDash"/>
                <a:round/>
              </a:ln>
            </p:spPr>
            <p:txBody>
              <a:bodyPr rtlCol="0" anchor="ctr"/>
              <a:lstStyle/>
              <a:p>
                <a:endParaRPr lang="en-US"/>
              </a:p>
            </p:txBody>
          </p:sp>
          <p:sp>
            <p:nvSpPr>
              <p:cNvPr id="33" name="Freeform: Shape 32">
                <a:extLst>
                  <a:ext uri="{FF2B5EF4-FFF2-40B4-BE49-F238E27FC236}">
                    <a16:creationId xmlns:a16="http://schemas.microsoft.com/office/drawing/2014/main" id="{68B38FD5-4195-4693-8AB7-D01C58D21E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bg2">
                    <a:alpha val="35000"/>
                  </a:schemeClr>
                </a:solidFill>
                <a:prstDash val="lgDash"/>
                <a:round/>
              </a:ln>
            </p:spPr>
            <p:txBody>
              <a:bodyPr rtlCol="0" anchor="ctr"/>
              <a:lstStyle/>
              <a:p>
                <a:endParaRPr lang="en-US"/>
              </a:p>
            </p:txBody>
          </p:sp>
          <p:sp>
            <p:nvSpPr>
              <p:cNvPr id="34" name="Freeform: Shape 33">
                <a:extLst>
                  <a:ext uri="{FF2B5EF4-FFF2-40B4-BE49-F238E27FC236}">
                    <a16:creationId xmlns:a16="http://schemas.microsoft.com/office/drawing/2014/main" id="{F0635352-3FD2-43A8-832C-705F1CB917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bg2">
                    <a:alpha val="35000"/>
                  </a:schemeClr>
                </a:solidFill>
                <a:prstDash val="lgDash"/>
                <a:round/>
              </a:ln>
            </p:spPr>
            <p:txBody>
              <a:bodyPr rtlCol="0" anchor="ctr"/>
              <a:lstStyle/>
              <a:p>
                <a:endParaRPr lang="en-US"/>
              </a:p>
            </p:txBody>
          </p:sp>
          <p:sp>
            <p:nvSpPr>
              <p:cNvPr id="35" name="Freeform: Shape 34">
                <a:extLst>
                  <a:ext uri="{FF2B5EF4-FFF2-40B4-BE49-F238E27FC236}">
                    <a16:creationId xmlns:a16="http://schemas.microsoft.com/office/drawing/2014/main" id="{FBEAF61E-74F7-41BA-9576-39B1961501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bg2">
                    <a:alpha val="35000"/>
                  </a:schemeClr>
                </a:solidFill>
                <a:prstDash val="lgDash"/>
                <a:round/>
              </a:ln>
            </p:spPr>
            <p:txBody>
              <a:bodyPr rtlCol="0" anchor="ctr"/>
              <a:lstStyle/>
              <a:p>
                <a:endParaRPr lang="en-US"/>
              </a:p>
            </p:txBody>
          </p:sp>
          <p:sp>
            <p:nvSpPr>
              <p:cNvPr id="36" name="Freeform: Shape 35">
                <a:extLst>
                  <a:ext uri="{FF2B5EF4-FFF2-40B4-BE49-F238E27FC236}">
                    <a16:creationId xmlns:a16="http://schemas.microsoft.com/office/drawing/2014/main" id="{AB31D9B5-1401-4F40-BEE6-D492919954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bg2">
                    <a:alpha val="35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8EDD38F5-BC63-401D-8C72-8D41A360A9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bg2">
                    <a:alpha val="35000"/>
                  </a:schemeClr>
                </a:solidFill>
                <a:prstDash val="lgDash"/>
                <a:round/>
              </a:ln>
            </p:spPr>
            <p:txBody>
              <a:bodyPr rtlCol="0" anchor="ctr"/>
              <a:lstStyle/>
              <a:p>
                <a:endParaRPr lang="en-US"/>
              </a:p>
            </p:txBody>
          </p:sp>
        </p:grpSp>
        <p:sp>
          <p:nvSpPr>
            <p:cNvPr id="30" name="Freeform: Shape 29">
              <a:extLst>
                <a:ext uri="{FF2B5EF4-FFF2-40B4-BE49-F238E27FC236}">
                  <a16:creationId xmlns:a16="http://schemas.microsoft.com/office/drawing/2014/main" id="{05CE5B18-7300-438F-80EB-4F4E431C8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533924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2" name="Top Left">
            <a:extLst>
              <a:ext uri="{FF2B5EF4-FFF2-40B4-BE49-F238E27FC236}">
                <a16:creationId xmlns:a16="http://schemas.microsoft.com/office/drawing/2014/main" id="{A97C5526-E5B9-4185-A5C6-455B9ABEE9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3" name="Freeform: Shape 12">
              <a:extLst>
                <a:ext uri="{FF2B5EF4-FFF2-40B4-BE49-F238E27FC236}">
                  <a16:creationId xmlns:a16="http://schemas.microsoft.com/office/drawing/2014/main" id="{32618F2D-150A-4462-AA3E-0DCDD0557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sp>
          <p:nvSpPr>
            <p:cNvPr id="14" name="Freeform: Shape 13">
              <a:extLst>
                <a:ext uri="{FF2B5EF4-FFF2-40B4-BE49-F238E27FC236}">
                  <a16:creationId xmlns:a16="http://schemas.microsoft.com/office/drawing/2014/main" id="{0283139B-883B-4734-8A26-BC623F91A4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EBFCB3D8-7588-4755-B29B-5F97290D7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3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EF46A7B4-02F2-4C37-8C5E-6D825E95D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3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B9D6B09A-3EDF-421A-AE6D-76FEFB45C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3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C20CF77B-DB97-4B8D-9400-E4E8ED6B0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5EEEE768-C64B-4296-8921-8D9F342AF9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399A0EBB-E594-42E3-9628-D6F0E625D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 name="Titel 1">
            <a:extLst>
              <a:ext uri="{FF2B5EF4-FFF2-40B4-BE49-F238E27FC236}">
                <a16:creationId xmlns:a16="http://schemas.microsoft.com/office/drawing/2014/main" id="{EC2729E7-9E5C-1A49-95D0-C8F6E5C23D1A}"/>
              </a:ext>
            </a:extLst>
          </p:cNvPr>
          <p:cNvSpPr>
            <a:spLocks noGrp="1"/>
          </p:cNvSpPr>
          <p:nvPr>
            <p:ph type="title"/>
          </p:nvPr>
        </p:nvSpPr>
        <p:spPr>
          <a:xfrm>
            <a:off x="1198181" y="559813"/>
            <a:ext cx="9988166" cy="1664573"/>
          </a:xfrm>
        </p:spPr>
        <p:txBody>
          <a:bodyPr>
            <a:normAutofit/>
          </a:bodyPr>
          <a:lstStyle/>
          <a:p>
            <a:r>
              <a:rPr lang="nl-BE" dirty="0"/>
              <a:t>Afspraken tablets</a:t>
            </a:r>
          </a:p>
        </p:txBody>
      </p:sp>
      <p:grpSp>
        <p:nvGrpSpPr>
          <p:cNvPr id="22" name="Bottom Right">
            <a:extLst>
              <a:ext uri="{FF2B5EF4-FFF2-40B4-BE49-F238E27FC236}">
                <a16:creationId xmlns:a16="http://schemas.microsoft.com/office/drawing/2014/main" id="{92EC3874-05DD-47EE-9CA4-F0534A9468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3" name="Freeform: Shape 22">
              <a:extLst>
                <a:ext uri="{FF2B5EF4-FFF2-40B4-BE49-F238E27FC236}">
                  <a16:creationId xmlns:a16="http://schemas.microsoft.com/office/drawing/2014/main" id="{170FD15C-3AF3-48D2-BB71-1E8F0EA5D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24" name="Graphic 157">
              <a:extLst>
                <a:ext uri="{FF2B5EF4-FFF2-40B4-BE49-F238E27FC236}">
                  <a16:creationId xmlns:a16="http://schemas.microsoft.com/office/drawing/2014/main" id="{4E831CDE-CEE1-496B-AEDB-FB2A196FCA7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6" name="Freeform: Shape 25">
                <a:extLst>
                  <a:ext uri="{FF2B5EF4-FFF2-40B4-BE49-F238E27FC236}">
                    <a16:creationId xmlns:a16="http://schemas.microsoft.com/office/drawing/2014/main" id="{93AA54E4-E5E3-435E-8667-AE6F80B5A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59585BA2-83E2-46ED-B377-86D4F1655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C15FDA69-033D-45F7-8CB5-4BC51040E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E8307457-2BDD-4E1B-86B0-0B11C1B14E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ABE53357-59FC-47FD-A904-1DDBC0E15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1DC07FFC-92FC-4B86-91D7-44BD070FB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BDA817E7-2BA6-4DDA-A9BE-B3CE938B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5" name="Freeform: Shape 24">
              <a:extLst>
                <a:ext uri="{FF2B5EF4-FFF2-40B4-BE49-F238E27FC236}">
                  <a16:creationId xmlns:a16="http://schemas.microsoft.com/office/drawing/2014/main" id="{C6A443FE-CA29-481D-BD91-3440C734B7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ijdelijke aanduiding voor inhoud 2">
            <a:extLst>
              <a:ext uri="{FF2B5EF4-FFF2-40B4-BE49-F238E27FC236}">
                <a16:creationId xmlns:a16="http://schemas.microsoft.com/office/drawing/2014/main" id="{A9209DE1-BC70-4E44-90A0-A5533B4D5EF0}"/>
              </a:ext>
            </a:extLst>
          </p:cNvPr>
          <p:cNvSpPr>
            <a:spLocks noGrp="1"/>
          </p:cNvSpPr>
          <p:nvPr>
            <p:ph idx="1"/>
          </p:nvPr>
        </p:nvSpPr>
        <p:spPr>
          <a:xfrm>
            <a:off x="1185754" y="2384474"/>
            <a:ext cx="9987523" cy="3728613"/>
          </a:xfrm>
        </p:spPr>
        <p:txBody>
          <a:bodyPr>
            <a:normAutofit/>
          </a:bodyPr>
          <a:lstStyle/>
          <a:p>
            <a:r>
              <a:rPr lang="nl-BE" sz="1800" dirty="0"/>
              <a:t>Er wordt zeer onvoorzichtig omgesprongen met de tablets</a:t>
            </a:r>
          </a:p>
          <a:p>
            <a:r>
              <a:rPr lang="nl-BE" sz="1800" dirty="0"/>
              <a:t>Er wordt gedacht over een nieuwe plaats of systeem; Leen heeft ze verplaatst naar lerarenlokaal</a:t>
            </a:r>
          </a:p>
          <a:p>
            <a:r>
              <a:rPr lang="nl-BE" sz="1800" dirty="0"/>
              <a:t>Leerlingen nemen nooit tablets mee naar huis of naar de speeltijd</a:t>
            </a:r>
          </a:p>
          <a:p>
            <a:r>
              <a:rPr lang="nl-BE" sz="1800" dirty="0"/>
              <a:t>Het doel van de tablets is het gebruik ervan tijdens de lessen </a:t>
            </a:r>
          </a:p>
        </p:txBody>
      </p:sp>
    </p:spTree>
    <p:extLst>
      <p:ext uri="{BB962C8B-B14F-4D97-AF65-F5344CB8AC3E}">
        <p14:creationId xmlns:p14="http://schemas.microsoft.com/office/powerpoint/2010/main" val="329602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2" name="Top Left">
            <a:extLst>
              <a:ext uri="{FF2B5EF4-FFF2-40B4-BE49-F238E27FC236}">
                <a16:creationId xmlns:a16="http://schemas.microsoft.com/office/drawing/2014/main" id="{6F410C21-CD43-45A5-A726-CF8B01FD88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087"/>
            <a:ext cx="7921775" cy="6887020"/>
            <a:chOff x="0" y="-3087"/>
            <a:chExt cx="7921775" cy="6887020"/>
          </a:xfrm>
        </p:grpSpPr>
        <p:sp>
          <p:nvSpPr>
            <p:cNvPr id="13" name="Freeform: Shape 12">
              <a:extLst>
                <a:ext uri="{FF2B5EF4-FFF2-40B4-BE49-F238E27FC236}">
                  <a16:creationId xmlns:a16="http://schemas.microsoft.com/office/drawing/2014/main" id="{F030EA9A-BC9B-4A24-8288-BD332A6A4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sp>
          <p:nvSpPr>
            <p:cNvPr id="14" name="Freeform: Shape 13">
              <a:extLst>
                <a:ext uri="{FF2B5EF4-FFF2-40B4-BE49-F238E27FC236}">
                  <a16:creationId xmlns:a16="http://schemas.microsoft.com/office/drawing/2014/main" id="{D2C02E7B-E3A7-4649-B0DF-7111FC4D9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0919" y="61392"/>
              <a:ext cx="4450856" cy="6822541"/>
            </a:xfrm>
            <a:custGeom>
              <a:avLst/>
              <a:gdLst>
                <a:gd name="connsiteX0" fmla="*/ 545711 w 2478714"/>
                <a:gd name="connsiteY0" fmla="*/ 3799523 h 3799522"/>
                <a:gd name="connsiteX1" fmla="*/ 280820 w 2478714"/>
                <a:gd name="connsiteY1" fmla="*/ 3178874 h 3799522"/>
                <a:gd name="connsiteX2" fmla="*/ 43076 w 2478714"/>
                <a:gd name="connsiteY2" fmla="*/ 2663762 h 3799522"/>
                <a:gd name="connsiteX3" fmla="*/ 3167 w 2478714"/>
                <a:gd name="connsiteY3" fmla="*/ 2344769 h 3799522"/>
                <a:gd name="connsiteX4" fmla="*/ 117943 w 2478714"/>
                <a:gd name="connsiteY4" fmla="*/ 1976723 h 3799522"/>
                <a:gd name="connsiteX5" fmla="*/ 224242 w 2478714"/>
                <a:gd name="connsiteY5" fmla="*/ 1744123 h 3799522"/>
                <a:gd name="connsiteX6" fmla="*/ 447222 w 2478714"/>
                <a:gd name="connsiteY6" fmla="*/ 1569244 h 3799522"/>
                <a:gd name="connsiteX7" fmla="*/ 708588 w 2478714"/>
                <a:gd name="connsiteY7" fmla="*/ 1598295 h 3799522"/>
                <a:gd name="connsiteX8" fmla="*/ 1024532 w 2478714"/>
                <a:gd name="connsiteY8" fmla="*/ 1741837 h 3799522"/>
                <a:gd name="connsiteX9" fmla="*/ 1538692 w 2478714"/>
                <a:gd name="connsiteY9" fmla="*/ 1773460 h 3799522"/>
                <a:gd name="connsiteX10" fmla="*/ 1869019 w 2478714"/>
                <a:gd name="connsiteY10" fmla="*/ 1650016 h 3799522"/>
                <a:gd name="connsiteX11" fmla="*/ 2124670 w 2478714"/>
                <a:gd name="connsiteY11" fmla="*/ 1515047 h 3799522"/>
                <a:gd name="connsiteX12" fmla="*/ 2334410 w 2478714"/>
                <a:gd name="connsiteY12" fmla="*/ 1305401 h 3799522"/>
                <a:gd name="connsiteX13" fmla="*/ 2430232 w 2478714"/>
                <a:gd name="connsiteY13" fmla="*/ 933164 h 3799522"/>
                <a:gd name="connsiteX14" fmla="*/ 2430232 w 2478714"/>
                <a:gd name="connsiteY14" fmla="*/ 571786 h 3799522"/>
                <a:gd name="connsiteX15" fmla="*/ 2445472 w 2478714"/>
                <a:gd name="connsiteY15" fmla="*/ 315659 h 3799522"/>
                <a:gd name="connsiteX16" fmla="*/ 2478714 w 2478714"/>
                <a:gd name="connsiteY16" fmla="*/ 0 h 379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78714" h="3799522">
                  <a:moveTo>
                    <a:pt x="545711" y="3799523"/>
                  </a:moveTo>
                  <a:cubicBezTo>
                    <a:pt x="492847" y="3532346"/>
                    <a:pt x="330541" y="3270313"/>
                    <a:pt x="280820" y="3178874"/>
                  </a:cubicBezTo>
                  <a:cubicBezTo>
                    <a:pt x="190047" y="3012281"/>
                    <a:pt x="98988" y="2844832"/>
                    <a:pt x="43076" y="2663762"/>
                  </a:cubicBezTo>
                  <a:cubicBezTo>
                    <a:pt x="11072" y="2560130"/>
                    <a:pt x="-7882" y="2452402"/>
                    <a:pt x="3167" y="2344769"/>
                  </a:cubicBezTo>
                  <a:cubicBezTo>
                    <a:pt x="16311" y="2216468"/>
                    <a:pt x="71175" y="2097310"/>
                    <a:pt x="117943" y="1976723"/>
                  </a:cubicBezTo>
                  <a:cubicBezTo>
                    <a:pt x="148899" y="1896904"/>
                    <a:pt x="177569" y="1815751"/>
                    <a:pt x="224242" y="1744123"/>
                  </a:cubicBezTo>
                  <a:cubicBezTo>
                    <a:pt x="277677" y="1662017"/>
                    <a:pt x="352829" y="1593437"/>
                    <a:pt x="447222" y="1569244"/>
                  </a:cubicBezTo>
                  <a:cubicBezTo>
                    <a:pt x="534090" y="1547051"/>
                    <a:pt x="624387" y="1565910"/>
                    <a:pt x="708588" y="1598295"/>
                  </a:cubicBezTo>
                  <a:cubicBezTo>
                    <a:pt x="816697" y="1640015"/>
                    <a:pt x="915948" y="1701546"/>
                    <a:pt x="1024532" y="1741837"/>
                  </a:cubicBezTo>
                  <a:cubicBezTo>
                    <a:pt x="1188743" y="1802797"/>
                    <a:pt x="1367814" y="1811750"/>
                    <a:pt x="1538692" y="1773460"/>
                  </a:cubicBezTo>
                  <a:cubicBezTo>
                    <a:pt x="1653659" y="1747647"/>
                    <a:pt x="1761863" y="1699355"/>
                    <a:pt x="1869019" y="1650016"/>
                  </a:cubicBezTo>
                  <a:cubicBezTo>
                    <a:pt x="1956744" y="1609630"/>
                    <a:pt x="2044279" y="1568291"/>
                    <a:pt x="2124670" y="1515047"/>
                  </a:cubicBezTo>
                  <a:cubicBezTo>
                    <a:pt x="2208204" y="1459706"/>
                    <a:pt x="2282976" y="1391222"/>
                    <a:pt x="2334410" y="1305401"/>
                  </a:cubicBezTo>
                  <a:cubicBezTo>
                    <a:pt x="2401181" y="1194054"/>
                    <a:pt x="2423565" y="1063276"/>
                    <a:pt x="2430232" y="933164"/>
                  </a:cubicBezTo>
                  <a:cubicBezTo>
                    <a:pt x="2436423" y="812864"/>
                    <a:pt x="2428517" y="692277"/>
                    <a:pt x="2430232" y="571786"/>
                  </a:cubicBezTo>
                  <a:cubicBezTo>
                    <a:pt x="2431470" y="486251"/>
                    <a:pt x="2438233" y="400907"/>
                    <a:pt x="2445472" y="315659"/>
                  </a:cubicBezTo>
                  <a:cubicBezTo>
                    <a:pt x="2454426" y="210217"/>
                    <a:pt x="2463284" y="104680"/>
                    <a:pt x="247871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4A466D70-407D-4A6C-887C-F213B76625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274" y="1582560"/>
              <a:ext cx="4133888" cy="5301373"/>
            </a:xfrm>
            <a:custGeom>
              <a:avLst/>
              <a:gdLst>
                <a:gd name="connsiteX0" fmla="*/ 2302193 w 2302192"/>
                <a:gd name="connsiteY0" fmla="*/ 2952373 h 2952373"/>
                <a:gd name="connsiteX1" fmla="*/ 2022729 w 2302192"/>
                <a:gd name="connsiteY1" fmla="*/ 2442309 h 2952373"/>
                <a:gd name="connsiteX2" fmla="*/ 1834039 w 2302192"/>
                <a:gd name="connsiteY2" fmla="*/ 1937199 h 2952373"/>
                <a:gd name="connsiteX3" fmla="*/ 1789748 w 2302192"/>
                <a:gd name="connsiteY3" fmla="*/ 1609063 h 2952373"/>
                <a:gd name="connsiteX4" fmla="*/ 1870139 w 2302192"/>
                <a:gd name="connsiteY4" fmla="*/ 1183962 h 2952373"/>
                <a:gd name="connsiteX5" fmla="*/ 2021110 w 2302192"/>
                <a:gd name="connsiteY5" fmla="*/ 743621 h 2952373"/>
                <a:gd name="connsiteX6" fmla="*/ 2010061 w 2302192"/>
                <a:gd name="connsiteY6" fmla="*/ 342047 h 2952373"/>
                <a:gd name="connsiteX7" fmla="*/ 1867376 w 2302192"/>
                <a:gd name="connsiteY7" fmla="*/ 55440 h 2952373"/>
                <a:gd name="connsiteX8" fmla="*/ 1652683 w 2302192"/>
                <a:gd name="connsiteY8" fmla="*/ 2862 h 2952373"/>
                <a:gd name="connsiteX9" fmla="*/ 1295305 w 2302192"/>
                <a:gd name="connsiteY9" fmla="*/ 234129 h 2952373"/>
                <a:gd name="connsiteX10" fmla="*/ 812101 w 2302192"/>
                <a:gd name="connsiteY10" fmla="*/ 886401 h 2952373"/>
                <a:gd name="connsiteX11" fmla="*/ 668846 w 2302192"/>
                <a:gd name="connsiteY11" fmla="*/ 1126145 h 2952373"/>
                <a:gd name="connsiteX12" fmla="*/ 498443 w 2302192"/>
                <a:gd name="connsiteY12" fmla="*/ 1405799 h 2952373"/>
                <a:gd name="connsiteX13" fmla="*/ 355759 w 2302192"/>
                <a:gd name="connsiteY13" fmla="*/ 1634304 h 2952373"/>
                <a:gd name="connsiteX14" fmla="*/ 161449 w 2302192"/>
                <a:gd name="connsiteY14" fmla="*/ 1913576 h 2952373"/>
                <a:gd name="connsiteX15" fmla="*/ 0 w 2302192"/>
                <a:gd name="connsiteY15" fmla="*/ 2189802 h 295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2192" h="2952373">
                  <a:moveTo>
                    <a:pt x="2302193" y="2952373"/>
                  </a:moveTo>
                  <a:cubicBezTo>
                    <a:pt x="2141125" y="2809308"/>
                    <a:pt x="2070068" y="2504603"/>
                    <a:pt x="2022729" y="2442309"/>
                  </a:cubicBezTo>
                  <a:cubicBezTo>
                    <a:pt x="1884140" y="2259810"/>
                    <a:pt x="1887760" y="2160274"/>
                    <a:pt x="1834039" y="1937199"/>
                  </a:cubicBezTo>
                  <a:cubicBezTo>
                    <a:pt x="1808131" y="1829376"/>
                    <a:pt x="1789367" y="1719838"/>
                    <a:pt x="1789748" y="1609063"/>
                  </a:cubicBezTo>
                  <a:cubicBezTo>
                    <a:pt x="1790224" y="1464092"/>
                    <a:pt x="1822418" y="1321122"/>
                    <a:pt x="1870139" y="1183962"/>
                  </a:cubicBezTo>
                  <a:cubicBezTo>
                    <a:pt x="1921288" y="1036896"/>
                    <a:pt x="1991868" y="896307"/>
                    <a:pt x="2021110" y="743621"/>
                  </a:cubicBezTo>
                  <a:cubicBezTo>
                    <a:pt x="2046637" y="610842"/>
                    <a:pt x="2036921" y="474730"/>
                    <a:pt x="2010061" y="342047"/>
                  </a:cubicBezTo>
                  <a:cubicBezTo>
                    <a:pt x="1988058" y="233367"/>
                    <a:pt x="1954340" y="122210"/>
                    <a:pt x="1867376" y="55440"/>
                  </a:cubicBezTo>
                  <a:cubicBezTo>
                    <a:pt x="1806512" y="8767"/>
                    <a:pt x="1728883" y="-7140"/>
                    <a:pt x="1652683" y="2862"/>
                  </a:cubicBezTo>
                  <a:cubicBezTo>
                    <a:pt x="1508474" y="21816"/>
                    <a:pt x="1395984" y="127068"/>
                    <a:pt x="1295305" y="234129"/>
                  </a:cubicBezTo>
                  <a:cubicBezTo>
                    <a:pt x="1109377" y="431772"/>
                    <a:pt x="953453" y="654657"/>
                    <a:pt x="812101" y="886401"/>
                  </a:cubicBezTo>
                  <a:cubicBezTo>
                    <a:pt x="763619" y="965934"/>
                    <a:pt x="716566" y="1046230"/>
                    <a:pt x="668846" y="1126145"/>
                  </a:cubicBezTo>
                  <a:cubicBezTo>
                    <a:pt x="612839" y="1219871"/>
                    <a:pt x="555308" y="1312644"/>
                    <a:pt x="498443" y="1405799"/>
                  </a:cubicBezTo>
                  <a:cubicBezTo>
                    <a:pt x="451676" y="1482475"/>
                    <a:pt x="405289" y="1559342"/>
                    <a:pt x="355759" y="1634304"/>
                  </a:cubicBezTo>
                  <a:cubicBezTo>
                    <a:pt x="293275" y="1728887"/>
                    <a:pt x="225362" y="1819946"/>
                    <a:pt x="161449" y="1913576"/>
                  </a:cubicBezTo>
                  <a:cubicBezTo>
                    <a:pt x="86487" y="2023495"/>
                    <a:pt x="0" y="2189802"/>
                    <a:pt x="0" y="2189802"/>
                  </a:cubicBezTo>
                </a:path>
              </a:pathLst>
            </a:custGeom>
            <a:noFill/>
            <a:ln w="9525" cap="rnd">
              <a:solidFill>
                <a:schemeClr val="accent2">
                  <a:alpha val="3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AD419DCF-E52E-4774-921F-1A9E589C0B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087"/>
              <a:ext cx="17103" cy="17103"/>
            </a:xfrm>
            <a:custGeom>
              <a:avLst/>
              <a:gdLst/>
              <a:ahLst/>
              <a:cxnLst/>
              <a:rect l="l" t="t" r="r" b="b"/>
              <a:pathLst>
                <a:path w="9525" h="9525"/>
              </a:pathLst>
            </a:custGeom>
            <a:noFill/>
            <a:ln w="9525" cap="rnd">
              <a:solidFill>
                <a:schemeClr val="accent2">
                  <a:alpha val="3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D56887A1-BF5F-455B-B3D0-A0FA7B7DD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087"/>
              <a:ext cx="17103" cy="17103"/>
            </a:xfrm>
            <a:custGeom>
              <a:avLst/>
              <a:gdLst/>
              <a:ahLst/>
              <a:cxnLst/>
              <a:rect l="l" t="t" r="r" b="b"/>
              <a:pathLst>
                <a:path w="9525" h="9525"/>
              </a:pathLst>
            </a:custGeom>
            <a:noFill/>
            <a:ln w="9525" cap="rnd">
              <a:solidFill>
                <a:schemeClr val="accent2">
                  <a:alpha val="3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5376C740-196E-47D9-97DD-FA626C705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931" y="3518322"/>
              <a:ext cx="2880722" cy="3317378"/>
            </a:xfrm>
            <a:custGeom>
              <a:avLst/>
              <a:gdLst>
                <a:gd name="connsiteX0" fmla="*/ 1604296 w 1604295"/>
                <a:gd name="connsiteY0" fmla="*/ 1847472 h 1847472"/>
                <a:gd name="connsiteX1" fmla="*/ 1517809 w 1604295"/>
                <a:gd name="connsiteY1" fmla="*/ 1544292 h 1847472"/>
                <a:gd name="connsiteX2" fmla="*/ 1394841 w 1604295"/>
                <a:gd name="connsiteY2" fmla="*/ 1183771 h 1847472"/>
                <a:gd name="connsiteX3" fmla="*/ 1318355 w 1604295"/>
                <a:gd name="connsiteY3" fmla="*/ 695233 h 1847472"/>
                <a:gd name="connsiteX4" fmla="*/ 1359884 w 1604295"/>
                <a:gd name="connsiteY4" fmla="*/ 397863 h 1847472"/>
                <a:gd name="connsiteX5" fmla="*/ 1359884 w 1604295"/>
                <a:gd name="connsiteY5" fmla="*/ 236700 h 1847472"/>
                <a:gd name="connsiteX6" fmla="*/ 1351598 w 1604295"/>
                <a:gd name="connsiteY6" fmla="*/ 67250 h 1847472"/>
                <a:gd name="connsiteX7" fmla="*/ 1316641 w 1604295"/>
                <a:gd name="connsiteY7" fmla="*/ 10767 h 1847472"/>
                <a:gd name="connsiteX8" fmla="*/ 1195292 w 1604295"/>
                <a:gd name="connsiteY8" fmla="*/ 34008 h 1847472"/>
                <a:gd name="connsiteX9" fmla="*/ 1005745 w 1604295"/>
                <a:gd name="connsiteY9" fmla="*/ 254988 h 1847472"/>
                <a:gd name="connsiteX10" fmla="*/ 763048 w 1604295"/>
                <a:gd name="connsiteY10" fmla="*/ 587315 h 1847472"/>
                <a:gd name="connsiteX11" fmla="*/ 548640 w 1604295"/>
                <a:gd name="connsiteY11" fmla="*/ 861444 h 1847472"/>
                <a:gd name="connsiteX12" fmla="*/ 328803 w 1604295"/>
                <a:gd name="connsiteY12" fmla="*/ 1145480 h 1847472"/>
                <a:gd name="connsiteX13" fmla="*/ 0 w 1604295"/>
                <a:gd name="connsiteY13" fmla="*/ 1607157 h 1847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04295" h="1847472">
                  <a:moveTo>
                    <a:pt x="1604296" y="1847472"/>
                  </a:moveTo>
                  <a:cubicBezTo>
                    <a:pt x="1573721" y="1753270"/>
                    <a:pt x="1548479" y="1638399"/>
                    <a:pt x="1517809" y="1544292"/>
                  </a:cubicBezTo>
                  <a:cubicBezTo>
                    <a:pt x="1478471" y="1423515"/>
                    <a:pt x="1432846" y="1304929"/>
                    <a:pt x="1394841" y="1183771"/>
                  </a:cubicBezTo>
                  <a:cubicBezTo>
                    <a:pt x="1345025" y="1024893"/>
                    <a:pt x="1305497" y="860778"/>
                    <a:pt x="1318355" y="695233"/>
                  </a:cubicBezTo>
                  <a:cubicBezTo>
                    <a:pt x="1326071" y="595316"/>
                    <a:pt x="1353312" y="497780"/>
                    <a:pt x="1359884" y="397863"/>
                  </a:cubicBezTo>
                  <a:cubicBezTo>
                    <a:pt x="1363409" y="344237"/>
                    <a:pt x="1359503" y="290421"/>
                    <a:pt x="1359884" y="236700"/>
                  </a:cubicBezTo>
                  <a:cubicBezTo>
                    <a:pt x="1360265" y="179740"/>
                    <a:pt x="1366076" y="122114"/>
                    <a:pt x="1351598" y="67250"/>
                  </a:cubicBezTo>
                  <a:cubicBezTo>
                    <a:pt x="1345692" y="44866"/>
                    <a:pt x="1335691" y="23530"/>
                    <a:pt x="1316641" y="10767"/>
                  </a:cubicBezTo>
                  <a:cubicBezTo>
                    <a:pt x="1279874" y="-13998"/>
                    <a:pt x="1233202" y="8290"/>
                    <a:pt x="1195292" y="34008"/>
                  </a:cubicBezTo>
                  <a:cubicBezTo>
                    <a:pt x="1114330" y="89062"/>
                    <a:pt x="1060990" y="173644"/>
                    <a:pt x="1005745" y="254988"/>
                  </a:cubicBezTo>
                  <a:cubicBezTo>
                    <a:pt x="928688" y="368526"/>
                    <a:pt x="847058" y="478825"/>
                    <a:pt x="763048" y="587315"/>
                  </a:cubicBezTo>
                  <a:cubicBezTo>
                    <a:pt x="691991" y="679041"/>
                    <a:pt x="621697" y="771338"/>
                    <a:pt x="548640" y="861444"/>
                  </a:cubicBezTo>
                  <a:cubicBezTo>
                    <a:pt x="425672" y="1012987"/>
                    <a:pt x="453866" y="995747"/>
                    <a:pt x="328803" y="1145480"/>
                  </a:cubicBezTo>
                  <a:cubicBezTo>
                    <a:pt x="294418" y="1186628"/>
                    <a:pt x="21146" y="1558103"/>
                    <a:pt x="0" y="1607157"/>
                  </a:cubicBezTo>
                </a:path>
              </a:pathLst>
            </a:custGeom>
            <a:noFill/>
            <a:ln w="9525" cap="rnd">
              <a:solidFill>
                <a:schemeClr val="accent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3A7BFC62-FABD-4718-9C08-C31EF1745B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69" y="2957679"/>
              <a:ext cx="2196245" cy="3010367"/>
            </a:xfrm>
            <a:custGeom>
              <a:avLst/>
              <a:gdLst>
                <a:gd name="connsiteX0" fmla="*/ 1223105 w 1223105"/>
                <a:gd name="connsiteY0" fmla="*/ 0 h 1676495"/>
                <a:gd name="connsiteX1" fmla="*/ 1000792 w 1223105"/>
                <a:gd name="connsiteY1" fmla="*/ 254794 h 1676495"/>
                <a:gd name="connsiteX2" fmla="*/ 744760 w 1223105"/>
                <a:gd name="connsiteY2" fmla="*/ 651891 h 1676495"/>
                <a:gd name="connsiteX3" fmla="*/ 345758 w 1223105"/>
                <a:gd name="connsiteY3" fmla="*/ 1231773 h 1676495"/>
                <a:gd name="connsiteX4" fmla="*/ 0 w 1223105"/>
                <a:gd name="connsiteY4" fmla="*/ 1676495 h 16764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3105" h="1676495">
                  <a:moveTo>
                    <a:pt x="1223105" y="0"/>
                  </a:moveTo>
                  <a:cubicBezTo>
                    <a:pt x="1136523" y="72771"/>
                    <a:pt x="1066324" y="162401"/>
                    <a:pt x="1000792" y="254794"/>
                  </a:cubicBezTo>
                  <a:cubicBezTo>
                    <a:pt x="909733" y="383286"/>
                    <a:pt x="827723" y="517970"/>
                    <a:pt x="744760" y="651891"/>
                  </a:cubicBezTo>
                  <a:cubicBezTo>
                    <a:pt x="621030" y="851726"/>
                    <a:pt x="497777" y="1052608"/>
                    <a:pt x="345758" y="1231773"/>
                  </a:cubicBezTo>
                  <a:cubicBezTo>
                    <a:pt x="248888" y="1345978"/>
                    <a:pt x="61722" y="1540764"/>
                    <a:pt x="0" y="1676495"/>
                  </a:cubicBezTo>
                </a:path>
              </a:pathLst>
            </a:custGeom>
            <a:noFill/>
            <a:ln w="9525" cap="rnd">
              <a:solidFill>
                <a:schemeClr val="accent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C78C2B3B-42DE-4307-A7F5-3C51DD2D99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234043" y="2855696"/>
              <a:ext cx="1200999" cy="3994030"/>
            </a:xfrm>
            <a:custGeom>
              <a:avLst/>
              <a:gdLst>
                <a:gd name="connsiteX0" fmla="*/ 668846 w 668845"/>
                <a:gd name="connsiteY0" fmla="*/ 2224305 h 2224304"/>
                <a:gd name="connsiteX1" fmla="*/ 486918 w 668845"/>
                <a:gd name="connsiteY1" fmla="*/ 1944365 h 2224304"/>
                <a:gd name="connsiteX2" fmla="*/ 376809 w 668845"/>
                <a:gd name="connsiteY2" fmla="*/ 1659663 h 2224304"/>
                <a:gd name="connsiteX3" fmla="*/ 319373 w 668845"/>
                <a:gd name="connsiteY3" fmla="*/ 1425157 h 2224304"/>
                <a:gd name="connsiteX4" fmla="*/ 264319 w 668845"/>
                <a:gd name="connsiteY4" fmla="*/ 1130834 h 2224304"/>
                <a:gd name="connsiteX5" fmla="*/ 278702 w 668845"/>
                <a:gd name="connsiteY5" fmla="*/ 882041 h 2224304"/>
                <a:gd name="connsiteX6" fmla="*/ 302609 w 668845"/>
                <a:gd name="connsiteY6" fmla="*/ 736118 h 2224304"/>
                <a:gd name="connsiteX7" fmla="*/ 360045 w 668845"/>
                <a:gd name="connsiteY7" fmla="*/ 444177 h 2224304"/>
                <a:gd name="connsiteX8" fmla="*/ 386334 w 668845"/>
                <a:gd name="connsiteY8" fmla="*/ 233675 h 2224304"/>
                <a:gd name="connsiteX9" fmla="*/ 0 w 668845"/>
                <a:gd name="connsiteY9" fmla="*/ 56795 h 2224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8845" h="2224304">
                  <a:moveTo>
                    <a:pt x="668846" y="2224305"/>
                  </a:moveTo>
                  <a:cubicBezTo>
                    <a:pt x="599218" y="2137151"/>
                    <a:pt x="537210" y="2043996"/>
                    <a:pt x="486918" y="1944365"/>
                  </a:cubicBezTo>
                  <a:cubicBezTo>
                    <a:pt x="441008" y="1853306"/>
                    <a:pt x="404717" y="1757770"/>
                    <a:pt x="376809" y="1659663"/>
                  </a:cubicBezTo>
                  <a:cubicBezTo>
                    <a:pt x="354806" y="1582224"/>
                    <a:pt x="337757" y="1503548"/>
                    <a:pt x="319373" y="1425157"/>
                  </a:cubicBezTo>
                  <a:cubicBezTo>
                    <a:pt x="296418" y="1327811"/>
                    <a:pt x="270510" y="1230657"/>
                    <a:pt x="264319" y="1130834"/>
                  </a:cubicBezTo>
                  <a:cubicBezTo>
                    <a:pt x="259080" y="1047681"/>
                    <a:pt x="266891" y="964528"/>
                    <a:pt x="278702" y="882041"/>
                  </a:cubicBezTo>
                  <a:cubicBezTo>
                    <a:pt x="285655" y="833274"/>
                    <a:pt x="293751" y="784601"/>
                    <a:pt x="302609" y="736118"/>
                  </a:cubicBezTo>
                  <a:cubicBezTo>
                    <a:pt x="320516" y="638582"/>
                    <a:pt x="339471" y="541237"/>
                    <a:pt x="360045" y="444177"/>
                  </a:cubicBezTo>
                  <a:cubicBezTo>
                    <a:pt x="374809" y="374549"/>
                    <a:pt x="389763" y="304541"/>
                    <a:pt x="386334" y="233675"/>
                  </a:cubicBezTo>
                  <a:cubicBezTo>
                    <a:pt x="383191" y="168809"/>
                    <a:pt x="391287" y="-120751"/>
                    <a:pt x="0" y="56795"/>
                  </a:cubicBezTo>
                </a:path>
              </a:pathLst>
            </a:custGeom>
            <a:noFill/>
            <a:ln w="9525" cap="rnd">
              <a:solidFill>
                <a:schemeClr val="accent2">
                  <a:alpha val="35000"/>
                </a:schemeClr>
              </a:solidFill>
              <a:prstDash val="lgDash"/>
              <a:round/>
            </a:ln>
          </p:spPr>
          <p:txBody>
            <a:bodyPr rtlCol="0" anchor="ctr"/>
            <a:lstStyle/>
            <a:p>
              <a:endParaRPr lang="en-US"/>
            </a:p>
          </p:txBody>
        </p:sp>
        <p:sp>
          <p:nvSpPr>
            <p:cNvPr id="21" name="Freeform: Shape 20">
              <a:extLst>
                <a:ext uri="{FF2B5EF4-FFF2-40B4-BE49-F238E27FC236}">
                  <a16:creationId xmlns:a16="http://schemas.microsoft.com/office/drawing/2014/main" id="{E0C6FE7A-5F50-46A9-B473-A40F60CF9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17437" y="5668418"/>
              <a:ext cx="1982111" cy="1181308"/>
            </a:xfrm>
            <a:custGeom>
              <a:avLst/>
              <a:gdLst>
                <a:gd name="connsiteX0" fmla="*/ 1103852 w 1103852"/>
                <a:gd name="connsiteY0" fmla="*/ 657879 h 657879"/>
                <a:gd name="connsiteX1" fmla="*/ 883063 w 1103852"/>
                <a:gd name="connsiteY1" fmla="*/ 177724 h 657879"/>
                <a:gd name="connsiteX2" fmla="*/ 678085 w 1103852"/>
                <a:gd name="connsiteY2" fmla="*/ 17132 h 657879"/>
                <a:gd name="connsiteX3" fmla="*/ 461962 w 1103852"/>
                <a:gd name="connsiteY3" fmla="*/ 17132 h 657879"/>
                <a:gd name="connsiteX4" fmla="*/ 136398 w 1103852"/>
                <a:gd name="connsiteY4" fmla="*/ 267735 h 657879"/>
                <a:gd name="connsiteX5" fmla="*/ 0 w 1103852"/>
                <a:gd name="connsiteY5" fmla="*/ 650830 h 65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3852" h="657879">
                  <a:moveTo>
                    <a:pt x="1103852" y="657879"/>
                  </a:moveTo>
                  <a:cubicBezTo>
                    <a:pt x="1071563" y="576250"/>
                    <a:pt x="937546" y="246494"/>
                    <a:pt x="883063" y="177724"/>
                  </a:cubicBezTo>
                  <a:cubicBezTo>
                    <a:pt x="828104" y="108382"/>
                    <a:pt x="761238" y="46279"/>
                    <a:pt x="678085" y="17132"/>
                  </a:cubicBezTo>
                  <a:cubicBezTo>
                    <a:pt x="608171" y="-7347"/>
                    <a:pt x="533210" y="-4013"/>
                    <a:pt x="461962" y="17132"/>
                  </a:cubicBezTo>
                  <a:cubicBezTo>
                    <a:pt x="326898" y="57137"/>
                    <a:pt x="214027" y="150101"/>
                    <a:pt x="136398" y="267735"/>
                  </a:cubicBezTo>
                  <a:cubicBezTo>
                    <a:pt x="86773" y="343078"/>
                    <a:pt x="16764" y="562153"/>
                    <a:pt x="0" y="650830"/>
                  </a:cubicBezTo>
                </a:path>
              </a:pathLst>
            </a:custGeom>
            <a:noFill/>
            <a:ln w="9525" cap="rnd">
              <a:solidFill>
                <a:schemeClr val="accent2">
                  <a:alpha val="35000"/>
                </a:schemeClr>
              </a:solidFill>
              <a:prstDash val="lgDash"/>
              <a:round/>
            </a:ln>
          </p:spPr>
          <p:txBody>
            <a:bodyPr rtlCol="0" anchor="ctr"/>
            <a:lstStyle/>
            <a:p>
              <a:endParaRPr lang="en-US"/>
            </a:p>
          </p:txBody>
        </p:sp>
        <p:sp>
          <p:nvSpPr>
            <p:cNvPr id="22" name="Freeform: Shape 21">
              <a:extLst>
                <a:ext uri="{FF2B5EF4-FFF2-40B4-BE49-F238E27FC236}">
                  <a16:creationId xmlns:a16="http://schemas.microsoft.com/office/drawing/2014/main" id="{6D2BF817-B70D-4687-9A70-09C0C6CF84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25817"/>
              <a:ext cx="2282549" cy="5138883"/>
            </a:xfrm>
            <a:custGeom>
              <a:avLst/>
              <a:gdLst>
                <a:gd name="connsiteX0" fmla="*/ 0 w 1271168"/>
                <a:gd name="connsiteY0" fmla="*/ 2861882 h 2861881"/>
                <a:gd name="connsiteX1" fmla="*/ 115157 w 1271168"/>
                <a:gd name="connsiteY1" fmla="*/ 2685002 h 2861881"/>
                <a:gd name="connsiteX2" fmla="*/ 277178 w 1271168"/>
                <a:gd name="connsiteY2" fmla="*/ 2461070 h 2861881"/>
                <a:gd name="connsiteX3" fmla="*/ 421958 w 1271168"/>
                <a:gd name="connsiteY3" fmla="*/ 2209514 h 2861881"/>
                <a:gd name="connsiteX4" fmla="*/ 690848 w 1271168"/>
                <a:gd name="connsiteY4" fmla="*/ 1751267 h 2861881"/>
                <a:gd name="connsiteX5" fmla="*/ 830580 w 1271168"/>
                <a:gd name="connsiteY5" fmla="*/ 1451039 h 2861881"/>
                <a:gd name="connsiteX6" fmla="*/ 917067 w 1271168"/>
                <a:gd name="connsiteY6" fmla="*/ 1276541 h 2861881"/>
                <a:gd name="connsiteX7" fmla="*/ 1114901 w 1271168"/>
                <a:gd name="connsiteY7" fmla="*/ 965835 h 2861881"/>
                <a:gd name="connsiteX8" fmla="*/ 1204627 w 1271168"/>
                <a:gd name="connsiteY8" fmla="*/ 819626 h 2861881"/>
                <a:gd name="connsiteX9" fmla="*/ 1271111 w 1271168"/>
                <a:gd name="connsiteY9" fmla="*/ 585311 h 2861881"/>
                <a:gd name="connsiteX10" fmla="*/ 1128141 w 1271168"/>
                <a:gd name="connsiteY10" fmla="*/ 292894 h 2861881"/>
                <a:gd name="connsiteX11" fmla="*/ 882110 w 1271168"/>
                <a:gd name="connsiteY11" fmla="*/ 135065 h 2861881"/>
                <a:gd name="connsiteX12" fmla="*/ 574929 w 1271168"/>
                <a:gd name="connsiteY12" fmla="*/ 0 h 286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1168" h="2861881">
                  <a:moveTo>
                    <a:pt x="0" y="2861882"/>
                  </a:moveTo>
                  <a:cubicBezTo>
                    <a:pt x="0" y="2861882"/>
                    <a:pt x="67151" y="2751201"/>
                    <a:pt x="115157" y="2685002"/>
                  </a:cubicBezTo>
                  <a:cubicBezTo>
                    <a:pt x="169259" y="2610326"/>
                    <a:pt x="226981" y="2538317"/>
                    <a:pt x="277178" y="2461070"/>
                  </a:cubicBezTo>
                  <a:cubicBezTo>
                    <a:pt x="329946" y="2379917"/>
                    <a:pt x="374142" y="2293715"/>
                    <a:pt x="421958" y="2209514"/>
                  </a:cubicBezTo>
                  <a:cubicBezTo>
                    <a:pt x="509492" y="2055495"/>
                    <a:pt x="609695" y="1908715"/>
                    <a:pt x="690848" y="1751267"/>
                  </a:cubicBezTo>
                  <a:cubicBezTo>
                    <a:pt x="741426" y="1653159"/>
                    <a:pt x="784670" y="1551432"/>
                    <a:pt x="830580" y="1451039"/>
                  </a:cubicBezTo>
                  <a:cubicBezTo>
                    <a:pt x="857631" y="1391984"/>
                    <a:pt x="885635" y="1333405"/>
                    <a:pt x="917067" y="1276541"/>
                  </a:cubicBezTo>
                  <a:cubicBezTo>
                    <a:pt x="976408" y="1169003"/>
                    <a:pt x="1046417" y="1067848"/>
                    <a:pt x="1114901" y="965835"/>
                  </a:cubicBezTo>
                  <a:cubicBezTo>
                    <a:pt x="1146810" y="918305"/>
                    <a:pt x="1177671" y="870109"/>
                    <a:pt x="1204627" y="819626"/>
                  </a:cubicBezTo>
                  <a:cubicBezTo>
                    <a:pt x="1243679" y="746665"/>
                    <a:pt x="1272635" y="667703"/>
                    <a:pt x="1271111" y="585311"/>
                  </a:cubicBezTo>
                  <a:cubicBezTo>
                    <a:pt x="1269111" y="473012"/>
                    <a:pt x="1209485" y="371284"/>
                    <a:pt x="1128141" y="292894"/>
                  </a:cubicBezTo>
                  <a:cubicBezTo>
                    <a:pt x="1057561" y="224790"/>
                    <a:pt x="971836" y="175260"/>
                    <a:pt x="882110" y="135065"/>
                  </a:cubicBezTo>
                  <a:cubicBezTo>
                    <a:pt x="779907" y="89249"/>
                    <a:pt x="672560" y="54673"/>
                    <a:pt x="574929" y="0"/>
                  </a:cubicBezTo>
                </a:path>
              </a:pathLst>
            </a:custGeom>
            <a:noFill/>
            <a:ln w="9525" cap="rnd">
              <a:solidFill>
                <a:schemeClr val="accent2">
                  <a:alpha val="35000"/>
                </a:schemeClr>
              </a:solidFill>
              <a:prstDash val="lgDash"/>
              <a:round/>
            </a:ln>
          </p:spPr>
          <p:txBody>
            <a:bodyPr rtlCol="0" anchor="ctr"/>
            <a:lstStyle/>
            <a:p>
              <a:endParaRPr lang="en-US"/>
            </a:p>
          </p:txBody>
        </p:sp>
        <p:sp>
          <p:nvSpPr>
            <p:cNvPr id="23" name="Freeform: Shape 22">
              <a:extLst>
                <a:ext uri="{FF2B5EF4-FFF2-40B4-BE49-F238E27FC236}">
                  <a16:creationId xmlns:a16="http://schemas.microsoft.com/office/drawing/2014/main" id="{CFCAC004-4B7F-45C4-834A-116FD2D03F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53524"/>
              <a:ext cx="1650357" cy="4733534"/>
            </a:xfrm>
            <a:custGeom>
              <a:avLst/>
              <a:gdLst>
                <a:gd name="connsiteX0" fmla="*/ 0 w 919096"/>
                <a:gd name="connsiteY0" fmla="*/ 2636139 h 2636139"/>
                <a:gd name="connsiteX1" fmla="*/ 274415 w 919096"/>
                <a:gd name="connsiteY1" fmla="*/ 2218277 h 2636139"/>
                <a:gd name="connsiteX2" fmla="*/ 607981 w 919096"/>
                <a:gd name="connsiteY2" fmla="*/ 1655921 h 2636139"/>
                <a:gd name="connsiteX3" fmla="*/ 792290 w 919096"/>
                <a:gd name="connsiteY3" fmla="*/ 1163003 h 2636139"/>
                <a:gd name="connsiteX4" fmla="*/ 914400 w 919096"/>
                <a:gd name="connsiteY4" fmla="*/ 808863 h 2636139"/>
                <a:gd name="connsiteX5" fmla="*/ 847344 w 919096"/>
                <a:gd name="connsiteY5" fmla="*/ 516922 h 2636139"/>
                <a:gd name="connsiteX6" fmla="*/ 610362 w 919096"/>
                <a:gd name="connsiteY6" fmla="*/ 366141 h 2636139"/>
                <a:gd name="connsiteX7" fmla="*/ 361379 w 919096"/>
                <a:gd name="connsiteY7" fmla="*/ 222599 h 2636139"/>
                <a:gd name="connsiteX8" fmla="*/ 67056 w 919096"/>
                <a:gd name="connsiteY8" fmla="*/ 0 h 2636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9096" h="2636139">
                  <a:moveTo>
                    <a:pt x="0" y="2636139"/>
                  </a:moveTo>
                  <a:cubicBezTo>
                    <a:pt x="0" y="2636139"/>
                    <a:pt x="162020" y="2392394"/>
                    <a:pt x="274415" y="2218277"/>
                  </a:cubicBezTo>
                  <a:cubicBezTo>
                    <a:pt x="392906" y="2034730"/>
                    <a:pt x="518732" y="1854994"/>
                    <a:pt x="607981" y="1655921"/>
                  </a:cubicBezTo>
                  <a:cubicBezTo>
                    <a:pt x="679799" y="1495806"/>
                    <a:pt x="726091" y="1325594"/>
                    <a:pt x="792290" y="1163003"/>
                  </a:cubicBezTo>
                  <a:cubicBezTo>
                    <a:pt x="839724" y="1046607"/>
                    <a:pt x="897922" y="933164"/>
                    <a:pt x="914400" y="808863"/>
                  </a:cubicBezTo>
                  <a:cubicBezTo>
                    <a:pt x="928116" y="705326"/>
                    <a:pt x="913543" y="596932"/>
                    <a:pt x="847344" y="516922"/>
                  </a:cubicBezTo>
                  <a:cubicBezTo>
                    <a:pt x="786956" y="444056"/>
                    <a:pt x="696087" y="407956"/>
                    <a:pt x="610362" y="366141"/>
                  </a:cubicBezTo>
                  <a:cubicBezTo>
                    <a:pt x="524161" y="324136"/>
                    <a:pt x="442722" y="273272"/>
                    <a:pt x="361379" y="222599"/>
                  </a:cubicBezTo>
                  <a:cubicBezTo>
                    <a:pt x="245459" y="150400"/>
                    <a:pt x="126968" y="121348"/>
                    <a:pt x="67056" y="0"/>
                  </a:cubicBezTo>
                </a:path>
              </a:pathLst>
            </a:custGeom>
            <a:noFill/>
            <a:ln w="9525" cap="rnd">
              <a:solidFill>
                <a:schemeClr val="accent2">
                  <a:alpha val="35000"/>
                </a:schemeClr>
              </a:solidFill>
              <a:prstDash val="lgDash"/>
              <a:round/>
            </a:ln>
          </p:spPr>
          <p:txBody>
            <a:bodyPr rtlCol="0" anchor="ctr"/>
            <a:lstStyle/>
            <a:p>
              <a:endParaRPr lang="en-US"/>
            </a:p>
          </p:txBody>
        </p:sp>
        <p:sp>
          <p:nvSpPr>
            <p:cNvPr id="24" name="Freeform: Shape 23">
              <a:extLst>
                <a:ext uri="{FF2B5EF4-FFF2-40B4-BE49-F238E27FC236}">
                  <a16:creationId xmlns:a16="http://schemas.microsoft.com/office/drawing/2014/main" id="{D193C743-6F98-4322-B366-AD0353B106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379002"/>
              <a:ext cx="1123546" cy="4116271"/>
            </a:xfrm>
            <a:custGeom>
              <a:avLst/>
              <a:gdLst>
                <a:gd name="connsiteX0" fmla="*/ 0 w 625711"/>
                <a:gd name="connsiteY0" fmla="*/ 2292382 h 2292381"/>
                <a:gd name="connsiteX1" fmla="*/ 181070 w 625711"/>
                <a:gd name="connsiteY1" fmla="*/ 2019967 h 2292381"/>
                <a:gd name="connsiteX2" fmla="*/ 385000 w 625711"/>
                <a:gd name="connsiteY2" fmla="*/ 1640967 h 2292381"/>
                <a:gd name="connsiteX3" fmla="*/ 514255 w 625711"/>
                <a:gd name="connsiteY3" fmla="*/ 1376839 h 2292381"/>
                <a:gd name="connsiteX4" fmla="*/ 606171 w 625711"/>
                <a:gd name="connsiteY4" fmla="*/ 1015079 h 2292381"/>
                <a:gd name="connsiteX5" fmla="*/ 606171 w 625711"/>
                <a:gd name="connsiteY5" fmla="*/ 673418 h 2292381"/>
                <a:gd name="connsiteX6" fmla="*/ 485489 w 625711"/>
                <a:gd name="connsiteY6" fmla="*/ 475297 h 2292381"/>
                <a:gd name="connsiteX7" fmla="*/ 313182 w 625711"/>
                <a:gd name="connsiteY7" fmla="*/ 328898 h 2292381"/>
                <a:gd name="connsiteX8" fmla="*/ 173831 w 625711"/>
                <a:gd name="connsiteY8" fmla="*/ 189643 h 2292381"/>
                <a:gd name="connsiteX9" fmla="*/ 0 w 625711"/>
                <a:gd name="connsiteY9" fmla="*/ 0 h 2292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711" h="2292381">
                  <a:moveTo>
                    <a:pt x="0" y="2292382"/>
                  </a:moveTo>
                  <a:cubicBezTo>
                    <a:pt x="0" y="2292382"/>
                    <a:pt x="110776" y="2140363"/>
                    <a:pt x="181070" y="2019967"/>
                  </a:cubicBezTo>
                  <a:cubicBezTo>
                    <a:pt x="253460" y="1896047"/>
                    <a:pt x="318325" y="1768031"/>
                    <a:pt x="385000" y="1640967"/>
                  </a:cubicBezTo>
                  <a:cubicBezTo>
                    <a:pt x="430625" y="1554099"/>
                    <a:pt x="478536" y="1468184"/>
                    <a:pt x="514255" y="1376839"/>
                  </a:cubicBezTo>
                  <a:cubicBezTo>
                    <a:pt x="559689" y="1260634"/>
                    <a:pt x="585788" y="1138333"/>
                    <a:pt x="606171" y="1015079"/>
                  </a:cubicBezTo>
                  <a:cubicBezTo>
                    <a:pt x="625031" y="900779"/>
                    <a:pt x="638556" y="784003"/>
                    <a:pt x="606171" y="673418"/>
                  </a:cubicBezTo>
                  <a:cubicBezTo>
                    <a:pt x="584168" y="598075"/>
                    <a:pt x="540258" y="531590"/>
                    <a:pt x="485489" y="475297"/>
                  </a:cubicBezTo>
                  <a:cubicBezTo>
                    <a:pt x="432911" y="421195"/>
                    <a:pt x="369475" y="379095"/>
                    <a:pt x="313182" y="328898"/>
                  </a:cubicBezTo>
                  <a:cubicBezTo>
                    <a:pt x="264128" y="285179"/>
                    <a:pt x="219361" y="237077"/>
                    <a:pt x="173831" y="189643"/>
                  </a:cubicBezTo>
                  <a:cubicBezTo>
                    <a:pt x="109347" y="122111"/>
                    <a:pt x="0" y="0"/>
                    <a:pt x="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5" name="Freeform: Shape 24">
              <a:extLst>
                <a:ext uri="{FF2B5EF4-FFF2-40B4-BE49-F238E27FC236}">
                  <a16:creationId xmlns:a16="http://schemas.microsoft.com/office/drawing/2014/main" id="{FD3C2310-33DE-4B73-A297-67D5721A8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798206"/>
              <a:ext cx="756945" cy="3350210"/>
            </a:xfrm>
            <a:custGeom>
              <a:avLst/>
              <a:gdLst>
                <a:gd name="connsiteX0" fmla="*/ 0 w 421548"/>
                <a:gd name="connsiteY0" fmla="*/ 0 h 1865756"/>
                <a:gd name="connsiteX1" fmla="*/ 258699 w 421548"/>
                <a:gd name="connsiteY1" fmla="*/ 330803 h 1865756"/>
                <a:gd name="connsiteX2" fmla="*/ 408051 w 421548"/>
                <a:gd name="connsiteY2" fmla="*/ 617887 h 1865756"/>
                <a:gd name="connsiteX3" fmla="*/ 408051 w 421548"/>
                <a:gd name="connsiteY3" fmla="*/ 910781 h 1865756"/>
                <a:gd name="connsiteX4" fmla="*/ 336233 w 421548"/>
                <a:gd name="connsiteY4" fmla="*/ 1269683 h 1865756"/>
                <a:gd name="connsiteX5" fmla="*/ 186881 w 421548"/>
                <a:gd name="connsiteY5" fmla="*/ 1582674 h 1865756"/>
                <a:gd name="connsiteX6" fmla="*/ 0 w 421548"/>
                <a:gd name="connsiteY6" fmla="*/ 1865757 h 18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48" h="1865756">
                  <a:moveTo>
                    <a:pt x="0" y="0"/>
                  </a:moveTo>
                  <a:cubicBezTo>
                    <a:pt x="0" y="0"/>
                    <a:pt x="155734" y="188309"/>
                    <a:pt x="258699" y="330803"/>
                  </a:cubicBezTo>
                  <a:cubicBezTo>
                    <a:pt x="322517" y="419100"/>
                    <a:pt x="383096" y="512255"/>
                    <a:pt x="408051" y="617887"/>
                  </a:cubicBezTo>
                  <a:cubicBezTo>
                    <a:pt x="430625" y="713613"/>
                    <a:pt x="420815" y="812768"/>
                    <a:pt x="408051" y="910781"/>
                  </a:cubicBezTo>
                  <a:cubicBezTo>
                    <a:pt x="392240" y="1032129"/>
                    <a:pt x="376142" y="1154049"/>
                    <a:pt x="336233" y="1269683"/>
                  </a:cubicBezTo>
                  <a:cubicBezTo>
                    <a:pt x="298418" y="1379125"/>
                    <a:pt x="246412" y="1483138"/>
                    <a:pt x="186881" y="1582674"/>
                  </a:cubicBezTo>
                  <a:cubicBezTo>
                    <a:pt x="122777" y="1689640"/>
                    <a:pt x="0" y="1865757"/>
                    <a:pt x="0" y="1865757"/>
                  </a:cubicBezTo>
                </a:path>
              </a:pathLst>
            </a:custGeom>
            <a:noFill/>
            <a:ln w="9525" cap="rnd">
              <a:solidFill>
                <a:schemeClr val="accent2">
                  <a:alpha val="35000"/>
                </a:schemeClr>
              </a:solidFill>
              <a:prstDash val="lgDash"/>
              <a:round/>
            </a:ln>
          </p:spPr>
          <p:txBody>
            <a:bodyPr rtlCol="0" anchor="ctr"/>
            <a:lstStyle/>
            <a:p>
              <a:endParaRPr lang="en-US"/>
            </a:p>
          </p:txBody>
        </p:sp>
        <p:sp>
          <p:nvSpPr>
            <p:cNvPr id="26" name="Freeform: Shape 25">
              <a:extLst>
                <a:ext uri="{FF2B5EF4-FFF2-40B4-BE49-F238E27FC236}">
                  <a16:creationId xmlns:a16="http://schemas.microsoft.com/office/drawing/2014/main" id="{E78B8B6B-A236-4752-937C-83AF1C4EC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1247513"/>
              <a:ext cx="515229" cy="2438941"/>
            </a:xfrm>
            <a:custGeom>
              <a:avLst/>
              <a:gdLst>
                <a:gd name="connsiteX0" fmla="*/ 11621 w 286935"/>
                <a:gd name="connsiteY0" fmla="*/ 1358265 h 1358264"/>
                <a:gd name="connsiteX1" fmla="*/ 163830 w 286935"/>
                <a:gd name="connsiteY1" fmla="*/ 1157287 h 1358264"/>
                <a:gd name="connsiteX2" fmla="*/ 258604 w 286935"/>
                <a:gd name="connsiteY2" fmla="*/ 858679 h 1358264"/>
                <a:gd name="connsiteX3" fmla="*/ 284417 w 286935"/>
                <a:gd name="connsiteY3" fmla="*/ 577310 h 1358264"/>
                <a:gd name="connsiteX4" fmla="*/ 215456 w 286935"/>
                <a:gd name="connsiteY4" fmla="*/ 330422 h 1358264"/>
                <a:gd name="connsiteX5" fmla="*/ 0 w 286935"/>
                <a:gd name="connsiteY5" fmla="*/ 0 h 135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6935" h="1358264">
                  <a:moveTo>
                    <a:pt x="11621" y="1358265"/>
                  </a:moveTo>
                  <a:cubicBezTo>
                    <a:pt x="11621" y="1358265"/>
                    <a:pt x="104299" y="1269016"/>
                    <a:pt x="163830" y="1157287"/>
                  </a:cubicBezTo>
                  <a:cubicBezTo>
                    <a:pt x="213074" y="1064800"/>
                    <a:pt x="237458" y="961453"/>
                    <a:pt x="258604" y="858679"/>
                  </a:cubicBezTo>
                  <a:cubicBezTo>
                    <a:pt x="277749" y="765905"/>
                    <a:pt x="293180" y="671512"/>
                    <a:pt x="284417" y="577310"/>
                  </a:cubicBezTo>
                  <a:cubicBezTo>
                    <a:pt x="276511" y="491680"/>
                    <a:pt x="250412" y="409099"/>
                    <a:pt x="215456" y="330422"/>
                  </a:cubicBezTo>
                  <a:cubicBezTo>
                    <a:pt x="153353" y="190405"/>
                    <a:pt x="0" y="0"/>
                    <a:pt x="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416B9790-C202-4F5D-8BEC-130557782D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7103" y="1752232"/>
              <a:ext cx="300409" cy="1599679"/>
            </a:xfrm>
            <a:custGeom>
              <a:avLst/>
              <a:gdLst>
                <a:gd name="connsiteX0" fmla="*/ 0 w 167300"/>
                <a:gd name="connsiteY0" fmla="*/ 0 h 890873"/>
                <a:gd name="connsiteX1" fmla="*/ 143732 w 167300"/>
                <a:gd name="connsiteY1" fmla="*/ 233077 h 890873"/>
                <a:gd name="connsiteX2" fmla="*/ 160973 w 167300"/>
                <a:gd name="connsiteY2" fmla="*/ 482822 h 890873"/>
                <a:gd name="connsiteX3" fmla="*/ 0 w 167300"/>
                <a:gd name="connsiteY3" fmla="*/ 890873 h 890873"/>
              </a:gdLst>
              <a:ahLst/>
              <a:cxnLst>
                <a:cxn ang="0">
                  <a:pos x="connsiteX0" y="connsiteY0"/>
                </a:cxn>
                <a:cxn ang="0">
                  <a:pos x="connsiteX1" y="connsiteY1"/>
                </a:cxn>
                <a:cxn ang="0">
                  <a:pos x="connsiteX2" y="connsiteY2"/>
                </a:cxn>
                <a:cxn ang="0">
                  <a:pos x="connsiteX3" y="connsiteY3"/>
                </a:cxn>
              </a:cxnLst>
              <a:rect l="l" t="t" r="r" b="b"/>
              <a:pathLst>
                <a:path w="167300" h="890873">
                  <a:moveTo>
                    <a:pt x="0" y="0"/>
                  </a:moveTo>
                  <a:cubicBezTo>
                    <a:pt x="0" y="0"/>
                    <a:pt x="110585" y="127254"/>
                    <a:pt x="143732" y="233077"/>
                  </a:cubicBezTo>
                  <a:cubicBezTo>
                    <a:pt x="168974" y="313563"/>
                    <a:pt x="172593" y="399098"/>
                    <a:pt x="160973" y="482822"/>
                  </a:cubicBezTo>
                  <a:cubicBezTo>
                    <a:pt x="136970" y="655892"/>
                    <a:pt x="0" y="890873"/>
                    <a:pt x="0" y="890873"/>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FE0884AE-BEEF-4D8B-B59B-1EFC91429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31253" y="14016"/>
              <a:ext cx="5523537" cy="3012568"/>
            </a:xfrm>
            <a:custGeom>
              <a:avLst/>
              <a:gdLst>
                <a:gd name="connsiteX0" fmla="*/ 3076099 w 3076098"/>
                <a:gd name="connsiteY0" fmla="*/ 12287 h 1677721"/>
                <a:gd name="connsiteX1" fmla="*/ 3054287 w 3076098"/>
                <a:gd name="connsiteY1" fmla="*/ 609029 h 1677721"/>
                <a:gd name="connsiteX2" fmla="*/ 3054287 w 3076098"/>
                <a:gd name="connsiteY2" fmla="*/ 824770 h 1677721"/>
                <a:gd name="connsiteX3" fmla="*/ 3002375 w 3076098"/>
                <a:gd name="connsiteY3" fmla="*/ 1158240 h 1677721"/>
                <a:gd name="connsiteX4" fmla="*/ 2945797 w 3076098"/>
                <a:gd name="connsiteY4" fmla="*/ 1277112 h 1677721"/>
                <a:gd name="connsiteX5" fmla="*/ 2706815 w 3076098"/>
                <a:gd name="connsiteY5" fmla="*/ 1492853 h 1677721"/>
                <a:gd name="connsiteX6" fmla="*/ 2451735 w 3076098"/>
                <a:gd name="connsiteY6" fmla="*/ 1618583 h 1677721"/>
                <a:gd name="connsiteX7" fmla="*/ 2128457 w 3076098"/>
                <a:gd name="connsiteY7" fmla="*/ 1677448 h 1677721"/>
                <a:gd name="connsiteX8" fmla="*/ 1672495 w 3076098"/>
                <a:gd name="connsiteY8" fmla="*/ 1505522 h 1677721"/>
                <a:gd name="connsiteX9" fmla="*/ 1445038 w 3076098"/>
                <a:gd name="connsiteY9" fmla="*/ 1230916 h 1677721"/>
                <a:gd name="connsiteX10" fmla="*/ 1381506 w 3076098"/>
                <a:gd name="connsiteY10" fmla="*/ 1044035 h 1677721"/>
                <a:gd name="connsiteX11" fmla="*/ 1260253 w 3076098"/>
                <a:gd name="connsiteY11" fmla="*/ 837533 h 1677721"/>
                <a:gd name="connsiteX12" fmla="*/ 1108520 w 3076098"/>
                <a:gd name="connsiteY12" fmla="*/ 772954 h 1677721"/>
                <a:gd name="connsiteX13" fmla="*/ 955358 w 3076098"/>
                <a:gd name="connsiteY13" fmla="*/ 751427 h 1677721"/>
                <a:gd name="connsiteX14" fmla="*/ 763810 w 3076098"/>
                <a:gd name="connsiteY14" fmla="*/ 764762 h 1677721"/>
                <a:gd name="connsiteX15" fmla="*/ 651224 w 3076098"/>
                <a:gd name="connsiteY15" fmla="*/ 728186 h 1677721"/>
                <a:gd name="connsiteX16" fmla="*/ 510730 w 3076098"/>
                <a:gd name="connsiteY16" fmla="*/ 587788 h 1677721"/>
                <a:gd name="connsiteX17" fmla="*/ 323183 w 3076098"/>
                <a:gd name="connsiteY17" fmla="*/ 353187 h 1677721"/>
                <a:gd name="connsiteX18" fmla="*/ 0 w 3076098"/>
                <a:gd name="connsiteY18" fmla="*/ 0 h 167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76098" h="1677721">
                  <a:moveTo>
                    <a:pt x="3076099" y="12287"/>
                  </a:moveTo>
                  <a:cubicBezTo>
                    <a:pt x="3069336" y="183071"/>
                    <a:pt x="3053525" y="438150"/>
                    <a:pt x="3054287" y="609029"/>
                  </a:cubicBezTo>
                  <a:cubicBezTo>
                    <a:pt x="3054572" y="680942"/>
                    <a:pt x="3056477" y="752856"/>
                    <a:pt x="3054287" y="824770"/>
                  </a:cubicBezTo>
                  <a:cubicBezTo>
                    <a:pt x="3050858" y="937832"/>
                    <a:pt x="3038285" y="1051084"/>
                    <a:pt x="3002375" y="1158240"/>
                  </a:cubicBezTo>
                  <a:cubicBezTo>
                    <a:pt x="2988374" y="1200055"/>
                    <a:pt x="2969895" y="1240155"/>
                    <a:pt x="2945797" y="1277112"/>
                  </a:cubicBezTo>
                  <a:cubicBezTo>
                    <a:pt x="2886742" y="1367885"/>
                    <a:pt x="2798636" y="1434846"/>
                    <a:pt x="2706815" y="1492853"/>
                  </a:cubicBezTo>
                  <a:cubicBezTo>
                    <a:pt x="2626424" y="1543717"/>
                    <a:pt x="2541080" y="1586103"/>
                    <a:pt x="2451735" y="1618583"/>
                  </a:cubicBezTo>
                  <a:cubicBezTo>
                    <a:pt x="2347817" y="1656398"/>
                    <a:pt x="2238851" y="1680591"/>
                    <a:pt x="2128457" y="1677448"/>
                  </a:cubicBezTo>
                  <a:cubicBezTo>
                    <a:pt x="1962436" y="1672781"/>
                    <a:pt x="1804702" y="1606677"/>
                    <a:pt x="1672495" y="1505522"/>
                  </a:cubicBezTo>
                  <a:cubicBezTo>
                    <a:pt x="1576483" y="1432084"/>
                    <a:pt x="1493520" y="1341501"/>
                    <a:pt x="1445038" y="1230916"/>
                  </a:cubicBezTo>
                  <a:cubicBezTo>
                    <a:pt x="1418653" y="1170623"/>
                    <a:pt x="1401794" y="1106710"/>
                    <a:pt x="1381506" y="1044035"/>
                  </a:cubicBezTo>
                  <a:cubicBezTo>
                    <a:pt x="1356360" y="966026"/>
                    <a:pt x="1324261" y="887730"/>
                    <a:pt x="1260253" y="837533"/>
                  </a:cubicBezTo>
                  <a:cubicBezTo>
                    <a:pt x="1216628" y="803243"/>
                    <a:pt x="1162717" y="786194"/>
                    <a:pt x="1108520" y="772954"/>
                  </a:cubicBezTo>
                  <a:cubicBezTo>
                    <a:pt x="1058228" y="760667"/>
                    <a:pt x="1007078" y="750570"/>
                    <a:pt x="955358" y="751427"/>
                  </a:cubicBezTo>
                  <a:cubicBezTo>
                    <a:pt x="891064" y="752475"/>
                    <a:pt x="827818" y="770001"/>
                    <a:pt x="763810" y="764762"/>
                  </a:cubicBezTo>
                  <a:cubicBezTo>
                    <a:pt x="723995" y="761524"/>
                    <a:pt x="685514" y="748760"/>
                    <a:pt x="651224" y="728186"/>
                  </a:cubicBezTo>
                  <a:cubicBezTo>
                    <a:pt x="594074" y="693896"/>
                    <a:pt x="552545" y="639985"/>
                    <a:pt x="510730" y="587788"/>
                  </a:cubicBezTo>
                  <a:cubicBezTo>
                    <a:pt x="448151" y="509683"/>
                    <a:pt x="384524" y="432245"/>
                    <a:pt x="323183" y="353187"/>
                  </a:cubicBezTo>
                  <a:cubicBezTo>
                    <a:pt x="246221" y="253937"/>
                    <a:pt x="94202" y="82868"/>
                    <a:pt x="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3DC19431-34DB-4F62-A4D8-ED38ECCB9A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87455" y="75587"/>
              <a:ext cx="4681672" cy="2637228"/>
            </a:xfrm>
            <a:custGeom>
              <a:avLst/>
              <a:gdLst>
                <a:gd name="connsiteX0" fmla="*/ 2568321 w 2607257"/>
                <a:gd name="connsiteY0" fmla="*/ 18002 h 1468691"/>
                <a:gd name="connsiteX1" fmla="*/ 2590609 w 2607257"/>
                <a:gd name="connsiteY1" fmla="*/ 258509 h 1468691"/>
                <a:gd name="connsiteX2" fmla="*/ 2606802 w 2607257"/>
                <a:gd name="connsiteY2" fmla="*/ 563118 h 1468691"/>
                <a:gd name="connsiteX3" fmla="*/ 2587181 w 2607257"/>
                <a:gd name="connsiteY3" fmla="*/ 910400 h 1468691"/>
                <a:gd name="connsiteX4" fmla="*/ 2568702 w 2607257"/>
                <a:gd name="connsiteY4" fmla="*/ 1001554 h 1468691"/>
                <a:gd name="connsiteX5" fmla="*/ 2407063 w 2607257"/>
                <a:gd name="connsiteY5" fmla="*/ 1262348 h 1468691"/>
                <a:gd name="connsiteX6" fmla="*/ 2211896 w 2607257"/>
                <a:gd name="connsiteY6" fmla="*/ 1390078 h 1468691"/>
                <a:gd name="connsiteX7" fmla="*/ 1936623 w 2607257"/>
                <a:gd name="connsiteY7" fmla="*/ 1466660 h 1468691"/>
                <a:gd name="connsiteX8" fmla="*/ 1749933 w 2607257"/>
                <a:gd name="connsiteY8" fmla="*/ 1447514 h 1468691"/>
                <a:gd name="connsiteX9" fmla="*/ 1594295 w 2607257"/>
                <a:gd name="connsiteY9" fmla="*/ 1351788 h 1468691"/>
                <a:gd name="connsiteX10" fmla="*/ 1512951 w 2607257"/>
                <a:gd name="connsiteY10" fmla="*/ 1227392 h 1468691"/>
                <a:gd name="connsiteX11" fmla="*/ 1500949 w 2607257"/>
                <a:gd name="connsiteY11" fmla="*/ 992886 h 1468691"/>
                <a:gd name="connsiteX12" fmla="*/ 1541621 w 2607257"/>
                <a:gd name="connsiteY12" fmla="*/ 803910 h 1468691"/>
                <a:gd name="connsiteX13" fmla="*/ 1541621 w 2607257"/>
                <a:gd name="connsiteY13" fmla="*/ 665131 h 1468691"/>
                <a:gd name="connsiteX14" fmla="*/ 1429131 w 2607257"/>
                <a:gd name="connsiteY14" fmla="*/ 526352 h 1468691"/>
                <a:gd name="connsiteX15" fmla="*/ 1163383 w 2607257"/>
                <a:gd name="connsiteY15" fmla="*/ 449771 h 1468691"/>
                <a:gd name="connsiteX16" fmla="*/ 811530 w 2607257"/>
                <a:gd name="connsiteY16" fmla="*/ 406718 h 1468691"/>
                <a:gd name="connsiteX17" fmla="*/ 574548 w 2607257"/>
                <a:gd name="connsiteY17" fmla="*/ 354044 h 1468691"/>
                <a:gd name="connsiteX18" fmla="*/ 284893 w 2607257"/>
                <a:gd name="connsiteY18" fmla="*/ 224885 h 1468691"/>
                <a:gd name="connsiteX19" fmla="*/ 0 w 2607257"/>
                <a:gd name="connsiteY19" fmla="*/ 0 h 1468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07257" h="1468691">
                  <a:moveTo>
                    <a:pt x="2568321" y="18002"/>
                  </a:moveTo>
                  <a:cubicBezTo>
                    <a:pt x="2574989" y="70009"/>
                    <a:pt x="2587752" y="206121"/>
                    <a:pt x="2590609" y="258509"/>
                  </a:cubicBezTo>
                  <a:cubicBezTo>
                    <a:pt x="2596134" y="360045"/>
                    <a:pt x="2604707" y="461486"/>
                    <a:pt x="2606802" y="563118"/>
                  </a:cubicBezTo>
                  <a:cubicBezTo>
                    <a:pt x="2609088" y="679228"/>
                    <a:pt x="2602802" y="795338"/>
                    <a:pt x="2587181" y="910400"/>
                  </a:cubicBezTo>
                  <a:cubicBezTo>
                    <a:pt x="2582990" y="941165"/>
                    <a:pt x="2577274" y="971645"/>
                    <a:pt x="2568702" y="1001554"/>
                  </a:cubicBezTo>
                  <a:cubicBezTo>
                    <a:pt x="2540222" y="1101471"/>
                    <a:pt x="2482501" y="1190816"/>
                    <a:pt x="2407063" y="1262348"/>
                  </a:cubicBezTo>
                  <a:cubicBezTo>
                    <a:pt x="2350294" y="1316165"/>
                    <a:pt x="2283047" y="1357313"/>
                    <a:pt x="2211896" y="1390078"/>
                  </a:cubicBezTo>
                  <a:cubicBezTo>
                    <a:pt x="2124742" y="1430179"/>
                    <a:pt x="2032159" y="1458754"/>
                    <a:pt x="1936623" y="1466660"/>
                  </a:cubicBezTo>
                  <a:cubicBezTo>
                    <a:pt x="1873567" y="1471898"/>
                    <a:pt x="1809845" y="1467517"/>
                    <a:pt x="1749933" y="1447514"/>
                  </a:cubicBezTo>
                  <a:cubicBezTo>
                    <a:pt x="1691449" y="1428083"/>
                    <a:pt x="1638109" y="1395222"/>
                    <a:pt x="1594295" y="1351788"/>
                  </a:cubicBezTo>
                  <a:cubicBezTo>
                    <a:pt x="1558576" y="1316450"/>
                    <a:pt x="1530001" y="1274540"/>
                    <a:pt x="1512951" y="1227392"/>
                  </a:cubicBezTo>
                  <a:cubicBezTo>
                    <a:pt x="1485900" y="1152811"/>
                    <a:pt x="1487519" y="1071467"/>
                    <a:pt x="1500949" y="992886"/>
                  </a:cubicBezTo>
                  <a:cubicBezTo>
                    <a:pt x="1511808" y="929354"/>
                    <a:pt x="1529810" y="867251"/>
                    <a:pt x="1541621" y="803910"/>
                  </a:cubicBezTo>
                  <a:cubicBezTo>
                    <a:pt x="1550194" y="757714"/>
                    <a:pt x="1554194" y="710279"/>
                    <a:pt x="1541621" y="665131"/>
                  </a:cubicBezTo>
                  <a:cubicBezTo>
                    <a:pt x="1525143" y="605981"/>
                    <a:pt x="1481233" y="559403"/>
                    <a:pt x="1429131" y="526352"/>
                  </a:cubicBezTo>
                  <a:cubicBezTo>
                    <a:pt x="1350455" y="476536"/>
                    <a:pt x="1256157" y="461772"/>
                    <a:pt x="1163383" y="449771"/>
                  </a:cubicBezTo>
                  <a:cubicBezTo>
                    <a:pt x="1046131" y="434626"/>
                    <a:pt x="928306" y="424720"/>
                    <a:pt x="811530" y="406718"/>
                  </a:cubicBezTo>
                  <a:cubicBezTo>
                    <a:pt x="731425" y="394335"/>
                    <a:pt x="652081" y="377571"/>
                    <a:pt x="574548" y="354044"/>
                  </a:cubicBezTo>
                  <a:cubicBezTo>
                    <a:pt x="472916" y="323279"/>
                    <a:pt x="375094" y="280702"/>
                    <a:pt x="284893" y="224885"/>
                  </a:cubicBezTo>
                  <a:cubicBezTo>
                    <a:pt x="181832" y="161068"/>
                    <a:pt x="90868" y="80296"/>
                    <a:pt x="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5BF5735E-2BC7-4236-B830-616EBBBC7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10305" y="31802"/>
              <a:ext cx="3763077" cy="2110194"/>
            </a:xfrm>
            <a:custGeom>
              <a:avLst/>
              <a:gdLst>
                <a:gd name="connsiteX0" fmla="*/ 1950434 w 2095685"/>
                <a:gd name="connsiteY0" fmla="*/ 0 h 1175182"/>
                <a:gd name="connsiteX1" fmla="*/ 2077307 w 2095685"/>
                <a:gd name="connsiteY1" fmla="*/ 479108 h 1175182"/>
                <a:gd name="connsiteX2" fmla="*/ 2089309 w 2095685"/>
                <a:gd name="connsiteY2" fmla="*/ 826008 h 1175182"/>
                <a:gd name="connsiteX3" fmla="*/ 1987582 w 2095685"/>
                <a:gd name="connsiteY3" fmla="*/ 1101185 h 1175182"/>
                <a:gd name="connsiteX4" fmla="*/ 1818037 w 2095685"/>
                <a:gd name="connsiteY4" fmla="*/ 1173004 h 1175182"/>
                <a:gd name="connsiteX5" fmla="*/ 1694402 w 2095685"/>
                <a:gd name="connsiteY5" fmla="*/ 1157097 h 1175182"/>
                <a:gd name="connsiteX6" fmla="*/ 1594676 w 2095685"/>
                <a:gd name="connsiteY6" fmla="*/ 1013555 h 1175182"/>
                <a:gd name="connsiteX7" fmla="*/ 1664494 w 2095685"/>
                <a:gd name="connsiteY7" fmla="*/ 790289 h 1175182"/>
                <a:gd name="connsiteX8" fmla="*/ 1684401 w 2095685"/>
                <a:gd name="connsiteY8" fmla="*/ 527114 h 1175182"/>
                <a:gd name="connsiteX9" fmla="*/ 1550765 w 2095685"/>
                <a:gd name="connsiteY9" fmla="*/ 343662 h 1175182"/>
                <a:gd name="connsiteX10" fmla="*/ 1315402 w 2095685"/>
                <a:gd name="connsiteY10" fmla="*/ 265938 h 1175182"/>
                <a:gd name="connsiteX11" fmla="*/ 876586 w 2095685"/>
                <a:gd name="connsiteY11" fmla="*/ 200120 h 1175182"/>
                <a:gd name="connsiteX12" fmla="*/ 591312 w 2095685"/>
                <a:gd name="connsiteY12" fmla="*/ 186119 h 1175182"/>
                <a:gd name="connsiteX13" fmla="*/ 0 w 2095685"/>
                <a:gd name="connsiteY13" fmla="*/ 16669 h 117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685" h="1175182">
                  <a:moveTo>
                    <a:pt x="1950434" y="0"/>
                  </a:moveTo>
                  <a:cubicBezTo>
                    <a:pt x="1973485" y="77629"/>
                    <a:pt x="2063115" y="399383"/>
                    <a:pt x="2077307" y="479108"/>
                  </a:cubicBezTo>
                  <a:cubicBezTo>
                    <a:pt x="2097786" y="593693"/>
                    <a:pt x="2100167" y="710089"/>
                    <a:pt x="2089309" y="826008"/>
                  </a:cubicBezTo>
                  <a:cubicBezTo>
                    <a:pt x="2079784" y="927545"/>
                    <a:pt x="2061401" y="1032891"/>
                    <a:pt x="1987582" y="1101185"/>
                  </a:cubicBezTo>
                  <a:cubicBezTo>
                    <a:pt x="1941481" y="1143762"/>
                    <a:pt x="1880616" y="1165670"/>
                    <a:pt x="1818037" y="1173004"/>
                  </a:cubicBezTo>
                  <a:cubicBezTo>
                    <a:pt x="1775746" y="1177957"/>
                    <a:pt x="1732693" y="1175195"/>
                    <a:pt x="1694402" y="1157097"/>
                  </a:cubicBezTo>
                  <a:cubicBezTo>
                    <a:pt x="1638110" y="1130427"/>
                    <a:pt x="1600295" y="1075373"/>
                    <a:pt x="1594676" y="1013555"/>
                  </a:cubicBezTo>
                  <a:cubicBezTo>
                    <a:pt x="1587532" y="934879"/>
                    <a:pt x="1635633" y="864870"/>
                    <a:pt x="1664494" y="790289"/>
                  </a:cubicBezTo>
                  <a:cubicBezTo>
                    <a:pt x="1696974" y="706279"/>
                    <a:pt x="1708594" y="613791"/>
                    <a:pt x="1684401" y="527114"/>
                  </a:cubicBezTo>
                  <a:cubicBezTo>
                    <a:pt x="1663351" y="451580"/>
                    <a:pt x="1616488" y="386620"/>
                    <a:pt x="1550765" y="343662"/>
                  </a:cubicBezTo>
                  <a:cubicBezTo>
                    <a:pt x="1480947" y="298133"/>
                    <a:pt x="1397508" y="282131"/>
                    <a:pt x="1315402" y="265938"/>
                  </a:cubicBezTo>
                  <a:cubicBezTo>
                    <a:pt x="1170051" y="237173"/>
                    <a:pt x="1024128" y="212027"/>
                    <a:pt x="876586" y="200120"/>
                  </a:cubicBezTo>
                  <a:cubicBezTo>
                    <a:pt x="781717" y="192500"/>
                    <a:pt x="686276" y="193643"/>
                    <a:pt x="591312" y="186119"/>
                  </a:cubicBezTo>
                  <a:cubicBezTo>
                    <a:pt x="465296" y="176213"/>
                    <a:pt x="160211" y="193453"/>
                    <a:pt x="0" y="16669"/>
                  </a:cubicBezTo>
                </a:path>
              </a:pathLst>
            </a:custGeom>
            <a:noFill/>
            <a:ln w="9525" cap="rnd">
              <a:solidFill>
                <a:schemeClr val="accent2">
                  <a:alpha val="35000"/>
                </a:schemeClr>
              </a:solidFill>
              <a:prstDash val="lgDash"/>
              <a:round/>
            </a:ln>
          </p:spPr>
          <p:txBody>
            <a:bodyPr rtlCol="0" anchor="ctr"/>
            <a:lstStyle/>
            <a:p>
              <a:endParaRPr lang="en-US"/>
            </a:p>
          </p:txBody>
        </p:sp>
      </p:grpSp>
      <p:grpSp>
        <p:nvGrpSpPr>
          <p:cNvPr id="32" name="Bottom Right">
            <a:extLst>
              <a:ext uri="{FF2B5EF4-FFF2-40B4-BE49-F238E27FC236}">
                <a16:creationId xmlns:a16="http://schemas.microsoft.com/office/drawing/2014/main" id="{83664CB5-2BA0-493E-BEC5-BACF868A12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33" name="Freeform: Shape 32">
              <a:extLst>
                <a:ext uri="{FF2B5EF4-FFF2-40B4-BE49-F238E27FC236}">
                  <a16:creationId xmlns:a16="http://schemas.microsoft.com/office/drawing/2014/main" id="{44DC3445-FC3D-4F90-BC75-AD8EDD18A9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34" name="Graphic 157">
              <a:extLst>
                <a:ext uri="{FF2B5EF4-FFF2-40B4-BE49-F238E27FC236}">
                  <a16:creationId xmlns:a16="http://schemas.microsoft.com/office/drawing/2014/main" id="{70D6C503-0ABE-48A7-BA0B-D5A26B558BE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36" name="Freeform: Shape 35">
                <a:extLst>
                  <a:ext uri="{FF2B5EF4-FFF2-40B4-BE49-F238E27FC236}">
                    <a16:creationId xmlns:a16="http://schemas.microsoft.com/office/drawing/2014/main" id="{6DEB1DC4-C3A0-4645-B456-02A9FFA2C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37" name="Freeform: Shape 36">
                <a:extLst>
                  <a:ext uri="{FF2B5EF4-FFF2-40B4-BE49-F238E27FC236}">
                    <a16:creationId xmlns:a16="http://schemas.microsoft.com/office/drawing/2014/main" id="{2ECF4175-31D6-4A9B-87A4-4C29667497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8" name="Freeform: Shape 37">
                <a:extLst>
                  <a:ext uri="{FF2B5EF4-FFF2-40B4-BE49-F238E27FC236}">
                    <a16:creationId xmlns:a16="http://schemas.microsoft.com/office/drawing/2014/main" id="{508D2906-75CA-4435-A320-08EBBA06B6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39" name="Freeform: Shape 38">
                <a:extLst>
                  <a:ext uri="{FF2B5EF4-FFF2-40B4-BE49-F238E27FC236}">
                    <a16:creationId xmlns:a16="http://schemas.microsoft.com/office/drawing/2014/main" id="{51B8B373-782A-4568-BDF3-093F398F1A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40" name="Freeform: Shape 39">
                <a:extLst>
                  <a:ext uri="{FF2B5EF4-FFF2-40B4-BE49-F238E27FC236}">
                    <a16:creationId xmlns:a16="http://schemas.microsoft.com/office/drawing/2014/main" id="{707C3AD9-7FDD-480C-91FF-0D3A977DF2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41" name="Freeform: Shape 40">
                <a:extLst>
                  <a:ext uri="{FF2B5EF4-FFF2-40B4-BE49-F238E27FC236}">
                    <a16:creationId xmlns:a16="http://schemas.microsoft.com/office/drawing/2014/main" id="{A8EF16B5-D539-41A0-9FDE-164CE88FE8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42" name="Freeform: Shape 41">
                <a:extLst>
                  <a:ext uri="{FF2B5EF4-FFF2-40B4-BE49-F238E27FC236}">
                    <a16:creationId xmlns:a16="http://schemas.microsoft.com/office/drawing/2014/main" id="{92FFF8CB-E294-4944-A954-FC2866B255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35" name="Freeform: Shape 34">
              <a:extLst>
                <a:ext uri="{FF2B5EF4-FFF2-40B4-BE49-F238E27FC236}">
                  <a16:creationId xmlns:a16="http://schemas.microsoft.com/office/drawing/2014/main" id="{B2CD3167-A8E1-4652-8AFE-0E5D9A90CC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el 1">
            <a:extLst>
              <a:ext uri="{FF2B5EF4-FFF2-40B4-BE49-F238E27FC236}">
                <a16:creationId xmlns:a16="http://schemas.microsoft.com/office/drawing/2014/main" id="{08000CA2-3832-664F-8E81-31961220F4AD}"/>
              </a:ext>
            </a:extLst>
          </p:cNvPr>
          <p:cNvSpPr>
            <a:spLocks noGrp="1"/>
          </p:cNvSpPr>
          <p:nvPr>
            <p:ph type="title"/>
          </p:nvPr>
        </p:nvSpPr>
        <p:spPr>
          <a:xfrm>
            <a:off x="1198181" y="559813"/>
            <a:ext cx="9988166" cy="2785797"/>
          </a:xfrm>
        </p:spPr>
        <p:txBody>
          <a:bodyPr anchor="b">
            <a:normAutofit/>
          </a:bodyPr>
          <a:lstStyle/>
          <a:p>
            <a:pPr algn="ctr"/>
            <a:r>
              <a:rPr lang="nl-BE" sz="6000"/>
              <a:t>N.V</a:t>
            </a:r>
          </a:p>
        </p:txBody>
      </p:sp>
      <p:sp>
        <p:nvSpPr>
          <p:cNvPr id="3" name="Tijdelijke aanduiding voor inhoud 2">
            <a:extLst>
              <a:ext uri="{FF2B5EF4-FFF2-40B4-BE49-F238E27FC236}">
                <a16:creationId xmlns:a16="http://schemas.microsoft.com/office/drawing/2014/main" id="{558F9B9D-3D44-EC40-A35C-DF5B927CE824}"/>
              </a:ext>
            </a:extLst>
          </p:cNvPr>
          <p:cNvSpPr>
            <a:spLocks noGrp="1"/>
          </p:cNvSpPr>
          <p:nvPr>
            <p:ph idx="1"/>
          </p:nvPr>
        </p:nvSpPr>
        <p:spPr>
          <a:xfrm>
            <a:off x="2005091" y="3498856"/>
            <a:ext cx="8188033" cy="2614231"/>
          </a:xfrm>
        </p:spPr>
        <p:txBody>
          <a:bodyPr>
            <a:normAutofit fontScale="92500" lnSpcReduction="10000"/>
          </a:bodyPr>
          <a:lstStyle/>
          <a:p>
            <a:pPr algn="ctr">
              <a:lnSpc>
                <a:spcPct val="100000"/>
              </a:lnSpc>
            </a:pPr>
            <a:r>
              <a:rPr lang="nl-BE" sz="1700" dirty="0"/>
              <a:t>Dwangmatig gedrag </a:t>
            </a:r>
          </a:p>
          <a:p>
            <a:pPr algn="ctr">
              <a:lnSpc>
                <a:spcPct val="100000"/>
              </a:lnSpc>
            </a:pPr>
            <a:r>
              <a:rPr lang="nl-BE" sz="1700" dirty="0"/>
              <a:t>Niet eerlijk en gelooft in zijn eigen leugens</a:t>
            </a:r>
          </a:p>
          <a:p>
            <a:pPr algn="ctr">
              <a:lnSpc>
                <a:spcPct val="100000"/>
              </a:lnSpc>
            </a:pPr>
            <a:r>
              <a:rPr lang="nl-BE" sz="1700" dirty="0"/>
              <a:t>Gericht op hebben </a:t>
            </a:r>
          </a:p>
          <a:p>
            <a:pPr algn="ctr">
              <a:lnSpc>
                <a:spcPct val="100000"/>
              </a:lnSpc>
            </a:pPr>
            <a:r>
              <a:rPr lang="nl-BE" sz="1700" dirty="0"/>
              <a:t>Vraagt geld bij leerlingen en leerkrachten </a:t>
            </a:r>
          </a:p>
          <a:p>
            <a:pPr algn="ctr">
              <a:lnSpc>
                <a:spcPct val="100000"/>
              </a:lnSpc>
            </a:pPr>
            <a:r>
              <a:rPr lang="nl-BE" sz="1700" dirty="0"/>
              <a:t>Afspraak is dat hij niets kan kopen op school (voorziening zorgt dat hij voldoende eten en drinken bij heeft) </a:t>
            </a:r>
          </a:p>
          <a:p>
            <a:pPr algn="ctr">
              <a:lnSpc>
                <a:spcPct val="100000"/>
              </a:lnSpc>
            </a:pPr>
            <a:r>
              <a:rPr lang="nl-BE" sz="1700" dirty="0"/>
              <a:t>Opletten durft stelen (bv. Tablets)</a:t>
            </a:r>
          </a:p>
          <a:p>
            <a:pPr algn="ctr">
              <a:lnSpc>
                <a:spcPct val="100000"/>
              </a:lnSpc>
            </a:pPr>
            <a:r>
              <a:rPr lang="nl-BE" sz="1700" dirty="0"/>
              <a:t>Wordt reeds psychiatrisch opgevolgd</a:t>
            </a:r>
          </a:p>
        </p:txBody>
      </p:sp>
    </p:spTree>
    <p:extLst>
      <p:ext uri="{BB962C8B-B14F-4D97-AF65-F5344CB8AC3E}">
        <p14:creationId xmlns:p14="http://schemas.microsoft.com/office/powerpoint/2010/main" val="1240660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2" name="Top Left">
            <a:extLst>
              <a:ext uri="{FF2B5EF4-FFF2-40B4-BE49-F238E27FC236}">
                <a16:creationId xmlns:a16="http://schemas.microsoft.com/office/drawing/2014/main" id="{A97C5526-E5B9-4185-A5C6-455B9ABEE9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3" name="Freeform: Shape 12">
              <a:extLst>
                <a:ext uri="{FF2B5EF4-FFF2-40B4-BE49-F238E27FC236}">
                  <a16:creationId xmlns:a16="http://schemas.microsoft.com/office/drawing/2014/main" id="{32618F2D-150A-4462-AA3E-0DCDD05577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sp>
          <p:nvSpPr>
            <p:cNvPr id="14" name="Freeform: Shape 13">
              <a:extLst>
                <a:ext uri="{FF2B5EF4-FFF2-40B4-BE49-F238E27FC236}">
                  <a16:creationId xmlns:a16="http://schemas.microsoft.com/office/drawing/2014/main" id="{0283139B-883B-4734-8A26-BC623F91A4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EBFCB3D8-7588-4755-B29B-5F97290D7C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3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EF46A7B4-02F2-4C37-8C5E-6D825E95D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3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B9D6B09A-3EDF-421A-AE6D-76FEFB45C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3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C20CF77B-DB97-4B8D-9400-E4E8ED6B04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5EEEE768-C64B-4296-8921-8D9F342AF9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399A0EBB-E594-42E3-9628-D6F0E625D3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 name="Titel 1">
            <a:extLst>
              <a:ext uri="{FF2B5EF4-FFF2-40B4-BE49-F238E27FC236}">
                <a16:creationId xmlns:a16="http://schemas.microsoft.com/office/drawing/2014/main" id="{2720A427-EA6D-FA42-B161-8859CF5F550E}"/>
              </a:ext>
            </a:extLst>
          </p:cNvPr>
          <p:cNvSpPr>
            <a:spLocks noGrp="1"/>
          </p:cNvSpPr>
          <p:nvPr>
            <p:ph type="title"/>
          </p:nvPr>
        </p:nvSpPr>
        <p:spPr>
          <a:xfrm>
            <a:off x="1198181" y="559813"/>
            <a:ext cx="9988166" cy="1664573"/>
          </a:xfrm>
        </p:spPr>
        <p:txBody>
          <a:bodyPr>
            <a:normAutofit/>
          </a:bodyPr>
          <a:lstStyle/>
          <a:p>
            <a:r>
              <a:rPr lang="nl-BE" dirty="0"/>
              <a:t>varia</a:t>
            </a:r>
          </a:p>
        </p:txBody>
      </p:sp>
      <p:grpSp>
        <p:nvGrpSpPr>
          <p:cNvPr id="22" name="Bottom Right">
            <a:extLst>
              <a:ext uri="{FF2B5EF4-FFF2-40B4-BE49-F238E27FC236}">
                <a16:creationId xmlns:a16="http://schemas.microsoft.com/office/drawing/2014/main" id="{92EC3874-05DD-47EE-9CA4-F0534A9468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3" name="Freeform: Shape 22">
              <a:extLst>
                <a:ext uri="{FF2B5EF4-FFF2-40B4-BE49-F238E27FC236}">
                  <a16:creationId xmlns:a16="http://schemas.microsoft.com/office/drawing/2014/main" id="{170FD15C-3AF3-48D2-BB71-1E8F0EA5D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24" name="Graphic 157">
              <a:extLst>
                <a:ext uri="{FF2B5EF4-FFF2-40B4-BE49-F238E27FC236}">
                  <a16:creationId xmlns:a16="http://schemas.microsoft.com/office/drawing/2014/main" id="{4E831CDE-CEE1-496B-AEDB-FB2A196FCA7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6" name="Freeform: Shape 25">
                <a:extLst>
                  <a:ext uri="{FF2B5EF4-FFF2-40B4-BE49-F238E27FC236}">
                    <a16:creationId xmlns:a16="http://schemas.microsoft.com/office/drawing/2014/main" id="{93AA54E4-E5E3-435E-8667-AE6F80B5AD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59585BA2-83E2-46ED-B377-86D4F1655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C15FDA69-033D-45F7-8CB5-4BC51040E2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E8307457-2BDD-4E1B-86B0-0B11C1B14E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ABE53357-59FC-47FD-A904-1DDBC0E15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1DC07FFC-92FC-4B86-91D7-44BD070FB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BDA817E7-2BA6-4DDA-A9BE-B3CE938B0E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5" name="Freeform: Shape 24">
              <a:extLst>
                <a:ext uri="{FF2B5EF4-FFF2-40B4-BE49-F238E27FC236}">
                  <a16:creationId xmlns:a16="http://schemas.microsoft.com/office/drawing/2014/main" id="{C6A443FE-CA29-481D-BD91-3440C734B7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ijdelijke aanduiding voor inhoud 2">
            <a:extLst>
              <a:ext uri="{FF2B5EF4-FFF2-40B4-BE49-F238E27FC236}">
                <a16:creationId xmlns:a16="http://schemas.microsoft.com/office/drawing/2014/main" id="{C84459B5-F922-7346-AB2F-88418C4E9597}"/>
              </a:ext>
            </a:extLst>
          </p:cNvPr>
          <p:cNvSpPr>
            <a:spLocks noGrp="1"/>
          </p:cNvSpPr>
          <p:nvPr>
            <p:ph idx="1"/>
          </p:nvPr>
        </p:nvSpPr>
        <p:spPr>
          <a:xfrm>
            <a:off x="1185754" y="2384474"/>
            <a:ext cx="9987523" cy="3728613"/>
          </a:xfrm>
        </p:spPr>
        <p:txBody>
          <a:bodyPr>
            <a:normAutofit/>
          </a:bodyPr>
          <a:lstStyle/>
          <a:p>
            <a:r>
              <a:rPr lang="nl-BE" sz="1800" dirty="0"/>
              <a:t>Middagpauze: slecht weer: hoe spreken we af,wat is er nodig? Bij regenweer iedereen binnen in de bubbel, </a:t>
            </a:r>
          </a:p>
          <a:p>
            <a:r>
              <a:rPr lang="nl-BE" sz="1800" dirty="0"/>
              <a:t>Opletten gesprekken: sommige leerkrachten signaleren dat leerlingen gesprekken horen die ze niet horen te horen. Omwille van verluchting wordt vaak met open deur les gegeven met gevolg dat de gesprekken op de gang goed hoorbaar zijn</a:t>
            </a:r>
          </a:p>
          <a:p>
            <a:r>
              <a:rPr lang="nl-BE" sz="1800" dirty="0"/>
              <a:t>Speelplaats opruimen: hoe kunnen we dit afspreken? </a:t>
            </a:r>
          </a:p>
          <a:p>
            <a:r>
              <a:rPr lang="nl-BE" sz="1800" dirty="0"/>
              <a:t>Leerlingenraad, kerstdag, buitelandse reis, bosklassen</a:t>
            </a:r>
          </a:p>
        </p:txBody>
      </p:sp>
    </p:spTree>
    <p:extLst>
      <p:ext uri="{BB962C8B-B14F-4D97-AF65-F5344CB8AC3E}">
        <p14:creationId xmlns:p14="http://schemas.microsoft.com/office/powerpoint/2010/main" val="2031104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F73EC8D8-C118-4A24-B3A2-F22636F209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4" name="Freeform: Shape 13">
              <a:extLst>
                <a:ext uri="{FF2B5EF4-FFF2-40B4-BE49-F238E27FC236}">
                  <a16:creationId xmlns:a16="http://schemas.microsoft.com/office/drawing/2014/main" id="{33A839E4-FE02-4C32-B9F7-07884043E9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9C10340A-FCF2-4B86-A53A-4AC07E6CF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15">
              <a:extLst>
                <a:ext uri="{FF2B5EF4-FFF2-40B4-BE49-F238E27FC236}">
                  <a16:creationId xmlns:a16="http://schemas.microsoft.com/office/drawing/2014/main" id="{2E85F37B-D9B1-4701-B54A-A91E836FA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227C5295-7462-4E42-B19A-682465F9F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712C31CF-3625-4E9F-99FC-C7AA5BBA88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36EDCF2F-2C4B-4D4B-964F-F640BCDCE8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21B0354D-2FFC-40F9-91E5-A83DDD770D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E4F4CED2-0CA8-4824-93F0-00BE4C7D1A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el 1">
            <a:extLst>
              <a:ext uri="{FF2B5EF4-FFF2-40B4-BE49-F238E27FC236}">
                <a16:creationId xmlns:a16="http://schemas.microsoft.com/office/drawing/2014/main" id="{2433AFF8-6408-6542-A74F-129EED5F691D}"/>
              </a:ext>
            </a:extLst>
          </p:cNvPr>
          <p:cNvSpPr>
            <a:spLocks noGrp="1"/>
          </p:cNvSpPr>
          <p:nvPr>
            <p:ph type="title"/>
          </p:nvPr>
        </p:nvSpPr>
        <p:spPr>
          <a:xfrm>
            <a:off x="1198182" y="559813"/>
            <a:ext cx="3980254" cy="5577934"/>
          </a:xfrm>
        </p:spPr>
        <p:txBody>
          <a:bodyPr>
            <a:normAutofit/>
          </a:bodyPr>
          <a:lstStyle/>
          <a:p>
            <a:r>
              <a:rPr lang="nl-BE" dirty="0"/>
              <a:t>agenda</a:t>
            </a:r>
          </a:p>
        </p:txBody>
      </p:sp>
      <p:grpSp>
        <p:nvGrpSpPr>
          <p:cNvPr id="23" name="Bottom Right">
            <a:extLst>
              <a:ext uri="{FF2B5EF4-FFF2-40B4-BE49-F238E27FC236}">
                <a16:creationId xmlns:a16="http://schemas.microsoft.com/office/drawing/2014/main" id="{3BA0B410-FA41-4CD6-A923-146E029BBB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2448B270-CA89-4A7C-8CFC-8237ED03AE1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6" name="Freeform: Shape 25">
                <a:extLst>
                  <a:ext uri="{FF2B5EF4-FFF2-40B4-BE49-F238E27FC236}">
                    <a16:creationId xmlns:a16="http://schemas.microsoft.com/office/drawing/2014/main" id="{BD2ED6FF-1F6E-4BF0-BFFF-5CB8D36F1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26">
                <a:extLst>
                  <a:ext uri="{FF2B5EF4-FFF2-40B4-BE49-F238E27FC236}">
                    <a16:creationId xmlns:a16="http://schemas.microsoft.com/office/drawing/2014/main" id="{2F2CCA35-C35D-416B-A083-A167138A57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27">
                <a:extLst>
                  <a:ext uri="{FF2B5EF4-FFF2-40B4-BE49-F238E27FC236}">
                    <a16:creationId xmlns:a16="http://schemas.microsoft.com/office/drawing/2014/main" id="{70FAEE04-D524-4356-8CFE-091D44ED18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5F641E2E-FB37-449C-96DA-945907C759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283CE73A-E65A-44EA-9C23-C6F2137AFB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41745A30-6979-4D1D-A629-E7C0C6A535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E70C366B-087F-442D-AC20-1319F97A9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 name="Freeform: Shape 24">
              <a:extLst>
                <a:ext uri="{FF2B5EF4-FFF2-40B4-BE49-F238E27FC236}">
                  <a16:creationId xmlns:a16="http://schemas.microsoft.com/office/drawing/2014/main" id="{1D2F7A6B-9CB6-4AC5-B906-664FC95A17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Tijdelijke aanduiding voor inhoud 2">
            <a:extLst>
              <a:ext uri="{FF2B5EF4-FFF2-40B4-BE49-F238E27FC236}">
                <a16:creationId xmlns:a16="http://schemas.microsoft.com/office/drawing/2014/main" id="{688BA1C6-9559-4E1B-AEA4-C3E29D2F01A1}"/>
              </a:ext>
            </a:extLst>
          </p:cNvPr>
          <p:cNvGraphicFramePr>
            <a:graphicFrameLocks noGrp="1"/>
          </p:cNvGraphicFramePr>
          <p:nvPr>
            <p:ph idx="1"/>
            <p:extLst>
              <p:ext uri="{D42A27DB-BD31-4B8C-83A1-F6EECF244321}">
                <p14:modId xmlns:p14="http://schemas.microsoft.com/office/powerpoint/2010/main" val="758902810"/>
              </p:ext>
            </p:extLst>
          </p:nvPr>
        </p:nvGraphicFramePr>
        <p:xfrm>
          <a:off x="5408988" y="341165"/>
          <a:ext cx="6173409" cy="58434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70855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32D15CB3-AC64-41F7-86F8-22A111F3D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4" name="Freeform: Shape 13">
              <a:extLst>
                <a:ext uri="{FF2B5EF4-FFF2-40B4-BE49-F238E27FC236}">
                  <a16:creationId xmlns:a16="http://schemas.microsoft.com/office/drawing/2014/main" id="{9B8FAC53-55F6-4B51-8FAD-977E5E7D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BC29D267-CD4D-4FD7-8F45-1C8FB4235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15">
              <a:extLst>
                <a:ext uri="{FF2B5EF4-FFF2-40B4-BE49-F238E27FC236}">
                  <a16:creationId xmlns:a16="http://schemas.microsoft.com/office/drawing/2014/main" id="{0EFC9A2B-D1CA-4247-836D-EAB80EB5E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F4F9AB28-B3F0-425B-8E51-E16DDB853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891B00CE-2CF5-4DF1-A345-4516E2E83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8B332657-F1E9-428F-BA70-8DD848E55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766A6EF8-94C7-4127-9EF9-584AD6885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3B1C2001-8549-4C7B-86AB-049B0C99E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el 1">
            <a:extLst>
              <a:ext uri="{FF2B5EF4-FFF2-40B4-BE49-F238E27FC236}">
                <a16:creationId xmlns:a16="http://schemas.microsoft.com/office/drawing/2014/main" id="{B6EE77E9-435D-8646-9C05-C0BBFEF9EC73}"/>
              </a:ext>
            </a:extLst>
          </p:cNvPr>
          <p:cNvSpPr>
            <a:spLocks noGrp="1"/>
          </p:cNvSpPr>
          <p:nvPr>
            <p:ph type="title"/>
          </p:nvPr>
        </p:nvSpPr>
        <p:spPr>
          <a:xfrm>
            <a:off x="1198181" y="168425"/>
            <a:ext cx="9988166" cy="1499401"/>
          </a:xfrm>
        </p:spPr>
        <p:txBody>
          <a:bodyPr>
            <a:normAutofit/>
          </a:bodyPr>
          <a:lstStyle/>
          <a:p>
            <a:pPr algn="ctr"/>
            <a:r>
              <a:rPr lang="nl-BE" dirty="0"/>
              <a:t>Nieuwe uurrooster </a:t>
            </a:r>
            <a:endParaRPr lang="nl-BE"/>
          </a:p>
        </p:txBody>
      </p:sp>
      <p:grpSp>
        <p:nvGrpSpPr>
          <p:cNvPr id="23" name="Bottom Right">
            <a:extLst>
              <a:ext uri="{FF2B5EF4-FFF2-40B4-BE49-F238E27FC236}">
                <a16:creationId xmlns:a16="http://schemas.microsoft.com/office/drawing/2014/main" id="{921D9B61-CDA2-49D1-82AA-534691496F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A202591B-301C-460E-801A-4C116AC08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6" name="Freeform: Shape 25">
                <a:extLst>
                  <a:ext uri="{FF2B5EF4-FFF2-40B4-BE49-F238E27FC236}">
                    <a16:creationId xmlns:a16="http://schemas.microsoft.com/office/drawing/2014/main" id="{257EC7EC-4934-4A65-B3AA-6AE3BD073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26">
                <a:extLst>
                  <a:ext uri="{FF2B5EF4-FFF2-40B4-BE49-F238E27FC236}">
                    <a16:creationId xmlns:a16="http://schemas.microsoft.com/office/drawing/2014/main" id="{201FEC27-F3E2-41E5-8C3B-FF66A13D8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27">
                <a:extLst>
                  <a:ext uri="{FF2B5EF4-FFF2-40B4-BE49-F238E27FC236}">
                    <a16:creationId xmlns:a16="http://schemas.microsoft.com/office/drawing/2014/main" id="{CBFE67A7-A995-43D6-8414-EBB2A758A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6DB28E40-FF5E-459D-B516-A16554BBB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9724247A-6615-4D27-80F0-339276282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495168B2-CEF6-486B-AD0C-D063CDD98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E27C133D-9749-4B34-9018-29F3FF86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 name="Freeform: Shape 24">
              <a:extLst>
                <a:ext uri="{FF2B5EF4-FFF2-40B4-BE49-F238E27FC236}">
                  <a16:creationId xmlns:a16="http://schemas.microsoft.com/office/drawing/2014/main" id="{10388060-18B7-4BD6-A3C5-F6B8E1467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Tijdelijke aanduiding voor inhoud 2">
            <a:extLst>
              <a:ext uri="{FF2B5EF4-FFF2-40B4-BE49-F238E27FC236}">
                <a16:creationId xmlns:a16="http://schemas.microsoft.com/office/drawing/2014/main" id="{691E4B1C-7B0F-4477-8826-6C4A7E6196FB}"/>
              </a:ext>
            </a:extLst>
          </p:cNvPr>
          <p:cNvGraphicFramePr>
            <a:graphicFrameLocks noGrp="1"/>
          </p:cNvGraphicFramePr>
          <p:nvPr>
            <p:ph idx="1"/>
            <p:extLst>
              <p:ext uri="{D42A27DB-BD31-4B8C-83A1-F6EECF244321}">
                <p14:modId xmlns:p14="http://schemas.microsoft.com/office/powerpoint/2010/main" val="3834840647"/>
              </p:ext>
            </p:extLst>
          </p:nvPr>
        </p:nvGraphicFramePr>
        <p:xfrm>
          <a:off x="600306" y="1847031"/>
          <a:ext cx="10982090" cy="4276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6218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32D15CB3-AC64-41F7-86F8-22A111F3DC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4" name="Freeform: Shape 13">
              <a:extLst>
                <a:ext uri="{FF2B5EF4-FFF2-40B4-BE49-F238E27FC236}">
                  <a16:creationId xmlns:a16="http://schemas.microsoft.com/office/drawing/2014/main" id="{9B8FAC53-55F6-4B51-8FAD-977E5E7D7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BC29D267-CD4D-4FD7-8F45-1C8FB4235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15">
              <a:extLst>
                <a:ext uri="{FF2B5EF4-FFF2-40B4-BE49-F238E27FC236}">
                  <a16:creationId xmlns:a16="http://schemas.microsoft.com/office/drawing/2014/main" id="{0EFC9A2B-D1CA-4247-836D-EAB80EB5E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F4F9AB28-B3F0-425B-8E51-E16DDB8536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891B00CE-2CF5-4DF1-A345-4516E2E83D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8B332657-F1E9-428F-BA70-8DD848E55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766A6EF8-94C7-4127-9EF9-584AD6885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3B1C2001-8549-4C7B-86AB-049B0C99EF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el 1">
            <a:extLst>
              <a:ext uri="{FF2B5EF4-FFF2-40B4-BE49-F238E27FC236}">
                <a16:creationId xmlns:a16="http://schemas.microsoft.com/office/drawing/2014/main" id="{8655AEC2-FB19-9E43-BEFD-CD9DD6372E40}"/>
              </a:ext>
            </a:extLst>
          </p:cNvPr>
          <p:cNvSpPr>
            <a:spLocks noGrp="1"/>
          </p:cNvSpPr>
          <p:nvPr>
            <p:ph type="title"/>
          </p:nvPr>
        </p:nvSpPr>
        <p:spPr>
          <a:xfrm>
            <a:off x="1198181" y="168425"/>
            <a:ext cx="9988166" cy="1499401"/>
          </a:xfrm>
        </p:spPr>
        <p:txBody>
          <a:bodyPr>
            <a:normAutofit/>
          </a:bodyPr>
          <a:lstStyle/>
          <a:p>
            <a:pPr algn="ctr"/>
            <a:r>
              <a:rPr lang="nl-BE" dirty="0"/>
              <a:t>Resultaat denktank: toezichten en wachten</a:t>
            </a:r>
            <a:endParaRPr lang="nl-BE"/>
          </a:p>
        </p:txBody>
      </p:sp>
      <p:grpSp>
        <p:nvGrpSpPr>
          <p:cNvPr id="23" name="Bottom Right">
            <a:extLst>
              <a:ext uri="{FF2B5EF4-FFF2-40B4-BE49-F238E27FC236}">
                <a16:creationId xmlns:a16="http://schemas.microsoft.com/office/drawing/2014/main" id="{921D9B61-CDA2-49D1-82AA-534691496FE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A202591B-301C-460E-801A-4C116AC08CD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6" name="Freeform: Shape 25">
                <a:extLst>
                  <a:ext uri="{FF2B5EF4-FFF2-40B4-BE49-F238E27FC236}">
                    <a16:creationId xmlns:a16="http://schemas.microsoft.com/office/drawing/2014/main" id="{257EC7EC-4934-4A65-B3AA-6AE3BD0739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26">
                <a:extLst>
                  <a:ext uri="{FF2B5EF4-FFF2-40B4-BE49-F238E27FC236}">
                    <a16:creationId xmlns:a16="http://schemas.microsoft.com/office/drawing/2014/main" id="{201FEC27-F3E2-41E5-8C3B-FF66A13D84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27">
                <a:extLst>
                  <a:ext uri="{FF2B5EF4-FFF2-40B4-BE49-F238E27FC236}">
                    <a16:creationId xmlns:a16="http://schemas.microsoft.com/office/drawing/2014/main" id="{CBFE67A7-A995-43D6-8414-EBB2A758A0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6DB28E40-FF5E-459D-B516-A16554BBB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9724247A-6615-4D27-80F0-3392762826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495168B2-CEF6-486B-AD0C-D063CDD98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E27C133D-9749-4B34-9018-29F3FF86C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 name="Freeform: Shape 24">
              <a:extLst>
                <a:ext uri="{FF2B5EF4-FFF2-40B4-BE49-F238E27FC236}">
                  <a16:creationId xmlns:a16="http://schemas.microsoft.com/office/drawing/2014/main" id="{10388060-18B7-4BD6-A3C5-F6B8E1467E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Tijdelijke aanduiding voor inhoud 2">
            <a:extLst>
              <a:ext uri="{FF2B5EF4-FFF2-40B4-BE49-F238E27FC236}">
                <a16:creationId xmlns:a16="http://schemas.microsoft.com/office/drawing/2014/main" id="{C70FDDEC-40FB-49C3-8D8D-ACB71ACFA87F}"/>
              </a:ext>
            </a:extLst>
          </p:cNvPr>
          <p:cNvGraphicFramePr>
            <a:graphicFrameLocks noGrp="1"/>
          </p:cNvGraphicFramePr>
          <p:nvPr>
            <p:ph idx="1"/>
            <p:extLst>
              <p:ext uri="{D42A27DB-BD31-4B8C-83A1-F6EECF244321}">
                <p14:modId xmlns:p14="http://schemas.microsoft.com/office/powerpoint/2010/main" val="1443950016"/>
              </p:ext>
            </p:extLst>
          </p:nvPr>
        </p:nvGraphicFramePr>
        <p:xfrm>
          <a:off x="600306" y="1847031"/>
          <a:ext cx="10982090" cy="4276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036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2" name="Rectangle 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73" name="Rectangle 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2" name="Top Left">
            <a:extLst>
              <a:ext uri="{FF2B5EF4-FFF2-40B4-BE49-F238E27FC236}">
                <a16:creationId xmlns:a16="http://schemas.microsoft.com/office/drawing/2014/main" id="{D6CB783F-4879-4A56-B28A-1E2C9A95D4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74" name="Freeform: Shape 12">
              <a:extLst>
                <a:ext uri="{FF2B5EF4-FFF2-40B4-BE49-F238E27FC236}">
                  <a16:creationId xmlns:a16="http://schemas.microsoft.com/office/drawing/2014/main" id="{F03B7790-AC1F-4C9E-82A5-0D3ED9135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sp>
          <p:nvSpPr>
            <p:cNvPr id="175" name="Freeform: Shape 13">
              <a:extLst>
                <a:ext uri="{FF2B5EF4-FFF2-40B4-BE49-F238E27FC236}">
                  <a16:creationId xmlns:a16="http://schemas.microsoft.com/office/drawing/2014/main" id="{24F41532-E3DD-4685-AF21-DC5A504FC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76" name="Freeform: Shape 14">
              <a:extLst>
                <a:ext uri="{FF2B5EF4-FFF2-40B4-BE49-F238E27FC236}">
                  <a16:creationId xmlns:a16="http://schemas.microsoft.com/office/drawing/2014/main" id="{E5153570-165D-4616-83D8-9A81A85947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35000"/>
                </a:schemeClr>
              </a:solidFill>
              <a:prstDash val="lgDash"/>
              <a:round/>
            </a:ln>
          </p:spPr>
          <p:txBody>
            <a:bodyPr rtlCol="0" anchor="ctr"/>
            <a:lstStyle/>
            <a:p>
              <a:endParaRPr lang="en-US"/>
            </a:p>
          </p:txBody>
        </p:sp>
        <p:sp>
          <p:nvSpPr>
            <p:cNvPr id="177" name="Freeform: Shape 15">
              <a:extLst>
                <a:ext uri="{FF2B5EF4-FFF2-40B4-BE49-F238E27FC236}">
                  <a16:creationId xmlns:a16="http://schemas.microsoft.com/office/drawing/2014/main" id="{78D218DB-9E8A-400D-A93E-5F3A437BD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35000"/>
                </a:schemeClr>
              </a:solidFill>
              <a:prstDash val="lgDash"/>
              <a:round/>
            </a:ln>
          </p:spPr>
          <p:txBody>
            <a:bodyPr rtlCol="0" anchor="ctr"/>
            <a:lstStyle/>
            <a:p>
              <a:endParaRPr lang="en-US"/>
            </a:p>
          </p:txBody>
        </p:sp>
        <p:sp>
          <p:nvSpPr>
            <p:cNvPr id="178" name="Freeform: Shape 16">
              <a:extLst>
                <a:ext uri="{FF2B5EF4-FFF2-40B4-BE49-F238E27FC236}">
                  <a16:creationId xmlns:a16="http://schemas.microsoft.com/office/drawing/2014/main" id="{7FD9BE2F-E553-4E8C-A576-FF0883CD7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35000"/>
                </a:schemeClr>
              </a:solidFill>
              <a:prstDash val="lgDash"/>
              <a:round/>
            </a:ln>
          </p:spPr>
          <p:txBody>
            <a:bodyPr rtlCol="0" anchor="ctr"/>
            <a:lstStyle/>
            <a:p>
              <a:endParaRPr lang="en-US"/>
            </a:p>
          </p:txBody>
        </p:sp>
        <p:sp>
          <p:nvSpPr>
            <p:cNvPr id="179" name="Freeform: Shape 17">
              <a:extLst>
                <a:ext uri="{FF2B5EF4-FFF2-40B4-BE49-F238E27FC236}">
                  <a16:creationId xmlns:a16="http://schemas.microsoft.com/office/drawing/2014/main" id="{1DB66DC4-9D1C-4972-9B69-92E0B38ED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35000"/>
                </a:schemeClr>
              </a:solidFill>
              <a:prstDash val="lgDash"/>
              <a:round/>
            </a:ln>
          </p:spPr>
          <p:txBody>
            <a:bodyPr rtlCol="0" anchor="ctr"/>
            <a:lstStyle/>
            <a:p>
              <a:endParaRPr lang="en-US"/>
            </a:p>
          </p:txBody>
        </p:sp>
        <p:sp>
          <p:nvSpPr>
            <p:cNvPr id="180" name="Freeform: Shape 18">
              <a:extLst>
                <a:ext uri="{FF2B5EF4-FFF2-40B4-BE49-F238E27FC236}">
                  <a16:creationId xmlns:a16="http://schemas.microsoft.com/office/drawing/2014/main" id="{458D61B9-00C6-41E7-8666-EE5685A623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35000"/>
                </a:schemeClr>
              </a:solidFill>
              <a:prstDash val="lgDash"/>
              <a:round/>
            </a:ln>
          </p:spPr>
          <p:txBody>
            <a:bodyPr rtlCol="0" anchor="ctr"/>
            <a:lstStyle/>
            <a:p>
              <a:endParaRPr lang="en-US"/>
            </a:p>
          </p:txBody>
        </p:sp>
        <p:sp>
          <p:nvSpPr>
            <p:cNvPr id="181" name="Freeform: Shape 19">
              <a:extLst>
                <a:ext uri="{FF2B5EF4-FFF2-40B4-BE49-F238E27FC236}">
                  <a16:creationId xmlns:a16="http://schemas.microsoft.com/office/drawing/2014/main" id="{60701468-47AF-4411-BA59-AE2B83A64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 name="Titel 1">
            <a:extLst>
              <a:ext uri="{FF2B5EF4-FFF2-40B4-BE49-F238E27FC236}">
                <a16:creationId xmlns:a16="http://schemas.microsoft.com/office/drawing/2014/main" id="{2B840351-34D8-0D41-A5C6-5A24F980004C}"/>
              </a:ext>
            </a:extLst>
          </p:cNvPr>
          <p:cNvSpPr>
            <a:spLocks noGrp="1"/>
          </p:cNvSpPr>
          <p:nvPr>
            <p:ph type="title"/>
          </p:nvPr>
        </p:nvSpPr>
        <p:spPr>
          <a:xfrm>
            <a:off x="1198181" y="741024"/>
            <a:ext cx="3812079" cy="5396722"/>
          </a:xfrm>
        </p:spPr>
        <p:txBody>
          <a:bodyPr anchor="t">
            <a:normAutofit/>
          </a:bodyPr>
          <a:lstStyle/>
          <a:p>
            <a:r>
              <a:rPr lang="nl-BE" sz="3700" dirty="0"/>
              <a:t>Planning evaluatiedagen</a:t>
            </a:r>
            <a:br>
              <a:rPr lang="nl-BE" sz="3700" dirty="0"/>
            </a:br>
            <a:br>
              <a:rPr lang="nl-BE" sz="3700" dirty="0"/>
            </a:br>
            <a:r>
              <a:rPr lang="nl-BE" sz="3700" dirty="0"/>
              <a:t>OV3: refter</a:t>
            </a:r>
            <a:br>
              <a:rPr lang="nl-BE" sz="3700" dirty="0"/>
            </a:br>
            <a:r>
              <a:rPr lang="nl-BE" sz="3700" dirty="0"/>
              <a:t>OV4: 21</a:t>
            </a:r>
            <a:br>
              <a:rPr lang="nl-BE" sz="3700" dirty="0"/>
            </a:br>
            <a:endParaRPr lang="nl-BE" sz="3700" dirty="0"/>
          </a:p>
        </p:txBody>
      </p:sp>
      <p:grpSp>
        <p:nvGrpSpPr>
          <p:cNvPr id="182" name="Bottom Right">
            <a:extLst>
              <a:ext uri="{FF2B5EF4-FFF2-40B4-BE49-F238E27FC236}">
                <a16:creationId xmlns:a16="http://schemas.microsoft.com/office/drawing/2014/main" id="{9028FA34-8D15-405C-A297-54A197D403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183" name="Freeform: Shape 22">
              <a:extLst>
                <a:ext uri="{FF2B5EF4-FFF2-40B4-BE49-F238E27FC236}">
                  <a16:creationId xmlns:a16="http://schemas.microsoft.com/office/drawing/2014/main" id="{8AED69D7-BD1D-491F-835F-95796C4DF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184" name="Graphic 157">
              <a:extLst>
                <a:ext uri="{FF2B5EF4-FFF2-40B4-BE49-F238E27FC236}">
                  <a16:creationId xmlns:a16="http://schemas.microsoft.com/office/drawing/2014/main" id="{9E8BC73D-4B2E-4536-8B48-265F656A830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85" name="Freeform: Shape 25">
                <a:extLst>
                  <a:ext uri="{FF2B5EF4-FFF2-40B4-BE49-F238E27FC236}">
                    <a16:creationId xmlns:a16="http://schemas.microsoft.com/office/drawing/2014/main" id="{3DD0BD99-2EC5-440C-A81F-C604BF411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86" name="Freeform: Shape 26">
                <a:extLst>
                  <a:ext uri="{FF2B5EF4-FFF2-40B4-BE49-F238E27FC236}">
                    <a16:creationId xmlns:a16="http://schemas.microsoft.com/office/drawing/2014/main" id="{4BDB05EC-0C9A-43B3-A6AB-3D4A0C9700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87" name="Freeform: Shape 27">
                <a:extLst>
                  <a:ext uri="{FF2B5EF4-FFF2-40B4-BE49-F238E27FC236}">
                    <a16:creationId xmlns:a16="http://schemas.microsoft.com/office/drawing/2014/main" id="{D0EC4D5A-F9ED-429B-8EFF-D45EA7165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88" name="Freeform: Shape 28">
                <a:extLst>
                  <a:ext uri="{FF2B5EF4-FFF2-40B4-BE49-F238E27FC236}">
                    <a16:creationId xmlns:a16="http://schemas.microsoft.com/office/drawing/2014/main" id="{D8E5202A-45FC-4ACF-A728-CEE4E4842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89" name="Freeform: Shape 29">
                <a:extLst>
                  <a:ext uri="{FF2B5EF4-FFF2-40B4-BE49-F238E27FC236}">
                    <a16:creationId xmlns:a16="http://schemas.microsoft.com/office/drawing/2014/main" id="{61AE8ADB-4E56-4A59-94AA-54D5CD603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90" name="Freeform: Shape 30">
                <a:extLst>
                  <a:ext uri="{FF2B5EF4-FFF2-40B4-BE49-F238E27FC236}">
                    <a16:creationId xmlns:a16="http://schemas.microsoft.com/office/drawing/2014/main" id="{E4A7AC17-663B-456E-984D-5322ADFA32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B2E6C460-0C43-446E-A206-1C62381E81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91" name="Freeform: Shape 24">
              <a:extLst>
                <a:ext uri="{FF2B5EF4-FFF2-40B4-BE49-F238E27FC236}">
                  <a16:creationId xmlns:a16="http://schemas.microsoft.com/office/drawing/2014/main" id="{667203C1-C538-43DB-ADAF-111F27A2B5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ijdelijke aanduiding voor inhoud 2">
            <a:extLst>
              <a:ext uri="{FF2B5EF4-FFF2-40B4-BE49-F238E27FC236}">
                <a16:creationId xmlns:a16="http://schemas.microsoft.com/office/drawing/2014/main" id="{43655ED0-A51F-BB4F-82C4-EA241DFCC2C5}"/>
              </a:ext>
            </a:extLst>
          </p:cNvPr>
          <p:cNvSpPr>
            <a:spLocks noGrp="1"/>
          </p:cNvSpPr>
          <p:nvPr>
            <p:ph idx="1"/>
          </p:nvPr>
        </p:nvSpPr>
        <p:spPr>
          <a:xfrm>
            <a:off x="5202788" y="716366"/>
            <a:ext cx="5970490" cy="5396722"/>
          </a:xfrm>
        </p:spPr>
        <p:txBody>
          <a:bodyPr anchor="ctr">
            <a:normAutofit lnSpcReduction="10000"/>
          </a:bodyPr>
          <a:lstStyle/>
          <a:p>
            <a:r>
              <a:rPr lang="nl-BE" sz="1800" dirty="0"/>
              <a:t>Planning is klaar en wordt doorgestuurd door Ilonka </a:t>
            </a:r>
          </a:p>
          <a:p>
            <a:r>
              <a:rPr lang="nl-BE" sz="1800" dirty="0"/>
              <a:t>Maandag: vakgroep HL gaat naar heynsdaele in functie van Materiaal </a:t>
            </a:r>
          </a:p>
          <a:p>
            <a:r>
              <a:rPr lang="nl-BE" sz="1800" dirty="0"/>
              <a:t>Maandag: Saskia gaat met Lieve op stagebezoek </a:t>
            </a:r>
          </a:p>
          <a:p>
            <a:r>
              <a:rPr lang="nl-BE" sz="1800" dirty="0"/>
              <a:t>Maandag: medisch toezicht </a:t>
            </a:r>
          </a:p>
          <a:p>
            <a:r>
              <a:rPr lang="nl-BE" sz="1800" dirty="0"/>
              <a:t>Maandag: buitelandse reis, bosklassen , opendag STEM</a:t>
            </a:r>
          </a:p>
          <a:p>
            <a:r>
              <a:rPr lang="nl-BE" sz="1800" b="1" dirty="0"/>
              <a:t>Dinsdag: </a:t>
            </a:r>
            <a:r>
              <a:rPr lang="nl-BE" sz="1800" dirty="0"/>
              <a:t>traject rond missie en visie voor iedereen: POV ondersteunt dit luik, planning klassen hierop aangepast </a:t>
            </a:r>
          </a:p>
          <a:p>
            <a:r>
              <a:rPr lang="nl-BE" sz="1800" dirty="0"/>
              <a:t>dinsdagnamiddag: vergadering rond noodscenario’s met eerste hulpteams</a:t>
            </a:r>
          </a:p>
          <a:p>
            <a:r>
              <a:rPr lang="nl-BE" sz="1800" dirty="0"/>
              <a:t>Woensdag: vakvergadering GASV</a:t>
            </a:r>
          </a:p>
          <a:p>
            <a:r>
              <a:rPr lang="nl-BE" sz="1800" dirty="0"/>
              <a:t>Woensdag: leerlingenraad</a:t>
            </a:r>
          </a:p>
          <a:p>
            <a:r>
              <a:rPr lang="nl-BE" sz="1800" dirty="0"/>
              <a:t>Woensdag: Jolien naar stuurgroep</a:t>
            </a:r>
          </a:p>
          <a:p>
            <a:r>
              <a:rPr lang="nl-BE" sz="1800" dirty="0"/>
              <a:t>Elke dag: vakgroepen</a:t>
            </a:r>
          </a:p>
        </p:txBody>
      </p:sp>
    </p:spTree>
    <p:extLst>
      <p:ext uri="{BB962C8B-B14F-4D97-AF65-F5344CB8AC3E}">
        <p14:creationId xmlns:p14="http://schemas.microsoft.com/office/powerpoint/2010/main" val="1943862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5"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36" name="Top left">
            <a:extLst>
              <a:ext uri="{FF2B5EF4-FFF2-40B4-BE49-F238E27FC236}">
                <a16:creationId xmlns:a16="http://schemas.microsoft.com/office/drawing/2014/main" id="{5E5536F2-BB10-4970-9C95-51CCDE8842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37" name="Freeform: Shape 13">
              <a:extLst>
                <a:ext uri="{FF2B5EF4-FFF2-40B4-BE49-F238E27FC236}">
                  <a16:creationId xmlns:a16="http://schemas.microsoft.com/office/drawing/2014/main" id="{D84F3307-86CF-47A4-8B2D-4630B124C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38" name="Freeform: Shape 14">
              <a:extLst>
                <a:ext uri="{FF2B5EF4-FFF2-40B4-BE49-F238E27FC236}">
                  <a16:creationId xmlns:a16="http://schemas.microsoft.com/office/drawing/2014/main" id="{6EB78D62-DD46-4526-87D7-73C7AE462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Freeform: Shape 15">
              <a:extLst>
                <a:ext uri="{FF2B5EF4-FFF2-40B4-BE49-F238E27FC236}">
                  <a16:creationId xmlns:a16="http://schemas.microsoft.com/office/drawing/2014/main" id="{73149E71-5828-490B-97F7-04AE78073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0" name="Freeform: Shape 16">
              <a:extLst>
                <a:ext uri="{FF2B5EF4-FFF2-40B4-BE49-F238E27FC236}">
                  <a16:creationId xmlns:a16="http://schemas.microsoft.com/office/drawing/2014/main" id="{1280A038-99E0-4B3A-9D3E-3E9CF2E9BE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Freeform: Shape 17">
              <a:extLst>
                <a:ext uri="{FF2B5EF4-FFF2-40B4-BE49-F238E27FC236}">
                  <a16:creationId xmlns:a16="http://schemas.microsoft.com/office/drawing/2014/main" id="{FFF87F6E-69A2-4944-9B64-76780737D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Freeform: Shape 18">
              <a:extLst>
                <a:ext uri="{FF2B5EF4-FFF2-40B4-BE49-F238E27FC236}">
                  <a16:creationId xmlns:a16="http://schemas.microsoft.com/office/drawing/2014/main" id="{8A70C5CB-9CC7-44D6-B2B7-239694D83B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Freeform: Shape 19">
              <a:extLst>
                <a:ext uri="{FF2B5EF4-FFF2-40B4-BE49-F238E27FC236}">
                  <a16:creationId xmlns:a16="http://schemas.microsoft.com/office/drawing/2014/main" id="{B6EFB0E4-14CB-4396-8BE4-0D078635E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Freeform: Shape 20">
              <a:extLst>
                <a:ext uri="{FF2B5EF4-FFF2-40B4-BE49-F238E27FC236}">
                  <a16:creationId xmlns:a16="http://schemas.microsoft.com/office/drawing/2014/main" id="{4B51C875-4AA4-432D-B78E-F6EAA927C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el 1">
            <a:extLst>
              <a:ext uri="{FF2B5EF4-FFF2-40B4-BE49-F238E27FC236}">
                <a16:creationId xmlns:a16="http://schemas.microsoft.com/office/drawing/2014/main" id="{102203DD-53CF-EB45-93EA-209FE3911955}"/>
              </a:ext>
            </a:extLst>
          </p:cNvPr>
          <p:cNvSpPr>
            <a:spLocks noGrp="1"/>
          </p:cNvSpPr>
          <p:nvPr>
            <p:ph type="title"/>
          </p:nvPr>
        </p:nvSpPr>
        <p:spPr>
          <a:xfrm>
            <a:off x="1198181" y="228600"/>
            <a:ext cx="9782566" cy="1425102"/>
          </a:xfrm>
        </p:spPr>
        <p:txBody>
          <a:bodyPr anchor="t">
            <a:normAutofit/>
          </a:bodyPr>
          <a:lstStyle/>
          <a:p>
            <a:r>
              <a:rPr lang="nl-BE"/>
              <a:t>Verloop evaluatiedagen</a:t>
            </a:r>
            <a:endParaRPr lang="nl-BE" dirty="0"/>
          </a:p>
        </p:txBody>
      </p:sp>
      <p:grpSp>
        <p:nvGrpSpPr>
          <p:cNvPr id="45" name="Bottom Right">
            <a:extLst>
              <a:ext uri="{FF2B5EF4-FFF2-40B4-BE49-F238E27FC236}">
                <a16:creationId xmlns:a16="http://schemas.microsoft.com/office/drawing/2014/main" id="{4E8659C6-7D51-4002-BCB2-0B4CA79E3F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778A2000-2B7A-4C51-9F5B-3C56C33608D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46" name="Freeform: Shape 25">
                <a:extLst>
                  <a:ext uri="{FF2B5EF4-FFF2-40B4-BE49-F238E27FC236}">
                    <a16:creationId xmlns:a16="http://schemas.microsoft.com/office/drawing/2014/main" id="{26C48C0A-3D52-4FD2-BE0C-FE34279A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7" name="Freeform: Shape 26">
                <a:extLst>
                  <a:ext uri="{FF2B5EF4-FFF2-40B4-BE49-F238E27FC236}">
                    <a16:creationId xmlns:a16="http://schemas.microsoft.com/office/drawing/2014/main" id="{9A1EDE11-4610-4620-A5D6-76CD71FC6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8" name="Freeform: Shape 27">
                <a:extLst>
                  <a:ext uri="{FF2B5EF4-FFF2-40B4-BE49-F238E27FC236}">
                    <a16:creationId xmlns:a16="http://schemas.microsoft.com/office/drawing/2014/main" id="{93056628-E485-4BB3-98E4-E15AB3695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9" name="Freeform: Shape 28">
                <a:extLst>
                  <a:ext uri="{FF2B5EF4-FFF2-40B4-BE49-F238E27FC236}">
                    <a16:creationId xmlns:a16="http://schemas.microsoft.com/office/drawing/2014/main" id="{C0E026E3-4E37-4419-A836-D9EDEE686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0" name="Freeform: Shape 29">
                <a:extLst>
                  <a:ext uri="{FF2B5EF4-FFF2-40B4-BE49-F238E27FC236}">
                    <a16:creationId xmlns:a16="http://schemas.microsoft.com/office/drawing/2014/main" id="{0DDC5E35-4BDE-467F-8284-1E0CFF733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1" name="Freeform: Shape 30">
                <a:extLst>
                  <a:ext uri="{FF2B5EF4-FFF2-40B4-BE49-F238E27FC236}">
                    <a16:creationId xmlns:a16="http://schemas.microsoft.com/office/drawing/2014/main" id="{5BD492C1-3F38-4A64-A6CC-6530A51509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2" name="Freeform: Shape 31">
                <a:extLst>
                  <a:ext uri="{FF2B5EF4-FFF2-40B4-BE49-F238E27FC236}">
                    <a16:creationId xmlns:a16="http://schemas.microsoft.com/office/drawing/2014/main" id="{65A0440B-06F4-454E-88CF-8AD4814FF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53" name="Freeform: Shape 24">
              <a:extLst>
                <a:ext uri="{FF2B5EF4-FFF2-40B4-BE49-F238E27FC236}">
                  <a16:creationId xmlns:a16="http://schemas.microsoft.com/office/drawing/2014/main" id="{6E9C0DF6-725A-4826-BB35-CC8D0EAC3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4" name="Tijdelijke aanduiding voor inhoud 2">
            <a:extLst>
              <a:ext uri="{FF2B5EF4-FFF2-40B4-BE49-F238E27FC236}">
                <a16:creationId xmlns:a16="http://schemas.microsoft.com/office/drawing/2014/main" id="{FE503426-0962-4589-BA94-4AAA7D1A6E0C}"/>
              </a:ext>
            </a:extLst>
          </p:cNvPr>
          <p:cNvGraphicFramePr>
            <a:graphicFrameLocks noGrp="1"/>
          </p:cNvGraphicFramePr>
          <p:nvPr>
            <p:ph idx="1"/>
            <p:extLst>
              <p:ext uri="{D42A27DB-BD31-4B8C-83A1-F6EECF244321}">
                <p14:modId xmlns:p14="http://schemas.microsoft.com/office/powerpoint/2010/main" val="28362653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621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 name="Rectangle 10">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13" name="Top left">
            <a:extLst>
              <a:ext uri="{FF2B5EF4-FFF2-40B4-BE49-F238E27FC236}">
                <a16:creationId xmlns:a16="http://schemas.microsoft.com/office/drawing/2014/main" id="{5E5536F2-BB10-4970-9C95-51CCDE8842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25" y="-1543"/>
            <a:ext cx="2198951" cy="3349518"/>
            <a:chOff x="10849" y="-3086"/>
            <a:chExt cx="2198951" cy="3349518"/>
          </a:xfrm>
        </p:grpSpPr>
        <p:sp>
          <p:nvSpPr>
            <p:cNvPr id="14" name="Freeform: Shape 13">
              <a:extLst>
                <a:ext uri="{FF2B5EF4-FFF2-40B4-BE49-F238E27FC236}">
                  <a16:creationId xmlns:a16="http://schemas.microsoft.com/office/drawing/2014/main" id="{D84F3307-86CF-47A4-8B2D-4630B124C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5" name="Freeform: Shape 14">
              <a:extLst>
                <a:ext uri="{FF2B5EF4-FFF2-40B4-BE49-F238E27FC236}">
                  <a16:creationId xmlns:a16="http://schemas.microsoft.com/office/drawing/2014/main" id="{6EB78D62-DD46-4526-87D7-73C7AE4622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6" name="Freeform: Shape 15">
              <a:extLst>
                <a:ext uri="{FF2B5EF4-FFF2-40B4-BE49-F238E27FC236}">
                  <a16:creationId xmlns:a16="http://schemas.microsoft.com/office/drawing/2014/main" id="{73149E71-5828-490B-97F7-04AE78073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7" name="Freeform: Shape 16">
              <a:extLst>
                <a:ext uri="{FF2B5EF4-FFF2-40B4-BE49-F238E27FC236}">
                  <a16:creationId xmlns:a16="http://schemas.microsoft.com/office/drawing/2014/main" id="{1280A038-99E0-4B3A-9D3E-3E9CF2E9BE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Freeform: Shape 17">
              <a:extLst>
                <a:ext uri="{FF2B5EF4-FFF2-40B4-BE49-F238E27FC236}">
                  <a16:creationId xmlns:a16="http://schemas.microsoft.com/office/drawing/2014/main" id="{FFF87F6E-69A2-4944-9B64-76780737D1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9" name="Freeform: Shape 18">
              <a:extLst>
                <a:ext uri="{FF2B5EF4-FFF2-40B4-BE49-F238E27FC236}">
                  <a16:creationId xmlns:a16="http://schemas.microsoft.com/office/drawing/2014/main" id="{8A70C5CB-9CC7-44D6-B2B7-239694D83B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0" name="Freeform: Shape 19">
              <a:extLst>
                <a:ext uri="{FF2B5EF4-FFF2-40B4-BE49-F238E27FC236}">
                  <a16:creationId xmlns:a16="http://schemas.microsoft.com/office/drawing/2014/main" id="{B6EFB0E4-14CB-4396-8BE4-0D078635E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1" name="Freeform: Shape 20">
              <a:extLst>
                <a:ext uri="{FF2B5EF4-FFF2-40B4-BE49-F238E27FC236}">
                  <a16:creationId xmlns:a16="http://schemas.microsoft.com/office/drawing/2014/main" id="{4B51C875-4AA4-432D-B78E-F6EAA927C9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 name="Titel 1">
            <a:extLst>
              <a:ext uri="{FF2B5EF4-FFF2-40B4-BE49-F238E27FC236}">
                <a16:creationId xmlns:a16="http://schemas.microsoft.com/office/drawing/2014/main" id="{9C00CCAF-69B0-F84C-8DAA-700674517771}"/>
              </a:ext>
            </a:extLst>
          </p:cNvPr>
          <p:cNvSpPr>
            <a:spLocks noGrp="1"/>
          </p:cNvSpPr>
          <p:nvPr>
            <p:ph type="title"/>
          </p:nvPr>
        </p:nvSpPr>
        <p:spPr>
          <a:xfrm>
            <a:off x="1198181" y="228600"/>
            <a:ext cx="9782566" cy="1425102"/>
          </a:xfrm>
        </p:spPr>
        <p:txBody>
          <a:bodyPr anchor="t">
            <a:normAutofit/>
          </a:bodyPr>
          <a:lstStyle/>
          <a:p>
            <a:r>
              <a:rPr lang="nl-BE" dirty="0"/>
              <a:t>Heel wat nevenactiviteiten </a:t>
            </a:r>
          </a:p>
        </p:txBody>
      </p:sp>
      <p:grpSp>
        <p:nvGrpSpPr>
          <p:cNvPr id="23" name="Bottom Right">
            <a:extLst>
              <a:ext uri="{FF2B5EF4-FFF2-40B4-BE49-F238E27FC236}">
                <a16:creationId xmlns:a16="http://schemas.microsoft.com/office/drawing/2014/main" id="{4E8659C6-7D51-4002-BCB2-0B4CA79E3F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74976" y="3278144"/>
            <a:ext cx="4211600" cy="3581399"/>
            <a:chOff x="7980400" y="3276601"/>
            <a:chExt cx="4211600" cy="3581399"/>
          </a:xfrm>
        </p:grpSpPr>
        <p:grpSp>
          <p:nvGrpSpPr>
            <p:cNvPr id="24" name="Graphic 157">
              <a:extLst>
                <a:ext uri="{FF2B5EF4-FFF2-40B4-BE49-F238E27FC236}">
                  <a16:creationId xmlns:a16="http://schemas.microsoft.com/office/drawing/2014/main" id="{778A2000-2B7A-4C51-9F5B-3C56C33608D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6"/>
              <a:chOff x="4114800" y="1423987"/>
              <a:chExt cx="3961542" cy="4007547"/>
            </a:xfrm>
            <a:noFill/>
          </p:grpSpPr>
          <p:sp>
            <p:nvSpPr>
              <p:cNvPr id="26" name="Freeform: Shape 25">
                <a:extLst>
                  <a:ext uri="{FF2B5EF4-FFF2-40B4-BE49-F238E27FC236}">
                    <a16:creationId xmlns:a16="http://schemas.microsoft.com/office/drawing/2014/main" id="{26C48C0A-3D52-4FD2-BE0C-FE34279A9B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Shape 26">
                <a:extLst>
                  <a:ext uri="{FF2B5EF4-FFF2-40B4-BE49-F238E27FC236}">
                    <a16:creationId xmlns:a16="http://schemas.microsoft.com/office/drawing/2014/main" id="{9A1EDE11-4610-4620-A5D6-76CD71FC6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Shape 27">
                <a:extLst>
                  <a:ext uri="{FF2B5EF4-FFF2-40B4-BE49-F238E27FC236}">
                    <a16:creationId xmlns:a16="http://schemas.microsoft.com/office/drawing/2014/main" id="{93056628-E485-4BB3-98E4-E15AB3695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Freeform: Shape 28">
                <a:extLst>
                  <a:ext uri="{FF2B5EF4-FFF2-40B4-BE49-F238E27FC236}">
                    <a16:creationId xmlns:a16="http://schemas.microsoft.com/office/drawing/2014/main" id="{C0E026E3-4E37-4419-A836-D9EDEE686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Freeform: Shape 29">
                <a:extLst>
                  <a:ext uri="{FF2B5EF4-FFF2-40B4-BE49-F238E27FC236}">
                    <a16:creationId xmlns:a16="http://schemas.microsoft.com/office/drawing/2014/main" id="{0DDC5E35-4BDE-467F-8284-1E0CFF7336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Shape 30">
                <a:extLst>
                  <a:ext uri="{FF2B5EF4-FFF2-40B4-BE49-F238E27FC236}">
                    <a16:creationId xmlns:a16="http://schemas.microsoft.com/office/drawing/2014/main" id="{5BD492C1-3F38-4A64-A6CC-6530A51509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Shape 31">
                <a:extLst>
                  <a:ext uri="{FF2B5EF4-FFF2-40B4-BE49-F238E27FC236}">
                    <a16:creationId xmlns:a16="http://schemas.microsoft.com/office/drawing/2014/main" id="{65A0440B-06F4-454E-88CF-8AD4814FF9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25" name="Freeform: Shape 24">
              <a:extLst>
                <a:ext uri="{FF2B5EF4-FFF2-40B4-BE49-F238E27FC236}">
                  <a16:creationId xmlns:a16="http://schemas.microsoft.com/office/drawing/2014/main" id="{6E9C0DF6-725A-4826-BB35-CC8D0EAC3D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aphicFrame>
        <p:nvGraphicFramePr>
          <p:cNvPr id="5" name="Tijdelijke aanduiding voor inhoud 2">
            <a:extLst>
              <a:ext uri="{FF2B5EF4-FFF2-40B4-BE49-F238E27FC236}">
                <a16:creationId xmlns:a16="http://schemas.microsoft.com/office/drawing/2014/main" id="{0EC72478-A955-498A-8007-CAD1DDCB9AD7}"/>
              </a:ext>
            </a:extLst>
          </p:cNvPr>
          <p:cNvGraphicFramePr>
            <a:graphicFrameLocks noGrp="1"/>
          </p:cNvGraphicFramePr>
          <p:nvPr>
            <p:ph idx="1"/>
            <p:extLst>
              <p:ext uri="{D42A27DB-BD31-4B8C-83A1-F6EECF244321}">
                <p14:modId xmlns:p14="http://schemas.microsoft.com/office/powerpoint/2010/main" val="18197710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07645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80" name="Rectangle 72">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81" name="Rectangle 74">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grpSp>
        <p:nvGrpSpPr>
          <p:cNvPr id="77" name="Top Left">
            <a:extLst>
              <a:ext uri="{FF2B5EF4-FFF2-40B4-BE49-F238E27FC236}">
                <a16:creationId xmlns:a16="http://schemas.microsoft.com/office/drawing/2014/main" id="{FADD1535-ED83-48B3-8EB1-671A080F091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182" name="Freeform: Shape 77">
              <a:extLst>
                <a:ext uri="{FF2B5EF4-FFF2-40B4-BE49-F238E27FC236}">
                  <a16:creationId xmlns:a16="http://schemas.microsoft.com/office/drawing/2014/main" id="{E70C64DB-421C-4FFD-8EB1-A7D1A5DC13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183" name="Freeform: Shape 78">
              <a:extLst>
                <a:ext uri="{FF2B5EF4-FFF2-40B4-BE49-F238E27FC236}">
                  <a16:creationId xmlns:a16="http://schemas.microsoft.com/office/drawing/2014/main" id="{5C04BFFB-0C30-49E1-B4F0-2435312199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50000"/>
                </a:schemeClr>
              </a:solidFill>
              <a:prstDash val="lgDash"/>
              <a:round/>
            </a:ln>
          </p:spPr>
          <p:txBody>
            <a:bodyPr rtlCol="0" anchor="ctr"/>
            <a:lstStyle/>
            <a:p>
              <a:endParaRPr lang="en-US"/>
            </a:p>
          </p:txBody>
        </p:sp>
        <p:sp>
          <p:nvSpPr>
            <p:cNvPr id="1184" name="Freeform: Shape 79">
              <a:extLst>
                <a:ext uri="{FF2B5EF4-FFF2-40B4-BE49-F238E27FC236}">
                  <a16:creationId xmlns:a16="http://schemas.microsoft.com/office/drawing/2014/main" id="{368C7354-F4EF-4BC5-BF44-01614E0B93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50000"/>
                </a:schemeClr>
              </a:solidFill>
              <a:prstDash val="lgDash"/>
              <a:round/>
            </a:ln>
          </p:spPr>
          <p:txBody>
            <a:bodyPr rtlCol="0" anchor="ctr"/>
            <a:lstStyle/>
            <a:p>
              <a:endParaRPr lang="en-US"/>
            </a:p>
          </p:txBody>
        </p:sp>
        <p:sp>
          <p:nvSpPr>
            <p:cNvPr id="1185" name="Freeform: Shape 80">
              <a:extLst>
                <a:ext uri="{FF2B5EF4-FFF2-40B4-BE49-F238E27FC236}">
                  <a16:creationId xmlns:a16="http://schemas.microsoft.com/office/drawing/2014/main" id="{145981B8-FB15-43E7-B1CE-AE4A5E9B1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50000"/>
                </a:schemeClr>
              </a:solidFill>
              <a:prstDash val="lgDash"/>
              <a:round/>
            </a:ln>
          </p:spPr>
          <p:txBody>
            <a:bodyPr rtlCol="0" anchor="ctr"/>
            <a:lstStyle/>
            <a:p>
              <a:endParaRPr lang="en-US"/>
            </a:p>
          </p:txBody>
        </p:sp>
        <p:sp>
          <p:nvSpPr>
            <p:cNvPr id="1186" name="Freeform: Shape 81">
              <a:extLst>
                <a:ext uri="{FF2B5EF4-FFF2-40B4-BE49-F238E27FC236}">
                  <a16:creationId xmlns:a16="http://schemas.microsoft.com/office/drawing/2014/main" id="{75F05D22-2B12-4452-A804-346878D55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50000"/>
                </a:schemeClr>
              </a:solidFill>
              <a:prstDash val="lgDash"/>
              <a:round/>
            </a:ln>
          </p:spPr>
          <p:txBody>
            <a:bodyPr rtlCol="0" anchor="ctr"/>
            <a:lstStyle/>
            <a:p>
              <a:endParaRPr lang="en-US"/>
            </a:p>
          </p:txBody>
        </p:sp>
        <p:sp>
          <p:nvSpPr>
            <p:cNvPr id="1187" name="Freeform: Shape 82">
              <a:extLst>
                <a:ext uri="{FF2B5EF4-FFF2-40B4-BE49-F238E27FC236}">
                  <a16:creationId xmlns:a16="http://schemas.microsoft.com/office/drawing/2014/main" id="{7B26EE6B-DF99-4B8A-8859-82A92A598A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50000"/>
                </a:schemeClr>
              </a:solidFill>
              <a:prstDash val="lgDash"/>
              <a:round/>
            </a:ln>
          </p:spPr>
          <p:txBody>
            <a:bodyPr rtlCol="0" anchor="ctr"/>
            <a:lstStyle/>
            <a:p>
              <a:endParaRPr lang="en-US"/>
            </a:p>
          </p:txBody>
        </p:sp>
        <p:sp>
          <p:nvSpPr>
            <p:cNvPr id="1188" name="Freeform: Shape 83">
              <a:extLst>
                <a:ext uri="{FF2B5EF4-FFF2-40B4-BE49-F238E27FC236}">
                  <a16:creationId xmlns:a16="http://schemas.microsoft.com/office/drawing/2014/main" id="{CE8FB053-1663-44BA-8128-0C19BD762A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50000"/>
                </a:schemeClr>
              </a:solidFill>
              <a:prstDash val="lgDash"/>
              <a:round/>
            </a:ln>
          </p:spPr>
          <p:txBody>
            <a:bodyPr rtlCol="0" anchor="ctr"/>
            <a:lstStyle/>
            <a:p>
              <a:endParaRPr lang="en-US"/>
            </a:p>
          </p:txBody>
        </p:sp>
        <p:sp>
          <p:nvSpPr>
            <p:cNvPr id="1189" name="Freeform: Shape 84">
              <a:extLst>
                <a:ext uri="{FF2B5EF4-FFF2-40B4-BE49-F238E27FC236}">
                  <a16:creationId xmlns:a16="http://schemas.microsoft.com/office/drawing/2014/main" id="{75E5E4F4-4EE0-49E3-98E5-F1E2BB91A7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50000"/>
                </a:schemeClr>
              </a:solidFill>
              <a:prstDash val="lgDash"/>
              <a:round/>
            </a:ln>
          </p:spPr>
          <p:txBody>
            <a:bodyPr rtlCol="0" anchor="ctr"/>
            <a:lstStyle/>
            <a:p>
              <a:endParaRPr lang="en-US" dirty="0"/>
            </a:p>
          </p:txBody>
        </p:sp>
      </p:grpSp>
      <p:sp>
        <p:nvSpPr>
          <p:cNvPr id="2" name="Titel 1">
            <a:extLst>
              <a:ext uri="{FF2B5EF4-FFF2-40B4-BE49-F238E27FC236}">
                <a16:creationId xmlns:a16="http://schemas.microsoft.com/office/drawing/2014/main" id="{7E57318F-071C-1343-A3E2-78F7892563C1}"/>
              </a:ext>
            </a:extLst>
          </p:cNvPr>
          <p:cNvSpPr>
            <a:spLocks noGrp="1"/>
          </p:cNvSpPr>
          <p:nvPr>
            <p:ph type="title"/>
          </p:nvPr>
        </p:nvSpPr>
        <p:spPr>
          <a:xfrm>
            <a:off x="1198182" y="559813"/>
            <a:ext cx="4390807" cy="1664573"/>
          </a:xfrm>
        </p:spPr>
        <p:txBody>
          <a:bodyPr>
            <a:normAutofit/>
          </a:bodyPr>
          <a:lstStyle/>
          <a:p>
            <a:pPr>
              <a:lnSpc>
                <a:spcPct val="90000"/>
              </a:lnSpc>
            </a:pPr>
            <a:r>
              <a:rPr lang="nl-BE" sz="3400" dirty="0"/>
              <a:t>Groepswerkplannen agenda evaluatie</a:t>
            </a:r>
          </a:p>
        </p:txBody>
      </p:sp>
      <p:sp>
        <p:nvSpPr>
          <p:cNvPr id="1190" name="Content Placeholder 1029">
            <a:extLst>
              <a:ext uri="{FF2B5EF4-FFF2-40B4-BE49-F238E27FC236}">
                <a16:creationId xmlns:a16="http://schemas.microsoft.com/office/drawing/2014/main" id="{E40B88D7-D1C8-41E5-A7E6-D73D603238D3}"/>
              </a:ext>
            </a:extLst>
          </p:cNvPr>
          <p:cNvSpPr>
            <a:spLocks noGrp="1"/>
          </p:cNvSpPr>
          <p:nvPr>
            <p:ph idx="1"/>
          </p:nvPr>
        </p:nvSpPr>
        <p:spPr>
          <a:xfrm>
            <a:off x="1185756" y="2384474"/>
            <a:ext cx="4390524" cy="3728613"/>
          </a:xfrm>
        </p:spPr>
        <p:txBody>
          <a:bodyPr>
            <a:normAutofit/>
          </a:bodyPr>
          <a:lstStyle/>
          <a:p>
            <a:r>
              <a:rPr lang="en-US" sz="1800" dirty="0" err="1"/>
              <a:t>Groepswerkplannen</a:t>
            </a:r>
            <a:r>
              <a:rPr lang="en-US" sz="1800" dirty="0"/>
              <a:t> OV3 in </a:t>
            </a:r>
            <a:r>
              <a:rPr lang="en-US" sz="1800" dirty="0" err="1"/>
              <a:t>orde</a:t>
            </a:r>
            <a:r>
              <a:rPr lang="en-US" sz="1800" dirty="0"/>
              <a:t>. </a:t>
            </a:r>
          </a:p>
          <a:p>
            <a:r>
              <a:rPr lang="en-US" sz="1800" dirty="0" err="1"/>
              <a:t>Groepswerkplannen</a:t>
            </a:r>
            <a:r>
              <a:rPr lang="en-US" sz="1800" dirty="0"/>
              <a:t> van </a:t>
            </a:r>
            <a:r>
              <a:rPr lang="en-US" sz="1800" dirty="0" err="1"/>
              <a:t>een</a:t>
            </a:r>
            <a:r>
              <a:rPr lang="en-US" sz="1800" dirty="0"/>
              <a:t> </a:t>
            </a:r>
            <a:r>
              <a:rPr lang="en-US" sz="1800" dirty="0" err="1"/>
              <a:t>aantal</a:t>
            </a:r>
            <a:r>
              <a:rPr lang="en-US" sz="1800" dirty="0"/>
              <a:t> </a:t>
            </a:r>
            <a:r>
              <a:rPr lang="en-US" sz="1800" dirty="0" err="1"/>
              <a:t>mensen</a:t>
            </a:r>
            <a:r>
              <a:rPr lang="en-US" sz="1800" dirty="0"/>
              <a:t> van OV4 </a:t>
            </a:r>
            <a:r>
              <a:rPr lang="en-US" sz="1800" dirty="0" err="1"/>
              <a:t>ook</a:t>
            </a:r>
            <a:r>
              <a:rPr lang="en-US" sz="1800" dirty="0"/>
              <a:t> </a:t>
            </a:r>
            <a:r>
              <a:rPr lang="en-US" sz="1800" dirty="0" err="1"/>
              <a:t>volledig</a:t>
            </a:r>
            <a:r>
              <a:rPr lang="en-US" sz="1800" dirty="0"/>
              <a:t> in </a:t>
            </a:r>
            <a:r>
              <a:rPr lang="en-US" sz="1800" dirty="0" err="1"/>
              <a:t>orde</a:t>
            </a:r>
            <a:r>
              <a:rPr lang="en-US" sz="1800" dirty="0"/>
              <a:t>.</a:t>
            </a:r>
          </a:p>
          <a:p>
            <a:r>
              <a:rPr lang="en-US" sz="1800" dirty="0"/>
              <a:t>Database pas </a:t>
            </a:r>
            <a:r>
              <a:rPr lang="en-US" sz="1800" dirty="0" err="1"/>
              <a:t>klaar</a:t>
            </a:r>
            <a:r>
              <a:rPr lang="en-US" sz="1800" dirty="0"/>
              <a:t> </a:t>
            </a:r>
            <a:r>
              <a:rPr lang="en-US" sz="1800" dirty="0" err="1"/>
              <a:t>tegen</a:t>
            </a:r>
            <a:r>
              <a:rPr lang="en-US" sz="1800" dirty="0"/>
              <a:t> 12 </a:t>
            </a:r>
            <a:r>
              <a:rPr lang="en-US" sz="1800" dirty="0" err="1"/>
              <a:t>oktober</a:t>
            </a:r>
            <a:endParaRPr lang="en-US" sz="1800" dirty="0"/>
          </a:p>
        </p:txBody>
      </p:sp>
      <p:pic>
        <p:nvPicPr>
          <p:cNvPr id="1026" name="Picture 2" descr="Topteam energie - Fritts.nl">
            <a:extLst>
              <a:ext uri="{FF2B5EF4-FFF2-40B4-BE49-F238E27FC236}">
                <a16:creationId xmlns:a16="http://schemas.microsoft.com/office/drawing/2014/main" id="{C88E60A3-E6AA-7D40-9172-685F98B7BE5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59" r="7677"/>
          <a:stretch/>
        </p:blipFill>
        <p:spPr bwMode="auto">
          <a:xfrm>
            <a:off x="5996628" y="10"/>
            <a:ext cx="6195372"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87" name="Bottom Right">
            <a:extLst>
              <a:ext uri="{FF2B5EF4-FFF2-40B4-BE49-F238E27FC236}">
                <a16:creationId xmlns:a16="http://schemas.microsoft.com/office/drawing/2014/main" id="{01081332-6CA1-49C2-A979-7709509AD1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grpSp>
          <p:nvGrpSpPr>
            <p:cNvPr id="1191" name="Graphic 157">
              <a:extLst>
                <a:ext uri="{FF2B5EF4-FFF2-40B4-BE49-F238E27FC236}">
                  <a16:creationId xmlns:a16="http://schemas.microsoft.com/office/drawing/2014/main" id="{826B0664-73BC-4FCB-A447-57F7F676474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1192" name="Freeform: Shape 89">
                <a:extLst>
                  <a:ext uri="{FF2B5EF4-FFF2-40B4-BE49-F238E27FC236}">
                    <a16:creationId xmlns:a16="http://schemas.microsoft.com/office/drawing/2014/main" id="{23242A3E-DBD8-44D5-930F-DA776CA06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93" name="Freeform: Shape 90">
                <a:extLst>
                  <a:ext uri="{FF2B5EF4-FFF2-40B4-BE49-F238E27FC236}">
                    <a16:creationId xmlns:a16="http://schemas.microsoft.com/office/drawing/2014/main" id="{F331C242-2FF0-40D4-BF95-4A27680F2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94" name="Freeform: Shape 91">
                <a:extLst>
                  <a:ext uri="{FF2B5EF4-FFF2-40B4-BE49-F238E27FC236}">
                    <a16:creationId xmlns:a16="http://schemas.microsoft.com/office/drawing/2014/main" id="{B500FE3B-EB2C-4A5D-ABA7-35137B2BA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95" name="Freeform: Shape 92">
                <a:extLst>
                  <a:ext uri="{FF2B5EF4-FFF2-40B4-BE49-F238E27FC236}">
                    <a16:creationId xmlns:a16="http://schemas.microsoft.com/office/drawing/2014/main" id="{6E1EA3BF-3A9F-4CD0-9640-6FF67F4430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96" name="Freeform: Shape 93">
                <a:extLst>
                  <a:ext uri="{FF2B5EF4-FFF2-40B4-BE49-F238E27FC236}">
                    <a16:creationId xmlns:a16="http://schemas.microsoft.com/office/drawing/2014/main" id="{17F4411F-5B81-451C-A006-8754E1618A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97" name="Freeform: Shape 94">
                <a:extLst>
                  <a:ext uri="{FF2B5EF4-FFF2-40B4-BE49-F238E27FC236}">
                    <a16:creationId xmlns:a16="http://schemas.microsoft.com/office/drawing/2014/main" id="{4E4D64BD-20E2-44CF-AEB4-A87A43376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198" name="Freeform: Shape 95">
                <a:extLst>
                  <a:ext uri="{FF2B5EF4-FFF2-40B4-BE49-F238E27FC236}">
                    <a16:creationId xmlns:a16="http://schemas.microsoft.com/office/drawing/2014/main" id="{0B309630-6603-4319-BAB8-93102ABEB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1199" name="Freeform: Shape 88">
              <a:extLst>
                <a:ext uri="{FF2B5EF4-FFF2-40B4-BE49-F238E27FC236}">
                  <a16:creationId xmlns:a16="http://schemas.microsoft.com/office/drawing/2014/main" id="{F540FCD4-859A-4602-9CBC-C697E3877A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213208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37962AE0-6A1C-4B76-9D52-10E5E6D7D3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grpSp>
        <p:nvGrpSpPr>
          <p:cNvPr id="12" name="Top Left">
            <a:extLst>
              <a:ext uri="{FF2B5EF4-FFF2-40B4-BE49-F238E27FC236}">
                <a16:creationId xmlns:a16="http://schemas.microsoft.com/office/drawing/2014/main" id="{D6CB783F-4879-4A56-B28A-1E2C9A95D4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49" y="-3086"/>
            <a:ext cx="2198951" cy="3349518"/>
            <a:chOff x="10849" y="-3086"/>
            <a:chExt cx="2198951" cy="3349518"/>
          </a:xfrm>
        </p:grpSpPr>
        <p:sp>
          <p:nvSpPr>
            <p:cNvPr id="13" name="Freeform: Shape 12">
              <a:extLst>
                <a:ext uri="{FF2B5EF4-FFF2-40B4-BE49-F238E27FC236}">
                  <a16:creationId xmlns:a16="http://schemas.microsoft.com/office/drawing/2014/main" id="{F03B7790-AC1F-4C9E-82A5-0D3ED91352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692844" y="-3086"/>
              <a:ext cx="1326111" cy="59760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sp>
          <p:nvSpPr>
            <p:cNvPr id="14" name="Freeform: Shape 13">
              <a:extLst>
                <a:ext uri="{FF2B5EF4-FFF2-40B4-BE49-F238E27FC236}">
                  <a16:creationId xmlns:a16="http://schemas.microsoft.com/office/drawing/2014/main" id="{24F41532-E3DD-4685-AF21-DC5A504FC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94" y="15241"/>
              <a:ext cx="2190406" cy="3331191"/>
            </a:xfrm>
            <a:custGeom>
              <a:avLst/>
              <a:gdLst>
                <a:gd name="connsiteX0" fmla="*/ 0 w 3296088"/>
                <a:gd name="connsiteY0" fmla="*/ 5012722 h 5012722"/>
                <a:gd name="connsiteX1" fmla="*/ 244031 w 3296088"/>
                <a:gd name="connsiteY1" fmla="*/ 4820222 h 5012722"/>
                <a:gd name="connsiteX2" fmla="*/ 729234 w 3296088"/>
                <a:gd name="connsiteY2" fmla="*/ 4360641 h 5012722"/>
                <a:gd name="connsiteX3" fmla="*/ 881444 w 3296088"/>
                <a:gd name="connsiteY3" fmla="*/ 4173950 h 5012722"/>
                <a:gd name="connsiteX4" fmla="*/ 1151287 w 3296088"/>
                <a:gd name="connsiteY4" fmla="*/ 3972877 h 5012722"/>
                <a:gd name="connsiteX5" fmla="*/ 1498664 w 3296088"/>
                <a:gd name="connsiteY5" fmla="*/ 3786188 h 5012722"/>
                <a:gd name="connsiteX6" fmla="*/ 1716881 w 3296088"/>
                <a:gd name="connsiteY6" fmla="*/ 3674174 h 5012722"/>
                <a:gd name="connsiteX7" fmla="*/ 1913573 w 3296088"/>
                <a:gd name="connsiteY7" fmla="*/ 3477387 h 5012722"/>
                <a:gd name="connsiteX8" fmla="*/ 2167700 w 3296088"/>
                <a:gd name="connsiteY8" fmla="*/ 3042190 h 5012722"/>
                <a:gd name="connsiteX9" fmla="*/ 2273903 w 3296088"/>
                <a:gd name="connsiteY9" fmla="*/ 2775014 h 5012722"/>
                <a:gd name="connsiteX10" fmla="*/ 2463356 w 3296088"/>
                <a:gd name="connsiteY10" fmla="*/ 2335530 h 5012722"/>
                <a:gd name="connsiteX11" fmla="*/ 2741866 w 3296088"/>
                <a:gd name="connsiteY11" fmla="*/ 1982248 h 5012722"/>
                <a:gd name="connsiteX12" fmla="*/ 2985897 w 3296088"/>
                <a:gd name="connsiteY12" fmla="*/ 1634681 h 5012722"/>
                <a:gd name="connsiteX13" fmla="*/ 3212687 w 3296088"/>
                <a:gd name="connsiteY13" fmla="*/ 1226820 h 5012722"/>
                <a:gd name="connsiteX14" fmla="*/ 3281553 w 3296088"/>
                <a:gd name="connsiteY14" fmla="*/ 959644 h 5012722"/>
                <a:gd name="connsiteX15" fmla="*/ 3295936 w 3296088"/>
                <a:gd name="connsiteY15" fmla="*/ 701135 h 5012722"/>
                <a:gd name="connsiteX16" fmla="*/ 3267266 w 3296088"/>
                <a:gd name="connsiteY16" fmla="*/ 436817 h 5012722"/>
                <a:gd name="connsiteX17" fmla="*/ 3105341 w 3296088"/>
                <a:gd name="connsiteY17" fmla="*/ 0 h 501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96088" h="5012722">
                  <a:moveTo>
                    <a:pt x="0" y="5012722"/>
                  </a:moveTo>
                  <a:cubicBezTo>
                    <a:pt x="81820" y="4949095"/>
                    <a:pt x="163544" y="4885468"/>
                    <a:pt x="244031" y="4820222"/>
                  </a:cubicBezTo>
                  <a:cubicBezTo>
                    <a:pt x="417671" y="4679633"/>
                    <a:pt x="589883" y="4535139"/>
                    <a:pt x="729234" y="4360641"/>
                  </a:cubicBezTo>
                  <a:cubicBezTo>
                    <a:pt x="779431" y="4297776"/>
                    <a:pt x="825818" y="4231958"/>
                    <a:pt x="881444" y="4173950"/>
                  </a:cubicBezTo>
                  <a:cubicBezTo>
                    <a:pt x="959358" y="4092607"/>
                    <a:pt x="1054799" y="4031075"/>
                    <a:pt x="1151287" y="3972877"/>
                  </a:cubicBezTo>
                  <a:cubicBezTo>
                    <a:pt x="1263968" y="3904964"/>
                    <a:pt x="1379315" y="3841337"/>
                    <a:pt x="1498664" y="3786188"/>
                  </a:cubicBezTo>
                  <a:cubicBezTo>
                    <a:pt x="1573149" y="3751802"/>
                    <a:pt x="1649159" y="3720179"/>
                    <a:pt x="1716881" y="3674174"/>
                  </a:cubicBezTo>
                  <a:cubicBezTo>
                    <a:pt x="1794034" y="3621691"/>
                    <a:pt x="1856708" y="3551492"/>
                    <a:pt x="1913573" y="3477387"/>
                  </a:cubicBezTo>
                  <a:cubicBezTo>
                    <a:pt x="2016157" y="3343751"/>
                    <a:pt x="2099024" y="3196114"/>
                    <a:pt x="2167700" y="3042190"/>
                  </a:cubicBezTo>
                  <a:cubicBezTo>
                    <a:pt x="2206752" y="2954655"/>
                    <a:pt x="2241233" y="2865215"/>
                    <a:pt x="2273903" y="2775014"/>
                  </a:cubicBezTo>
                  <a:cubicBezTo>
                    <a:pt x="2328482" y="2624423"/>
                    <a:pt x="2379440" y="2471642"/>
                    <a:pt x="2463356" y="2335530"/>
                  </a:cubicBezTo>
                  <a:cubicBezTo>
                    <a:pt x="2542127" y="2207705"/>
                    <a:pt x="2647855" y="2099501"/>
                    <a:pt x="2741866" y="1982248"/>
                  </a:cubicBezTo>
                  <a:cubicBezTo>
                    <a:pt x="2830449" y="1871758"/>
                    <a:pt x="2908554" y="1753362"/>
                    <a:pt x="2985897" y="1634681"/>
                  </a:cubicBezTo>
                  <a:cubicBezTo>
                    <a:pt x="3071146" y="1503902"/>
                    <a:pt x="3156395" y="1372172"/>
                    <a:pt x="3212687" y="1226820"/>
                  </a:cubicBezTo>
                  <a:cubicBezTo>
                    <a:pt x="3246025" y="1140809"/>
                    <a:pt x="3268790" y="1051084"/>
                    <a:pt x="3281553" y="959644"/>
                  </a:cubicBezTo>
                  <a:cubicBezTo>
                    <a:pt x="3293555" y="874014"/>
                    <a:pt x="3296888" y="787527"/>
                    <a:pt x="3295936" y="701135"/>
                  </a:cubicBezTo>
                  <a:cubicBezTo>
                    <a:pt x="3294888" y="612172"/>
                    <a:pt x="3289268" y="523018"/>
                    <a:pt x="3267266" y="436817"/>
                  </a:cubicBezTo>
                  <a:cubicBezTo>
                    <a:pt x="3227832" y="282416"/>
                    <a:pt x="3105341" y="0"/>
                    <a:pt x="3105341" y="0"/>
                  </a:cubicBezTo>
                </a:path>
              </a:pathLst>
            </a:custGeom>
            <a:noFill/>
            <a:ln w="9525" cap="rnd">
              <a:solidFill>
                <a:schemeClr val="accent2">
                  <a:alpha val="35000"/>
                </a:schemeClr>
              </a:solidFill>
              <a:prstDash val="lgDash"/>
              <a:round/>
            </a:ln>
          </p:spPr>
          <p:txBody>
            <a:bodyPr rtlCol="0" anchor="ctr"/>
            <a:lstStyle/>
            <a:p>
              <a:endParaRPr lang="en-US"/>
            </a:p>
          </p:txBody>
        </p:sp>
        <p:sp>
          <p:nvSpPr>
            <p:cNvPr id="15" name="Freeform: Shape 14">
              <a:extLst>
                <a:ext uri="{FF2B5EF4-FFF2-40B4-BE49-F238E27FC236}">
                  <a16:creationId xmlns:a16="http://schemas.microsoft.com/office/drawing/2014/main" id="{E5153570-165D-4616-83D8-9A81A85947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978674" cy="3074959"/>
            </a:xfrm>
            <a:custGeom>
              <a:avLst/>
              <a:gdLst>
                <a:gd name="connsiteX0" fmla="*/ 0 w 2977477"/>
                <a:gd name="connsiteY0" fmla="*/ 4627150 h 4627149"/>
                <a:gd name="connsiteX1" fmla="*/ 275082 w 2977477"/>
                <a:gd name="connsiteY1" fmla="*/ 4341590 h 4627149"/>
                <a:gd name="connsiteX2" fmla="*/ 502825 w 2977477"/>
                <a:gd name="connsiteY2" fmla="*/ 4054126 h 4627149"/>
                <a:gd name="connsiteX3" fmla="*/ 666179 w 2977477"/>
                <a:gd name="connsiteY3" fmla="*/ 3890677 h 4627149"/>
                <a:gd name="connsiteX4" fmla="*/ 864203 w 2977477"/>
                <a:gd name="connsiteY4" fmla="*/ 3675983 h 4627149"/>
                <a:gd name="connsiteX5" fmla="*/ 982599 w 2977477"/>
                <a:gd name="connsiteY5" fmla="*/ 3557492 h 4627149"/>
                <a:gd name="connsiteX6" fmla="*/ 1188244 w 2977477"/>
                <a:gd name="connsiteY6" fmla="*/ 3329654 h 4627149"/>
                <a:gd name="connsiteX7" fmla="*/ 1344740 w 2977477"/>
                <a:gd name="connsiteY7" fmla="*/ 3146774 h 4627149"/>
                <a:gd name="connsiteX8" fmla="*/ 1470755 w 2977477"/>
                <a:gd name="connsiteY8" fmla="*/ 2984659 h 4627149"/>
                <a:gd name="connsiteX9" fmla="*/ 1657636 w 2977477"/>
                <a:gd name="connsiteY9" fmla="*/ 2670239 h 4627149"/>
                <a:gd name="connsiteX10" fmla="*/ 1762887 w 2977477"/>
                <a:gd name="connsiteY10" fmla="*/ 2473547 h 4627149"/>
                <a:gd name="connsiteX11" fmla="*/ 1866710 w 2977477"/>
                <a:gd name="connsiteY11" fmla="*/ 2290667 h 4627149"/>
                <a:gd name="connsiteX12" fmla="*/ 2106263 w 2977477"/>
                <a:gd name="connsiteY12" fmla="*/ 2030254 h 4627149"/>
                <a:gd name="connsiteX13" fmla="*/ 2277237 w 2977477"/>
                <a:gd name="connsiteY13" fmla="*/ 1859185 h 4627149"/>
                <a:gd name="connsiteX14" fmla="*/ 2499455 w 2977477"/>
                <a:gd name="connsiteY14" fmla="*/ 1656207 h 4627149"/>
                <a:gd name="connsiteX15" fmla="*/ 2707100 w 2977477"/>
                <a:gd name="connsiteY15" fmla="*/ 1390269 h 4627149"/>
                <a:gd name="connsiteX16" fmla="*/ 2812352 w 2977477"/>
                <a:gd name="connsiteY16" fmla="*/ 1230916 h 4627149"/>
                <a:gd name="connsiteX17" fmla="*/ 2898172 w 2977477"/>
                <a:gd name="connsiteY17" fmla="*/ 1036987 h 4627149"/>
                <a:gd name="connsiteX18" fmla="*/ 2963228 w 2977477"/>
                <a:gd name="connsiteY18" fmla="*/ 850011 h 4627149"/>
                <a:gd name="connsiteX19" fmla="*/ 2977325 w 2977477"/>
                <a:gd name="connsiteY19" fmla="*/ 745427 h 4627149"/>
                <a:gd name="connsiteX20" fmla="*/ 2929509 w 2977477"/>
                <a:gd name="connsiteY20" fmla="*/ 480155 h 4627149"/>
                <a:gd name="connsiteX21" fmla="*/ 2563082 w 2977477"/>
                <a:gd name="connsiteY21" fmla="*/ 0 h 46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977477" h="4627149">
                  <a:moveTo>
                    <a:pt x="0" y="4627150"/>
                  </a:moveTo>
                  <a:cubicBezTo>
                    <a:pt x="79820" y="4552283"/>
                    <a:pt x="203835" y="4424648"/>
                    <a:pt x="275082" y="4341590"/>
                  </a:cubicBezTo>
                  <a:cubicBezTo>
                    <a:pt x="354711" y="4248722"/>
                    <a:pt x="421005" y="4145090"/>
                    <a:pt x="502825" y="4054126"/>
                  </a:cubicBezTo>
                  <a:cubicBezTo>
                    <a:pt x="554355" y="3996881"/>
                    <a:pt x="612362" y="3945827"/>
                    <a:pt x="666179" y="3890677"/>
                  </a:cubicBezTo>
                  <a:cubicBezTo>
                    <a:pt x="734187" y="3821049"/>
                    <a:pt x="796671" y="3746183"/>
                    <a:pt x="864203" y="3675983"/>
                  </a:cubicBezTo>
                  <a:cubicBezTo>
                    <a:pt x="902875" y="3635788"/>
                    <a:pt x="943642" y="3597593"/>
                    <a:pt x="982599" y="3557492"/>
                  </a:cubicBezTo>
                  <a:cubicBezTo>
                    <a:pt x="1053941" y="3484150"/>
                    <a:pt x="1121378" y="3407093"/>
                    <a:pt x="1188244" y="3329654"/>
                  </a:cubicBezTo>
                  <a:cubicBezTo>
                    <a:pt x="1240631" y="3268885"/>
                    <a:pt x="1293495" y="3208496"/>
                    <a:pt x="1344740" y="3146774"/>
                  </a:cubicBezTo>
                  <a:cubicBezTo>
                    <a:pt x="1388459" y="3094101"/>
                    <a:pt x="1431512" y="3040761"/>
                    <a:pt x="1470755" y="2984659"/>
                  </a:cubicBezTo>
                  <a:cubicBezTo>
                    <a:pt x="1540764" y="2884646"/>
                    <a:pt x="1598771" y="2777109"/>
                    <a:pt x="1657636" y="2670239"/>
                  </a:cubicBezTo>
                  <a:cubicBezTo>
                    <a:pt x="1693545" y="2605088"/>
                    <a:pt x="1728502" y="2539460"/>
                    <a:pt x="1762887" y="2473547"/>
                  </a:cubicBezTo>
                  <a:cubicBezTo>
                    <a:pt x="1795367" y="2411349"/>
                    <a:pt x="1826419" y="2348103"/>
                    <a:pt x="1866710" y="2290667"/>
                  </a:cubicBezTo>
                  <a:cubicBezTo>
                    <a:pt x="1934623" y="2193893"/>
                    <a:pt x="2022729" y="2114169"/>
                    <a:pt x="2106263" y="2030254"/>
                  </a:cubicBezTo>
                  <a:cubicBezTo>
                    <a:pt x="2163128" y="1973104"/>
                    <a:pt x="2218182" y="1914049"/>
                    <a:pt x="2277237" y="1859185"/>
                  </a:cubicBezTo>
                  <a:cubicBezTo>
                    <a:pt x="2350770" y="1790891"/>
                    <a:pt x="2430304" y="1728978"/>
                    <a:pt x="2499455" y="1656207"/>
                  </a:cubicBezTo>
                  <a:cubicBezTo>
                    <a:pt x="2576989" y="1574578"/>
                    <a:pt x="2641568" y="1481900"/>
                    <a:pt x="2707100" y="1390269"/>
                  </a:cubicBezTo>
                  <a:cubicBezTo>
                    <a:pt x="2744153" y="1338453"/>
                    <a:pt x="2781586" y="1286732"/>
                    <a:pt x="2812352" y="1230916"/>
                  </a:cubicBezTo>
                  <a:cubicBezTo>
                    <a:pt x="2846546" y="1168908"/>
                    <a:pt x="2872550" y="1102900"/>
                    <a:pt x="2898172" y="1036987"/>
                  </a:cubicBezTo>
                  <a:cubicBezTo>
                    <a:pt x="2922175" y="975455"/>
                    <a:pt x="2948273" y="914305"/>
                    <a:pt x="2963228" y="850011"/>
                  </a:cubicBezTo>
                  <a:cubicBezTo>
                    <a:pt x="2971229" y="815626"/>
                    <a:pt x="2976563" y="780764"/>
                    <a:pt x="2977325" y="745427"/>
                  </a:cubicBezTo>
                  <a:cubicBezTo>
                    <a:pt x="2979230" y="654844"/>
                    <a:pt x="2963323" y="564261"/>
                    <a:pt x="2929509" y="480155"/>
                  </a:cubicBezTo>
                  <a:cubicBezTo>
                    <a:pt x="2851309" y="285655"/>
                    <a:pt x="2563082" y="0"/>
                    <a:pt x="2563082" y="0"/>
                  </a:cubicBezTo>
                </a:path>
              </a:pathLst>
            </a:custGeom>
            <a:noFill/>
            <a:ln w="9525" cap="rnd">
              <a:solidFill>
                <a:schemeClr val="accent2">
                  <a:alpha val="35000"/>
                </a:schemeClr>
              </a:solidFill>
              <a:prstDash val="lgDash"/>
              <a:round/>
            </a:ln>
          </p:spPr>
          <p:txBody>
            <a:bodyPr rtlCol="0" anchor="ctr"/>
            <a:lstStyle/>
            <a:p>
              <a:endParaRPr lang="en-US"/>
            </a:p>
          </p:txBody>
        </p:sp>
        <p:sp>
          <p:nvSpPr>
            <p:cNvPr id="16" name="Freeform: Shape 15">
              <a:extLst>
                <a:ext uri="{FF2B5EF4-FFF2-40B4-BE49-F238E27FC236}">
                  <a16:creationId xmlns:a16="http://schemas.microsoft.com/office/drawing/2014/main" id="{78D218DB-9E8A-400D-A93E-5F3A437BDF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92" y="15178"/>
              <a:ext cx="1566146" cy="2737264"/>
            </a:xfrm>
            <a:custGeom>
              <a:avLst/>
              <a:gdLst>
                <a:gd name="connsiteX0" fmla="*/ 1707071 w 2356712"/>
                <a:gd name="connsiteY0" fmla="*/ 0 h 4118991"/>
                <a:gd name="connsiteX1" fmla="*/ 1824514 w 2356712"/>
                <a:gd name="connsiteY1" fmla="*/ 244697 h 4118991"/>
                <a:gd name="connsiteX2" fmla="*/ 1908715 w 2356712"/>
                <a:gd name="connsiteY2" fmla="*/ 328994 h 4118991"/>
                <a:gd name="connsiteX3" fmla="*/ 2226469 w 2356712"/>
                <a:gd name="connsiteY3" fmla="*/ 603695 h 4118991"/>
                <a:gd name="connsiteX4" fmla="*/ 2355628 w 2356712"/>
                <a:gd name="connsiteY4" fmla="*/ 900494 h 4118991"/>
                <a:gd name="connsiteX5" fmla="*/ 2281428 w 2356712"/>
                <a:gd name="connsiteY5" fmla="*/ 1206913 h 4118991"/>
                <a:gd name="connsiteX6" fmla="*/ 2092452 w 2356712"/>
                <a:gd name="connsiteY6" fmla="*/ 1460659 h 4118991"/>
                <a:gd name="connsiteX7" fmla="*/ 1834039 w 2356712"/>
                <a:gd name="connsiteY7" fmla="*/ 1625822 h 4118991"/>
                <a:gd name="connsiteX8" fmla="*/ 1558862 w 2356712"/>
                <a:gd name="connsiteY8" fmla="*/ 1743075 h 4118991"/>
                <a:gd name="connsiteX9" fmla="*/ 1386554 w 2356712"/>
                <a:gd name="connsiteY9" fmla="*/ 1869948 h 4118991"/>
                <a:gd name="connsiteX10" fmla="*/ 1271683 w 2356712"/>
                <a:gd name="connsiteY10" fmla="*/ 2073402 h 4118991"/>
                <a:gd name="connsiteX11" fmla="*/ 1178338 w 2356712"/>
                <a:gd name="connsiteY11" fmla="*/ 2355914 h 4118991"/>
                <a:gd name="connsiteX12" fmla="*/ 1113758 w 2356712"/>
                <a:gd name="connsiteY12" fmla="*/ 2578513 h 4118991"/>
                <a:gd name="connsiteX13" fmla="*/ 1034796 w 2356712"/>
                <a:gd name="connsiteY13" fmla="*/ 2834640 h 4118991"/>
                <a:gd name="connsiteX14" fmla="*/ 905637 w 2356712"/>
                <a:gd name="connsiteY14" fmla="*/ 3081242 h 4118991"/>
                <a:gd name="connsiteX15" fmla="*/ 793147 w 2356712"/>
                <a:gd name="connsiteY15" fmla="*/ 3258407 h 4118991"/>
                <a:gd name="connsiteX16" fmla="*/ 546735 w 2356712"/>
                <a:gd name="connsiteY16" fmla="*/ 3571970 h 4118991"/>
                <a:gd name="connsiteX17" fmla="*/ 346996 w 2356712"/>
                <a:gd name="connsiteY17" fmla="*/ 3771900 h 4118991"/>
                <a:gd name="connsiteX18" fmla="*/ 174689 w 2356712"/>
                <a:gd name="connsiteY18" fmla="*/ 3944207 h 4118991"/>
                <a:gd name="connsiteX19" fmla="*/ 0 w 2356712"/>
                <a:gd name="connsiteY19" fmla="*/ 4118991 h 41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356712" h="4118991">
                  <a:moveTo>
                    <a:pt x="1707071" y="0"/>
                  </a:moveTo>
                  <a:cubicBezTo>
                    <a:pt x="1715357" y="22098"/>
                    <a:pt x="1812608" y="224409"/>
                    <a:pt x="1824514" y="244697"/>
                  </a:cubicBezTo>
                  <a:cubicBezTo>
                    <a:pt x="1844802" y="279273"/>
                    <a:pt x="1876996" y="304324"/>
                    <a:pt x="1908715" y="328994"/>
                  </a:cubicBezTo>
                  <a:cubicBezTo>
                    <a:pt x="2019967" y="415195"/>
                    <a:pt x="2137886" y="494633"/>
                    <a:pt x="2226469" y="603695"/>
                  </a:cubicBezTo>
                  <a:cubicBezTo>
                    <a:pt x="2296287" y="689610"/>
                    <a:pt x="2347817" y="790480"/>
                    <a:pt x="2355628" y="900494"/>
                  </a:cubicBezTo>
                  <a:cubicBezTo>
                    <a:pt x="2363248" y="1007078"/>
                    <a:pt x="2329910" y="1111187"/>
                    <a:pt x="2281428" y="1206913"/>
                  </a:cubicBezTo>
                  <a:cubicBezTo>
                    <a:pt x="2233422" y="1301877"/>
                    <a:pt x="2170938" y="1388936"/>
                    <a:pt x="2092452" y="1460659"/>
                  </a:cubicBezTo>
                  <a:cubicBezTo>
                    <a:pt x="2016538" y="1530001"/>
                    <a:pt x="1927765" y="1583436"/>
                    <a:pt x="1834039" y="1625822"/>
                  </a:cubicBezTo>
                  <a:cubicBezTo>
                    <a:pt x="1743075" y="1666970"/>
                    <a:pt x="1647730" y="1697736"/>
                    <a:pt x="1558862" y="1743075"/>
                  </a:cubicBezTo>
                  <a:cubicBezTo>
                    <a:pt x="1494758" y="1775841"/>
                    <a:pt x="1434275" y="1816132"/>
                    <a:pt x="1386554" y="1869948"/>
                  </a:cubicBezTo>
                  <a:cubicBezTo>
                    <a:pt x="1334548" y="1928622"/>
                    <a:pt x="1300544" y="2000345"/>
                    <a:pt x="1271683" y="2073402"/>
                  </a:cubicBezTo>
                  <a:cubicBezTo>
                    <a:pt x="1235202" y="2165699"/>
                    <a:pt x="1206722" y="2260759"/>
                    <a:pt x="1178338" y="2355914"/>
                  </a:cubicBezTo>
                  <a:cubicBezTo>
                    <a:pt x="1156240" y="2429923"/>
                    <a:pt x="1134237" y="2504028"/>
                    <a:pt x="1113758" y="2578513"/>
                  </a:cubicBezTo>
                  <a:cubicBezTo>
                    <a:pt x="1090041" y="2664714"/>
                    <a:pt x="1068134" y="2751678"/>
                    <a:pt x="1034796" y="2834640"/>
                  </a:cubicBezTo>
                  <a:cubicBezTo>
                    <a:pt x="1000125" y="2920841"/>
                    <a:pt x="953643" y="3001613"/>
                    <a:pt x="905637" y="3081242"/>
                  </a:cubicBezTo>
                  <a:cubicBezTo>
                    <a:pt x="869442" y="3141155"/>
                    <a:pt x="832295" y="3200400"/>
                    <a:pt x="793147" y="3258407"/>
                  </a:cubicBezTo>
                  <a:cubicBezTo>
                    <a:pt x="718661" y="3368802"/>
                    <a:pt x="637223" y="3474434"/>
                    <a:pt x="546735" y="3571970"/>
                  </a:cubicBezTo>
                  <a:cubicBezTo>
                    <a:pt x="482632" y="3641027"/>
                    <a:pt x="414147" y="3705797"/>
                    <a:pt x="346996" y="3771900"/>
                  </a:cubicBezTo>
                  <a:cubicBezTo>
                    <a:pt x="288989" y="3828764"/>
                    <a:pt x="232029" y="3886676"/>
                    <a:pt x="174689" y="3944207"/>
                  </a:cubicBezTo>
                  <a:cubicBezTo>
                    <a:pt x="116586" y="4002596"/>
                    <a:pt x="58293" y="4060698"/>
                    <a:pt x="0" y="4118991"/>
                  </a:cubicBezTo>
                </a:path>
              </a:pathLst>
            </a:custGeom>
            <a:noFill/>
            <a:ln w="9525" cap="rnd">
              <a:solidFill>
                <a:schemeClr val="accent2">
                  <a:alpha val="35000"/>
                </a:schemeClr>
              </a:solidFill>
              <a:prstDash val="lgDash"/>
              <a:round/>
            </a:ln>
          </p:spPr>
          <p:txBody>
            <a:bodyPr rtlCol="0" anchor="ctr"/>
            <a:lstStyle/>
            <a:p>
              <a:endParaRPr lang="en-US"/>
            </a:p>
          </p:txBody>
        </p:sp>
        <p:sp>
          <p:nvSpPr>
            <p:cNvPr id="17" name="Freeform: Shape 16">
              <a:extLst>
                <a:ext uri="{FF2B5EF4-FFF2-40B4-BE49-F238E27FC236}">
                  <a16:creationId xmlns:a16="http://schemas.microsoft.com/office/drawing/2014/main" id="{7FD9BE2F-E553-4E8C-A576-FF0883CD77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15178"/>
              <a:ext cx="1368431" cy="2644975"/>
            </a:xfrm>
            <a:custGeom>
              <a:avLst/>
              <a:gdLst>
                <a:gd name="connsiteX0" fmla="*/ 0 w 2059193"/>
                <a:gd name="connsiteY0" fmla="*/ 3980116 h 3980116"/>
                <a:gd name="connsiteX1" fmla="*/ 471583 w 2059193"/>
                <a:gd name="connsiteY1" fmla="*/ 3515678 h 3980116"/>
                <a:gd name="connsiteX2" fmla="*/ 758666 w 2059193"/>
                <a:gd name="connsiteY2" fmla="*/ 3163824 h 3980116"/>
                <a:gd name="connsiteX3" fmla="*/ 940499 w 2059193"/>
                <a:gd name="connsiteY3" fmla="*/ 2780824 h 3980116"/>
                <a:gd name="connsiteX4" fmla="*/ 1055370 w 2059193"/>
                <a:gd name="connsiteY4" fmla="*/ 2242185 h 3980116"/>
                <a:gd name="connsiteX5" fmla="*/ 1136714 w 2059193"/>
                <a:gd name="connsiteY5" fmla="*/ 1878330 h 3980116"/>
                <a:gd name="connsiteX6" fmla="*/ 1246727 w 2059193"/>
                <a:gd name="connsiteY6" fmla="*/ 1562386 h 3980116"/>
                <a:gd name="connsiteX7" fmla="*/ 1378363 w 2059193"/>
                <a:gd name="connsiteY7" fmla="*/ 1430750 h 3980116"/>
                <a:gd name="connsiteX8" fmla="*/ 1691831 w 2059193"/>
                <a:gd name="connsiteY8" fmla="*/ 1394841 h 3980116"/>
                <a:gd name="connsiteX9" fmla="*/ 1914335 w 2059193"/>
                <a:gd name="connsiteY9" fmla="*/ 1323023 h 3980116"/>
                <a:gd name="connsiteX10" fmla="*/ 2055495 w 2059193"/>
                <a:gd name="connsiteY10" fmla="*/ 1098042 h 3980116"/>
                <a:gd name="connsiteX11" fmla="*/ 2033969 w 2059193"/>
                <a:gd name="connsiteY11" fmla="*/ 930497 h 3980116"/>
                <a:gd name="connsiteX12" fmla="*/ 1885664 w 2059193"/>
                <a:gd name="connsiteY12" fmla="*/ 760571 h 3980116"/>
                <a:gd name="connsiteX13" fmla="*/ 1636871 w 2059193"/>
                <a:gd name="connsiteY13" fmla="*/ 612172 h 3980116"/>
                <a:gd name="connsiteX14" fmla="*/ 1335405 w 2059193"/>
                <a:gd name="connsiteY14" fmla="*/ 459010 h 3980116"/>
                <a:gd name="connsiteX15" fmla="*/ 1234916 w 2059193"/>
                <a:gd name="connsiteY15" fmla="*/ 269939 h 3980116"/>
                <a:gd name="connsiteX16" fmla="*/ 1386935 w 2059193"/>
                <a:gd name="connsiteY16" fmla="*/ 0 h 3980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59193" h="3980116">
                  <a:moveTo>
                    <a:pt x="0" y="3980116"/>
                  </a:moveTo>
                  <a:cubicBezTo>
                    <a:pt x="91345" y="3889534"/>
                    <a:pt x="382715" y="3608737"/>
                    <a:pt x="471583" y="3515678"/>
                  </a:cubicBezTo>
                  <a:cubicBezTo>
                    <a:pt x="576358" y="3405949"/>
                    <a:pt x="675989" y="3290983"/>
                    <a:pt x="758666" y="3163824"/>
                  </a:cubicBezTo>
                  <a:cubicBezTo>
                    <a:pt x="836105" y="3044857"/>
                    <a:pt x="897445" y="2916079"/>
                    <a:pt x="940499" y="2780824"/>
                  </a:cubicBezTo>
                  <a:cubicBezTo>
                    <a:pt x="996315" y="2605754"/>
                    <a:pt x="1020985" y="2422874"/>
                    <a:pt x="1055370" y="2242185"/>
                  </a:cubicBezTo>
                  <a:cubicBezTo>
                    <a:pt x="1078611" y="2120075"/>
                    <a:pt x="1107472" y="1999107"/>
                    <a:pt x="1136714" y="1878330"/>
                  </a:cubicBezTo>
                  <a:cubicBezTo>
                    <a:pt x="1163098" y="1769174"/>
                    <a:pt x="1189482" y="1658588"/>
                    <a:pt x="1246727" y="1562386"/>
                  </a:cubicBezTo>
                  <a:cubicBezTo>
                    <a:pt x="1279208" y="1507808"/>
                    <a:pt x="1321689" y="1459039"/>
                    <a:pt x="1378363" y="1430750"/>
                  </a:cubicBezTo>
                  <a:cubicBezTo>
                    <a:pt x="1473327" y="1383221"/>
                    <a:pt x="1584865" y="1402652"/>
                    <a:pt x="1691831" y="1394841"/>
                  </a:cubicBezTo>
                  <a:cubicBezTo>
                    <a:pt x="1771079" y="1389031"/>
                    <a:pt x="1849279" y="1368266"/>
                    <a:pt x="1914335" y="1323023"/>
                  </a:cubicBezTo>
                  <a:cubicBezTo>
                    <a:pt x="1989963" y="1270445"/>
                    <a:pt x="2041493" y="1189101"/>
                    <a:pt x="2055495" y="1098042"/>
                  </a:cubicBezTo>
                  <a:cubicBezTo>
                    <a:pt x="2064258" y="1041178"/>
                    <a:pt x="2057591" y="982980"/>
                    <a:pt x="2033969" y="930497"/>
                  </a:cubicBezTo>
                  <a:cubicBezTo>
                    <a:pt x="2002727" y="861060"/>
                    <a:pt x="1945958" y="807625"/>
                    <a:pt x="1885664" y="760571"/>
                  </a:cubicBezTo>
                  <a:cubicBezTo>
                    <a:pt x="1809179" y="700945"/>
                    <a:pt x="1725549" y="651415"/>
                    <a:pt x="1636871" y="612172"/>
                  </a:cubicBezTo>
                  <a:cubicBezTo>
                    <a:pt x="1532763" y="566071"/>
                    <a:pt x="1421606" y="532543"/>
                    <a:pt x="1335405" y="459010"/>
                  </a:cubicBezTo>
                  <a:cubicBezTo>
                    <a:pt x="1277969" y="409956"/>
                    <a:pt x="1232059" y="344615"/>
                    <a:pt x="1234916" y="269939"/>
                  </a:cubicBezTo>
                  <a:cubicBezTo>
                    <a:pt x="1237012" y="211741"/>
                    <a:pt x="1386935" y="0"/>
                    <a:pt x="1386935" y="0"/>
                  </a:cubicBezTo>
                </a:path>
              </a:pathLst>
            </a:custGeom>
            <a:noFill/>
            <a:ln w="9525" cap="rnd">
              <a:solidFill>
                <a:schemeClr val="accent2">
                  <a:alpha val="35000"/>
                </a:schemeClr>
              </a:solidFill>
              <a:prstDash val="lgDash"/>
              <a:round/>
            </a:ln>
          </p:spPr>
          <p:txBody>
            <a:bodyPr rtlCol="0" anchor="ctr"/>
            <a:lstStyle/>
            <a:p>
              <a:endParaRPr lang="en-US"/>
            </a:p>
          </p:txBody>
        </p:sp>
        <p:sp>
          <p:nvSpPr>
            <p:cNvPr id="18" name="Freeform: Shape 17">
              <a:extLst>
                <a:ext uri="{FF2B5EF4-FFF2-40B4-BE49-F238E27FC236}">
                  <a16:creationId xmlns:a16="http://schemas.microsoft.com/office/drawing/2014/main" id="{1DB66DC4-9D1C-4972-9B69-92E0B38ED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25" y="543780"/>
              <a:ext cx="494287" cy="1905590"/>
            </a:xfrm>
            <a:custGeom>
              <a:avLst/>
              <a:gdLst>
                <a:gd name="connsiteX0" fmla="*/ 11144 w 743796"/>
                <a:gd name="connsiteY0" fmla="*/ 0 h 2867501"/>
                <a:gd name="connsiteX1" fmla="*/ 353663 w 743796"/>
                <a:gd name="connsiteY1" fmla="*/ 55245 h 2867501"/>
                <a:gd name="connsiteX2" fmla="*/ 571405 w 743796"/>
                <a:gd name="connsiteY2" fmla="*/ 179737 h 2867501"/>
                <a:gd name="connsiteX3" fmla="*/ 688658 w 743796"/>
                <a:gd name="connsiteY3" fmla="*/ 368808 h 2867501"/>
                <a:gd name="connsiteX4" fmla="*/ 731711 w 743796"/>
                <a:gd name="connsiteY4" fmla="*/ 612934 h 2867501"/>
                <a:gd name="connsiteX5" fmla="*/ 725233 w 743796"/>
                <a:gd name="connsiteY5" fmla="*/ 995648 h 2867501"/>
                <a:gd name="connsiteX6" fmla="*/ 742855 w 743796"/>
                <a:gd name="connsiteY6" fmla="*/ 1499330 h 2867501"/>
                <a:gd name="connsiteX7" fmla="*/ 707898 w 743796"/>
                <a:gd name="connsiteY7" fmla="*/ 1793081 h 2867501"/>
                <a:gd name="connsiteX8" fmla="*/ 633222 w 743796"/>
                <a:gd name="connsiteY8" fmla="*/ 2073592 h 2867501"/>
                <a:gd name="connsiteX9" fmla="*/ 404527 w 743796"/>
                <a:gd name="connsiteY9" fmla="*/ 2472404 h 2867501"/>
                <a:gd name="connsiteX10" fmla="*/ 0 w 743796"/>
                <a:gd name="connsiteY10" fmla="*/ 2867501 h 286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3796" h="2867501">
                  <a:moveTo>
                    <a:pt x="11144" y="0"/>
                  </a:moveTo>
                  <a:cubicBezTo>
                    <a:pt x="101060" y="2953"/>
                    <a:pt x="268796" y="25146"/>
                    <a:pt x="353663" y="55245"/>
                  </a:cubicBezTo>
                  <a:cubicBezTo>
                    <a:pt x="433483" y="83534"/>
                    <a:pt x="510635" y="120967"/>
                    <a:pt x="571405" y="179737"/>
                  </a:cubicBezTo>
                  <a:cubicBezTo>
                    <a:pt x="625412" y="231934"/>
                    <a:pt x="663607" y="297942"/>
                    <a:pt x="688658" y="368808"/>
                  </a:cubicBezTo>
                  <a:cubicBezTo>
                    <a:pt x="716375" y="447103"/>
                    <a:pt x="727996" y="529876"/>
                    <a:pt x="731711" y="612934"/>
                  </a:cubicBezTo>
                  <a:cubicBezTo>
                    <a:pt x="737426" y="740474"/>
                    <a:pt x="724948" y="867918"/>
                    <a:pt x="725233" y="995648"/>
                  </a:cubicBezTo>
                  <a:cubicBezTo>
                    <a:pt x="725710" y="1163765"/>
                    <a:pt x="748665" y="1331309"/>
                    <a:pt x="742855" y="1499330"/>
                  </a:cubicBezTo>
                  <a:cubicBezTo>
                    <a:pt x="739426" y="1598009"/>
                    <a:pt x="725996" y="1696022"/>
                    <a:pt x="707898" y="1793081"/>
                  </a:cubicBezTo>
                  <a:cubicBezTo>
                    <a:pt x="690086" y="1888426"/>
                    <a:pt x="666845" y="1982724"/>
                    <a:pt x="633222" y="2073592"/>
                  </a:cubicBezTo>
                  <a:cubicBezTo>
                    <a:pt x="579692" y="2218182"/>
                    <a:pt x="499682" y="2351056"/>
                    <a:pt x="404527" y="2472404"/>
                  </a:cubicBezTo>
                  <a:cubicBezTo>
                    <a:pt x="266033" y="2648902"/>
                    <a:pt x="179642" y="2732818"/>
                    <a:pt x="0" y="2867501"/>
                  </a:cubicBezTo>
                </a:path>
              </a:pathLst>
            </a:custGeom>
            <a:noFill/>
            <a:ln w="9525" cap="rnd">
              <a:solidFill>
                <a:schemeClr val="accent2">
                  <a:alpha val="35000"/>
                </a:schemeClr>
              </a:solidFill>
              <a:prstDash val="lgDash"/>
              <a:round/>
            </a:ln>
          </p:spPr>
          <p:txBody>
            <a:bodyPr rtlCol="0" anchor="ctr"/>
            <a:lstStyle/>
            <a:p>
              <a:endParaRPr lang="en-US"/>
            </a:p>
          </p:txBody>
        </p:sp>
        <p:sp>
          <p:nvSpPr>
            <p:cNvPr id="19" name="Freeform: Shape 18">
              <a:extLst>
                <a:ext uri="{FF2B5EF4-FFF2-40B4-BE49-F238E27FC236}">
                  <a16:creationId xmlns:a16="http://schemas.microsoft.com/office/drawing/2014/main" id="{458D61B9-00C6-41E7-8666-EE5685A623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49" y="672286"/>
              <a:ext cx="396930" cy="1690303"/>
            </a:xfrm>
            <a:custGeom>
              <a:avLst/>
              <a:gdLst>
                <a:gd name="connsiteX0" fmla="*/ 16478 w 597294"/>
                <a:gd name="connsiteY0" fmla="*/ 2079 h 2543540"/>
                <a:gd name="connsiteX1" fmla="*/ 299847 w 597294"/>
                <a:gd name="connsiteY1" fmla="*/ 53991 h 2543540"/>
                <a:gd name="connsiteX2" fmla="*/ 503206 w 597294"/>
                <a:gd name="connsiteY2" fmla="*/ 291354 h 2543540"/>
                <a:gd name="connsiteX3" fmla="*/ 525113 w 597294"/>
                <a:gd name="connsiteY3" fmla="*/ 724265 h 2543540"/>
                <a:gd name="connsiteX4" fmla="*/ 578930 w 597294"/>
                <a:gd name="connsiteY4" fmla="*/ 1117267 h 2543540"/>
                <a:gd name="connsiteX5" fmla="*/ 592931 w 597294"/>
                <a:gd name="connsiteY5" fmla="*/ 1476359 h 2543540"/>
                <a:gd name="connsiteX6" fmla="*/ 503206 w 597294"/>
                <a:gd name="connsiteY6" fmla="*/ 1859359 h 2543540"/>
                <a:gd name="connsiteX7" fmla="*/ 291846 w 597294"/>
                <a:gd name="connsiteY7" fmla="*/ 2250361 h 2543540"/>
                <a:gd name="connsiteX8" fmla="*/ 0 w 597294"/>
                <a:gd name="connsiteY8" fmla="*/ 2543540 h 2543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94" h="2543540">
                  <a:moveTo>
                    <a:pt x="16478" y="2079"/>
                  </a:moveTo>
                  <a:cubicBezTo>
                    <a:pt x="101441" y="-6684"/>
                    <a:pt x="224885" y="12557"/>
                    <a:pt x="299847" y="53991"/>
                  </a:cubicBezTo>
                  <a:cubicBezTo>
                    <a:pt x="394240" y="106092"/>
                    <a:pt x="468440" y="189341"/>
                    <a:pt x="503206" y="291354"/>
                  </a:cubicBezTo>
                  <a:cubicBezTo>
                    <a:pt x="550069" y="429085"/>
                    <a:pt x="520827" y="577770"/>
                    <a:pt x="525113" y="724265"/>
                  </a:cubicBezTo>
                  <a:cubicBezTo>
                    <a:pt x="529019" y="856472"/>
                    <a:pt x="561118" y="986012"/>
                    <a:pt x="578930" y="1117267"/>
                  </a:cubicBezTo>
                  <a:cubicBezTo>
                    <a:pt x="595122" y="1236234"/>
                    <a:pt x="602742" y="1356630"/>
                    <a:pt x="592931" y="1476359"/>
                  </a:cubicBezTo>
                  <a:cubicBezTo>
                    <a:pt x="582073" y="1607709"/>
                    <a:pt x="549783" y="1736011"/>
                    <a:pt x="503206" y="1859359"/>
                  </a:cubicBezTo>
                  <a:cubicBezTo>
                    <a:pt x="450628" y="1998710"/>
                    <a:pt x="383857" y="2133298"/>
                    <a:pt x="291846" y="2250361"/>
                  </a:cubicBezTo>
                  <a:cubicBezTo>
                    <a:pt x="231553" y="2327132"/>
                    <a:pt x="73819" y="2479532"/>
                    <a:pt x="0" y="2543540"/>
                  </a:cubicBezTo>
                </a:path>
              </a:pathLst>
            </a:custGeom>
            <a:noFill/>
            <a:ln w="9525" cap="rnd">
              <a:solidFill>
                <a:schemeClr val="accent2">
                  <a:alpha val="35000"/>
                </a:schemeClr>
              </a:solidFill>
              <a:prstDash val="lgDash"/>
              <a:round/>
            </a:ln>
          </p:spPr>
          <p:txBody>
            <a:bodyPr rtlCol="0" anchor="ctr"/>
            <a:lstStyle/>
            <a:p>
              <a:endParaRPr lang="en-US"/>
            </a:p>
          </p:txBody>
        </p:sp>
        <p:sp>
          <p:nvSpPr>
            <p:cNvPr id="20" name="Freeform: Shape 19">
              <a:extLst>
                <a:ext uri="{FF2B5EF4-FFF2-40B4-BE49-F238E27FC236}">
                  <a16:creationId xmlns:a16="http://schemas.microsoft.com/office/drawing/2014/main" id="{60701468-47AF-4411-BA59-AE2B83A64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002" y="881264"/>
              <a:ext cx="258791" cy="1336561"/>
            </a:xfrm>
            <a:custGeom>
              <a:avLst/>
              <a:gdLst>
                <a:gd name="connsiteX0" fmla="*/ 0 w 389425"/>
                <a:gd name="connsiteY0" fmla="*/ 33 h 2011236"/>
                <a:gd name="connsiteX1" fmla="*/ 171260 w 389425"/>
                <a:gd name="connsiteY1" fmla="*/ 60326 h 2011236"/>
                <a:gd name="connsiteX2" fmla="*/ 211455 w 389425"/>
                <a:gd name="connsiteY2" fmla="*/ 221204 h 2011236"/>
                <a:gd name="connsiteX3" fmla="*/ 243078 w 389425"/>
                <a:gd name="connsiteY3" fmla="*/ 448089 h 2011236"/>
                <a:gd name="connsiteX4" fmla="*/ 346424 w 389425"/>
                <a:gd name="connsiteY4" fmla="*/ 789941 h 2011236"/>
                <a:gd name="connsiteX5" fmla="*/ 372237 w 389425"/>
                <a:gd name="connsiteY5" fmla="*/ 942151 h 2011236"/>
                <a:gd name="connsiteX6" fmla="*/ 386620 w 389425"/>
                <a:gd name="connsiteY6" fmla="*/ 1272478 h 2011236"/>
                <a:gd name="connsiteX7" fmla="*/ 280416 w 389425"/>
                <a:gd name="connsiteY7" fmla="*/ 1660241 h 2011236"/>
                <a:gd name="connsiteX8" fmla="*/ 151257 w 389425"/>
                <a:gd name="connsiteY8" fmla="*/ 1844073 h 2011236"/>
                <a:gd name="connsiteX9" fmla="*/ 1905 w 389425"/>
                <a:gd name="connsiteY9" fmla="*/ 2011237 h 2011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9425" h="2011236">
                  <a:moveTo>
                    <a:pt x="0" y="33"/>
                  </a:moveTo>
                  <a:cubicBezTo>
                    <a:pt x="57912" y="-824"/>
                    <a:pt x="136112" y="14892"/>
                    <a:pt x="171260" y="60326"/>
                  </a:cubicBezTo>
                  <a:cubicBezTo>
                    <a:pt x="205645" y="104903"/>
                    <a:pt x="207740" y="164244"/>
                    <a:pt x="211455" y="221204"/>
                  </a:cubicBezTo>
                  <a:cubicBezTo>
                    <a:pt x="216408" y="297594"/>
                    <a:pt x="225838" y="373604"/>
                    <a:pt x="243078" y="448089"/>
                  </a:cubicBezTo>
                  <a:cubicBezTo>
                    <a:pt x="269939" y="564199"/>
                    <a:pt x="319183" y="673927"/>
                    <a:pt x="346424" y="789941"/>
                  </a:cubicBezTo>
                  <a:cubicBezTo>
                    <a:pt x="358235" y="840043"/>
                    <a:pt x="365951" y="891097"/>
                    <a:pt x="372237" y="942151"/>
                  </a:cubicBezTo>
                  <a:cubicBezTo>
                    <a:pt x="385858" y="1051784"/>
                    <a:pt x="394049" y="1162274"/>
                    <a:pt x="386620" y="1272478"/>
                  </a:cubicBezTo>
                  <a:cubicBezTo>
                    <a:pt x="377476" y="1407828"/>
                    <a:pt x="344996" y="1541178"/>
                    <a:pt x="280416" y="1660241"/>
                  </a:cubicBezTo>
                  <a:cubicBezTo>
                    <a:pt x="244602" y="1726249"/>
                    <a:pt x="199358" y="1786352"/>
                    <a:pt x="151257" y="1844073"/>
                  </a:cubicBezTo>
                  <a:cubicBezTo>
                    <a:pt x="79534" y="1930084"/>
                    <a:pt x="89345" y="1941419"/>
                    <a:pt x="1905" y="2011237"/>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 name="Titel 1">
            <a:extLst>
              <a:ext uri="{FF2B5EF4-FFF2-40B4-BE49-F238E27FC236}">
                <a16:creationId xmlns:a16="http://schemas.microsoft.com/office/drawing/2014/main" id="{C080A445-9E53-A74A-942C-0C570FA4242E}"/>
              </a:ext>
            </a:extLst>
          </p:cNvPr>
          <p:cNvSpPr>
            <a:spLocks noGrp="1"/>
          </p:cNvSpPr>
          <p:nvPr>
            <p:ph type="title"/>
          </p:nvPr>
        </p:nvSpPr>
        <p:spPr>
          <a:xfrm>
            <a:off x="1198181" y="741024"/>
            <a:ext cx="3812079" cy="5396722"/>
          </a:xfrm>
        </p:spPr>
        <p:txBody>
          <a:bodyPr anchor="t">
            <a:normAutofit/>
          </a:bodyPr>
          <a:lstStyle/>
          <a:p>
            <a:r>
              <a:rPr lang="nl-BE" dirty="0"/>
              <a:t>Volgende stap: invullen van de agenda en evalueren</a:t>
            </a:r>
          </a:p>
        </p:txBody>
      </p:sp>
      <p:grpSp>
        <p:nvGrpSpPr>
          <p:cNvPr id="22" name="Bottom Right">
            <a:extLst>
              <a:ext uri="{FF2B5EF4-FFF2-40B4-BE49-F238E27FC236}">
                <a16:creationId xmlns:a16="http://schemas.microsoft.com/office/drawing/2014/main" id="{9028FA34-8D15-405C-A297-54A197D403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80400" y="3276601"/>
            <a:ext cx="4211600" cy="3581399"/>
            <a:chOff x="7980400" y="3276601"/>
            <a:chExt cx="4211600" cy="3581399"/>
          </a:xfrm>
        </p:grpSpPr>
        <p:sp>
          <p:nvSpPr>
            <p:cNvPr id="23" name="Freeform: Shape 22">
              <a:extLst>
                <a:ext uri="{FF2B5EF4-FFF2-40B4-BE49-F238E27FC236}">
                  <a16:creationId xmlns:a16="http://schemas.microsoft.com/office/drawing/2014/main" id="{8AED69D7-BD1D-491F-835F-95796C4DF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439256" y="6178637"/>
              <a:ext cx="1482102" cy="679363"/>
            </a:xfrm>
            <a:custGeom>
              <a:avLst/>
              <a:gdLst>
                <a:gd name="connsiteX0" fmla="*/ 741051 w 1482102"/>
                <a:gd name="connsiteY0" fmla="*/ 0 h 679363"/>
                <a:gd name="connsiteX1" fmla="*/ 1473822 w 1482102"/>
                <a:gd name="connsiteY1" fmla="*/ 597226 h 679363"/>
                <a:gd name="connsiteX2" fmla="*/ 1482102 w 1482102"/>
                <a:gd name="connsiteY2" fmla="*/ 679363 h 679363"/>
                <a:gd name="connsiteX3" fmla="*/ 0 w 1482102"/>
                <a:gd name="connsiteY3" fmla="*/ 679363 h 679363"/>
                <a:gd name="connsiteX4" fmla="*/ 8280 w 1482102"/>
                <a:gd name="connsiteY4" fmla="*/ 597226 h 679363"/>
                <a:gd name="connsiteX5" fmla="*/ 741051 w 1482102"/>
                <a:gd name="connsiteY5" fmla="*/ 0 h 679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2102" h="679363">
                  <a:moveTo>
                    <a:pt x="741051" y="0"/>
                  </a:moveTo>
                  <a:cubicBezTo>
                    <a:pt x="1102506" y="0"/>
                    <a:pt x="1404077" y="256390"/>
                    <a:pt x="1473822" y="597226"/>
                  </a:cubicBezTo>
                  <a:lnTo>
                    <a:pt x="1482102" y="679363"/>
                  </a:lnTo>
                  <a:lnTo>
                    <a:pt x="0" y="679363"/>
                  </a:lnTo>
                  <a:lnTo>
                    <a:pt x="8280" y="597226"/>
                  </a:lnTo>
                  <a:cubicBezTo>
                    <a:pt x="78025" y="256390"/>
                    <a:pt x="379596" y="0"/>
                    <a:pt x="74105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lumMod val="65000"/>
                    <a:lumOff val="35000"/>
                  </a:schemeClr>
                </a:solidFill>
                <a:latin typeface="AvenirNext LT Pro Medium" panose="020B0504020202020204" pitchFamily="34" charset="0"/>
              </a:endParaRPr>
            </a:p>
          </p:txBody>
        </p:sp>
        <p:grpSp>
          <p:nvGrpSpPr>
            <p:cNvPr id="24" name="Graphic 157">
              <a:extLst>
                <a:ext uri="{FF2B5EF4-FFF2-40B4-BE49-F238E27FC236}">
                  <a16:creationId xmlns:a16="http://schemas.microsoft.com/office/drawing/2014/main" id="{9E8BC73D-4B2E-4536-8B48-265F656A830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8662740" y="3276601"/>
              <a:ext cx="3529260" cy="3581398"/>
              <a:chOff x="4114800" y="1423987"/>
              <a:chExt cx="3961542" cy="4007547"/>
            </a:xfrm>
            <a:noFill/>
          </p:grpSpPr>
          <p:sp>
            <p:nvSpPr>
              <p:cNvPr id="26" name="Freeform: Shape 25">
                <a:extLst>
                  <a:ext uri="{FF2B5EF4-FFF2-40B4-BE49-F238E27FC236}">
                    <a16:creationId xmlns:a16="http://schemas.microsoft.com/office/drawing/2014/main" id="{3DD0BD99-2EC5-440C-A81F-C604BF4118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114800" y="1423987"/>
                <a:ext cx="3946874" cy="3989641"/>
              </a:xfrm>
              <a:custGeom>
                <a:avLst/>
                <a:gdLst>
                  <a:gd name="connsiteX0" fmla="*/ 0 w 3946874"/>
                  <a:gd name="connsiteY0" fmla="*/ 3989641 h 3989641"/>
                  <a:gd name="connsiteX1" fmla="*/ 79439 w 3946874"/>
                  <a:gd name="connsiteY1" fmla="*/ 3891153 h 3989641"/>
                  <a:gd name="connsiteX2" fmla="*/ 297371 w 3946874"/>
                  <a:gd name="connsiteY2" fmla="*/ 3626930 h 3989641"/>
                  <a:gd name="connsiteX3" fmla="*/ 454343 w 3946874"/>
                  <a:gd name="connsiteY3" fmla="*/ 3440335 h 3989641"/>
                  <a:gd name="connsiteX4" fmla="*/ 622363 w 3946874"/>
                  <a:gd name="connsiteY4" fmla="*/ 3290697 h 3989641"/>
                  <a:gd name="connsiteX5" fmla="*/ 927068 w 3946874"/>
                  <a:gd name="connsiteY5" fmla="*/ 3087434 h 3989641"/>
                  <a:gd name="connsiteX6" fmla="*/ 1176338 w 3946874"/>
                  <a:gd name="connsiteY6" fmla="*/ 2915603 h 3989641"/>
                  <a:gd name="connsiteX7" fmla="*/ 1394270 w 3946874"/>
                  <a:gd name="connsiteY7" fmla="*/ 2780729 h 3989641"/>
                  <a:gd name="connsiteX8" fmla="*/ 1601057 w 3946874"/>
                  <a:gd name="connsiteY8" fmla="*/ 2723483 h 3989641"/>
                  <a:gd name="connsiteX9" fmla="*/ 1756220 w 3946874"/>
                  <a:gd name="connsiteY9" fmla="*/ 2743772 h 3989641"/>
                  <a:gd name="connsiteX10" fmla="*/ 1889189 w 3946874"/>
                  <a:gd name="connsiteY10" fmla="*/ 2765965 h 3989641"/>
                  <a:gd name="connsiteX11" fmla="*/ 2007394 w 3946874"/>
                  <a:gd name="connsiteY11" fmla="*/ 2765965 h 3989641"/>
                  <a:gd name="connsiteX12" fmla="*/ 2184654 w 3946874"/>
                  <a:gd name="connsiteY12" fmla="*/ 2671763 h 3989641"/>
                  <a:gd name="connsiteX13" fmla="*/ 2372773 w 3946874"/>
                  <a:gd name="connsiteY13" fmla="*/ 2538984 h 3989641"/>
                  <a:gd name="connsiteX14" fmla="*/ 2439543 w 3946874"/>
                  <a:gd name="connsiteY14" fmla="*/ 2510504 h 3989641"/>
                  <a:gd name="connsiteX15" fmla="*/ 2650617 w 3946874"/>
                  <a:gd name="connsiteY15" fmla="*/ 2434781 h 3989641"/>
                  <a:gd name="connsiteX16" fmla="*/ 2785110 w 3946874"/>
                  <a:gd name="connsiteY16" fmla="*/ 2383060 h 3989641"/>
                  <a:gd name="connsiteX17" fmla="*/ 2897315 w 3946874"/>
                  <a:gd name="connsiteY17" fmla="*/ 2318861 h 3989641"/>
                  <a:gd name="connsiteX18" fmla="*/ 2997994 w 3946874"/>
                  <a:gd name="connsiteY18" fmla="*/ 2226183 h 3989641"/>
                  <a:gd name="connsiteX19" fmla="*/ 3061240 w 3946874"/>
                  <a:gd name="connsiteY19" fmla="*/ 2141506 h 3989641"/>
                  <a:gd name="connsiteX20" fmla="*/ 3152108 w 3946874"/>
                  <a:gd name="connsiteY20" fmla="*/ 2005203 h 3989641"/>
                  <a:gd name="connsiteX21" fmla="*/ 3274124 w 3946874"/>
                  <a:gd name="connsiteY21" fmla="*/ 1871567 h 3989641"/>
                  <a:gd name="connsiteX22" fmla="*/ 3388138 w 3946874"/>
                  <a:gd name="connsiteY22" fmla="*/ 1770888 h 3989641"/>
                  <a:gd name="connsiteX23" fmla="*/ 3466529 w 3946874"/>
                  <a:gd name="connsiteY23" fmla="*/ 1679162 h 3989641"/>
                  <a:gd name="connsiteX24" fmla="*/ 3538633 w 3946874"/>
                  <a:gd name="connsiteY24" fmla="*/ 1551718 h 3989641"/>
                  <a:gd name="connsiteX25" fmla="*/ 3588544 w 3946874"/>
                  <a:gd name="connsiteY25" fmla="*/ 1376172 h 3989641"/>
                  <a:gd name="connsiteX26" fmla="*/ 3597402 w 3946874"/>
                  <a:gd name="connsiteY26" fmla="*/ 1293305 h 3989641"/>
                  <a:gd name="connsiteX27" fmla="*/ 3721227 w 3946874"/>
                  <a:gd name="connsiteY27" fmla="*/ 880491 h 3989641"/>
                  <a:gd name="connsiteX28" fmla="*/ 3761137 w 3946874"/>
                  <a:gd name="connsiteY28" fmla="*/ 463677 h 3989641"/>
                  <a:gd name="connsiteX29" fmla="*/ 3946874 w 3946874"/>
                  <a:gd name="connsiteY29" fmla="*/ 0 h 398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46874" h="3989641">
                    <a:moveTo>
                      <a:pt x="0" y="3989641"/>
                    </a:moveTo>
                    <a:cubicBezTo>
                      <a:pt x="19050" y="3957257"/>
                      <a:pt x="50959" y="3916013"/>
                      <a:pt x="79439" y="3891153"/>
                    </a:cubicBezTo>
                    <a:cubicBezTo>
                      <a:pt x="165544" y="3815906"/>
                      <a:pt x="227933" y="3717989"/>
                      <a:pt x="297371" y="3626930"/>
                    </a:cubicBezTo>
                    <a:cubicBezTo>
                      <a:pt x="346615" y="3562255"/>
                      <a:pt x="398050" y="3499009"/>
                      <a:pt x="454343" y="3440335"/>
                    </a:cubicBezTo>
                    <a:cubicBezTo>
                      <a:pt x="506349" y="3386042"/>
                      <a:pt x="562642" y="3336227"/>
                      <a:pt x="622363" y="3290697"/>
                    </a:cubicBezTo>
                    <a:cubicBezTo>
                      <a:pt x="719519" y="3216688"/>
                      <a:pt x="824960" y="3154585"/>
                      <a:pt x="927068" y="3087434"/>
                    </a:cubicBezTo>
                    <a:cubicBezTo>
                      <a:pt x="1011365" y="3031998"/>
                      <a:pt x="1093565" y="2973324"/>
                      <a:pt x="1176338" y="2915603"/>
                    </a:cubicBezTo>
                    <a:cubicBezTo>
                      <a:pt x="1246537" y="2866644"/>
                      <a:pt x="1317308" y="2818066"/>
                      <a:pt x="1394270" y="2780729"/>
                    </a:cubicBezTo>
                    <a:cubicBezTo>
                      <a:pt x="1459421" y="2749106"/>
                      <a:pt x="1528763" y="2724436"/>
                      <a:pt x="1601057" y="2723483"/>
                    </a:cubicBezTo>
                    <a:cubicBezTo>
                      <a:pt x="1653350" y="2722721"/>
                      <a:pt x="1704785" y="2733485"/>
                      <a:pt x="1756220" y="2743772"/>
                    </a:cubicBezTo>
                    <a:cubicBezTo>
                      <a:pt x="1800320" y="2752630"/>
                      <a:pt x="1844612" y="2760250"/>
                      <a:pt x="1889189" y="2765965"/>
                    </a:cubicBezTo>
                    <a:cubicBezTo>
                      <a:pt x="1928622" y="2771013"/>
                      <a:pt x="1968437" y="2773299"/>
                      <a:pt x="2007394" y="2765965"/>
                    </a:cubicBezTo>
                    <a:cubicBezTo>
                      <a:pt x="2073878" y="2753487"/>
                      <a:pt x="2130647" y="2712911"/>
                      <a:pt x="2184654" y="2671763"/>
                    </a:cubicBezTo>
                    <a:cubicBezTo>
                      <a:pt x="2245900" y="2625090"/>
                      <a:pt x="2304002" y="2573465"/>
                      <a:pt x="2372773" y="2538984"/>
                    </a:cubicBezTo>
                    <a:cubicBezTo>
                      <a:pt x="2394395" y="2528126"/>
                      <a:pt x="2416874" y="2518982"/>
                      <a:pt x="2439543" y="2510504"/>
                    </a:cubicBezTo>
                    <a:cubicBezTo>
                      <a:pt x="2509552" y="2484215"/>
                      <a:pt x="2580037" y="2459450"/>
                      <a:pt x="2650617" y="2434781"/>
                    </a:cubicBezTo>
                    <a:cubicBezTo>
                      <a:pt x="2695956" y="2418874"/>
                      <a:pt x="2741295" y="2402872"/>
                      <a:pt x="2785110" y="2383060"/>
                    </a:cubicBezTo>
                    <a:cubicBezTo>
                      <a:pt x="2824448" y="2365248"/>
                      <a:pt x="2862358" y="2344198"/>
                      <a:pt x="2897315" y="2318861"/>
                    </a:cubicBezTo>
                    <a:cubicBezTo>
                      <a:pt x="2934367" y="2292096"/>
                      <a:pt x="2968085" y="2260854"/>
                      <a:pt x="2997994" y="2226183"/>
                    </a:cubicBezTo>
                    <a:cubicBezTo>
                      <a:pt x="3020949" y="2199513"/>
                      <a:pt x="3041714" y="2170938"/>
                      <a:pt x="3061240" y="2141506"/>
                    </a:cubicBezTo>
                    <a:cubicBezTo>
                      <a:pt x="3091529" y="2095976"/>
                      <a:pt x="3119533" y="2049018"/>
                      <a:pt x="3152108" y="2005203"/>
                    </a:cubicBezTo>
                    <a:cubicBezTo>
                      <a:pt x="3188113" y="1956626"/>
                      <a:pt x="3229261" y="1912144"/>
                      <a:pt x="3274124" y="1871567"/>
                    </a:cubicBezTo>
                    <a:cubicBezTo>
                      <a:pt x="3311747" y="1837563"/>
                      <a:pt x="3351848" y="1806321"/>
                      <a:pt x="3388138" y="1770888"/>
                    </a:cubicBezTo>
                    <a:cubicBezTo>
                      <a:pt x="3416999" y="1742694"/>
                      <a:pt x="3443002" y="1711833"/>
                      <a:pt x="3466529" y="1679162"/>
                    </a:cubicBezTo>
                    <a:cubicBezTo>
                      <a:pt x="3495008" y="1639348"/>
                      <a:pt x="3519392" y="1596771"/>
                      <a:pt x="3538633" y="1551718"/>
                    </a:cubicBezTo>
                    <a:cubicBezTo>
                      <a:pt x="3562731" y="1495616"/>
                      <a:pt x="3578924" y="1436465"/>
                      <a:pt x="3588544" y="1376172"/>
                    </a:cubicBezTo>
                    <a:cubicBezTo>
                      <a:pt x="3592925" y="1348740"/>
                      <a:pt x="3595688" y="1321022"/>
                      <a:pt x="3597402" y="1293305"/>
                    </a:cubicBezTo>
                    <a:cubicBezTo>
                      <a:pt x="3605974" y="1155859"/>
                      <a:pt x="3717703" y="1018127"/>
                      <a:pt x="3721227" y="880491"/>
                    </a:cubicBezTo>
                    <a:cubicBezTo>
                      <a:pt x="3724751" y="740855"/>
                      <a:pt x="3743135" y="602171"/>
                      <a:pt x="3761137" y="463677"/>
                    </a:cubicBezTo>
                    <a:cubicBezTo>
                      <a:pt x="3776186" y="347758"/>
                      <a:pt x="3934968" y="116205"/>
                      <a:pt x="3946874" y="0"/>
                    </a:cubicBezTo>
                  </a:path>
                </a:pathLst>
              </a:custGeom>
              <a:noFill/>
              <a:ln w="9525" cap="rnd">
                <a:solidFill>
                  <a:schemeClr val="accent2">
                    <a:alpha val="35000"/>
                  </a:schemeClr>
                </a:solidFill>
                <a:prstDash val="lgDash"/>
                <a:round/>
              </a:ln>
            </p:spPr>
            <p:txBody>
              <a:bodyPr rtlCol="0" anchor="ctr"/>
              <a:lstStyle/>
              <a:p>
                <a:endParaRPr lang="en-US"/>
              </a:p>
            </p:txBody>
          </p:sp>
          <p:sp>
            <p:nvSpPr>
              <p:cNvPr id="27" name="Freeform: Shape 26">
                <a:extLst>
                  <a:ext uri="{FF2B5EF4-FFF2-40B4-BE49-F238E27FC236}">
                    <a16:creationId xmlns:a16="http://schemas.microsoft.com/office/drawing/2014/main" id="{4BDB05EC-0C9A-43B3-A6AB-3D4A0C9700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95978" y="2441733"/>
                <a:ext cx="3665410" cy="2985611"/>
              </a:xfrm>
              <a:custGeom>
                <a:avLst/>
                <a:gdLst>
                  <a:gd name="connsiteX0" fmla="*/ 0 w 3665410"/>
                  <a:gd name="connsiteY0" fmla="*/ 2985611 h 2985611"/>
                  <a:gd name="connsiteX1" fmla="*/ 166211 w 3665410"/>
                  <a:gd name="connsiteY1" fmla="*/ 2699766 h 2985611"/>
                  <a:gd name="connsiteX2" fmla="*/ 397002 w 3665410"/>
                  <a:gd name="connsiteY2" fmla="*/ 2414969 h 2985611"/>
                  <a:gd name="connsiteX3" fmla="*/ 620173 w 3665410"/>
                  <a:gd name="connsiteY3" fmla="*/ 2237899 h 2985611"/>
                  <a:gd name="connsiteX4" fmla="*/ 823341 w 3665410"/>
                  <a:gd name="connsiteY4" fmla="*/ 2085499 h 2985611"/>
                  <a:gd name="connsiteX5" fmla="*/ 1089565 w 3665410"/>
                  <a:gd name="connsiteY5" fmla="*/ 1911477 h 2985611"/>
                  <a:gd name="connsiteX6" fmla="*/ 1145000 w 3665410"/>
                  <a:gd name="connsiteY6" fmla="*/ 1886807 h 2985611"/>
                  <a:gd name="connsiteX7" fmla="*/ 1375791 w 3665410"/>
                  <a:gd name="connsiteY7" fmla="*/ 1842135 h 2985611"/>
                  <a:gd name="connsiteX8" fmla="*/ 1486567 w 3665410"/>
                  <a:gd name="connsiteY8" fmla="*/ 1857566 h 2985611"/>
                  <a:gd name="connsiteX9" fmla="*/ 1568101 w 3665410"/>
                  <a:gd name="connsiteY9" fmla="*/ 1871377 h 2985611"/>
                  <a:gd name="connsiteX10" fmla="*/ 1810607 w 3665410"/>
                  <a:gd name="connsiteY10" fmla="*/ 1871377 h 2985611"/>
                  <a:gd name="connsiteX11" fmla="*/ 1997964 w 3665410"/>
                  <a:gd name="connsiteY11" fmla="*/ 1790605 h 2985611"/>
                  <a:gd name="connsiteX12" fmla="*/ 2109883 w 3665410"/>
                  <a:gd name="connsiteY12" fmla="*/ 1702784 h 2985611"/>
                  <a:gd name="connsiteX13" fmla="*/ 2321433 w 3665410"/>
                  <a:gd name="connsiteY13" fmla="*/ 1552384 h 2985611"/>
                  <a:gd name="connsiteX14" fmla="*/ 2558891 w 3665410"/>
                  <a:gd name="connsiteY14" fmla="*/ 1453420 h 2985611"/>
                  <a:gd name="connsiteX15" fmla="*/ 2709767 w 3665410"/>
                  <a:gd name="connsiteY15" fmla="*/ 1377887 h 2985611"/>
                  <a:gd name="connsiteX16" fmla="*/ 2885408 w 3665410"/>
                  <a:gd name="connsiteY16" fmla="*/ 1237393 h 2985611"/>
                  <a:gd name="connsiteX17" fmla="*/ 3017711 w 3665410"/>
                  <a:gd name="connsiteY17" fmla="*/ 1072229 h 2985611"/>
                  <a:gd name="connsiteX18" fmla="*/ 3150680 w 3665410"/>
                  <a:gd name="connsiteY18" fmla="*/ 921830 h 2985611"/>
                  <a:gd name="connsiteX19" fmla="*/ 3255169 w 3665410"/>
                  <a:gd name="connsiteY19" fmla="*/ 801815 h 2985611"/>
                  <a:gd name="connsiteX20" fmla="*/ 3339275 w 3665410"/>
                  <a:gd name="connsiteY20" fmla="*/ 694182 h 2985611"/>
                  <a:gd name="connsiteX21" fmla="*/ 3409188 w 3665410"/>
                  <a:gd name="connsiteY21" fmla="*/ 546926 h 2985611"/>
                  <a:gd name="connsiteX22" fmla="*/ 3464243 w 3665410"/>
                  <a:gd name="connsiteY22" fmla="*/ 347663 h 2985611"/>
                  <a:gd name="connsiteX23" fmla="*/ 3665411 w 3665410"/>
                  <a:gd name="connsiteY23" fmla="*/ 0 h 29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5410" h="2985611">
                    <a:moveTo>
                      <a:pt x="0" y="2985611"/>
                    </a:moveTo>
                    <a:cubicBezTo>
                      <a:pt x="0" y="2985611"/>
                      <a:pt x="86773" y="2802827"/>
                      <a:pt x="166211" y="2699766"/>
                    </a:cubicBezTo>
                    <a:cubicBezTo>
                      <a:pt x="240983" y="2602706"/>
                      <a:pt x="309182" y="2500122"/>
                      <a:pt x="397002" y="2414969"/>
                    </a:cubicBezTo>
                    <a:cubicBezTo>
                      <a:pt x="465296" y="2348865"/>
                      <a:pt x="543592" y="2294477"/>
                      <a:pt x="620173" y="2237899"/>
                    </a:cubicBezTo>
                    <a:cubicBezTo>
                      <a:pt x="688277" y="2187607"/>
                      <a:pt x="755333" y="2135886"/>
                      <a:pt x="823341" y="2085499"/>
                    </a:cubicBezTo>
                    <a:cubicBezTo>
                      <a:pt x="908685" y="2022253"/>
                      <a:pt x="994791" y="1959197"/>
                      <a:pt x="1089565" y="1911477"/>
                    </a:cubicBezTo>
                    <a:cubicBezTo>
                      <a:pt x="1107662" y="1902428"/>
                      <a:pt x="1126141" y="1894141"/>
                      <a:pt x="1145000" y="1886807"/>
                    </a:cubicBezTo>
                    <a:cubicBezTo>
                      <a:pt x="1218819" y="1858232"/>
                      <a:pt x="1296924" y="1838611"/>
                      <a:pt x="1375791" y="1842135"/>
                    </a:cubicBezTo>
                    <a:cubicBezTo>
                      <a:pt x="1413129" y="1843754"/>
                      <a:pt x="1449896" y="1850422"/>
                      <a:pt x="1486567" y="1857566"/>
                    </a:cubicBezTo>
                    <a:cubicBezTo>
                      <a:pt x="1513618" y="1862804"/>
                      <a:pt x="1540859" y="1867376"/>
                      <a:pt x="1568101" y="1871377"/>
                    </a:cubicBezTo>
                    <a:cubicBezTo>
                      <a:pt x="1648778" y="1883188"/>
                      <a:pt x="1730978" y="1887665"/>
                      <a:pt x="1810607" y="1871377"/>
                    </a:cubicBezTo>
                    <a:cubicBezTo>
                      <a:pt x="1877854" y="1857661"/>
                      <a:pt x="1941100" y="1829086"/>
                      <a:pt x="1997964" y="1790605"/>
                    </a:cubicBezTo>
                    <a:cubicBezTo>
                      <a:pt x="2037302" y="1764030"/>
                      <a:pt x="2073497" y="1733264"/>
                      <a:pt x="2109883" y="1702784"/>
                    </a:cubicBezTo>
                    <a:cubicBezTo>
                      <a:pt x="2176367" y="1647063"/>
                      <a:pt x="2244852" y="1593151"/>
                      <a:pt x="2321433" y="1552384"/>
                    </a:cubicBezTo>
                    <a:cubicBezTo>
                      <a:pt x="2397157" y="1512094"/>
                      <a:pt x="2479548" y="1486281"/>
                      <a:pt x="2558891" y="1453420"/>
                    </a:cubicBezTo>
                    <a:cubicBezTo>
                      <a:pt x="2610898" y="1431798"/>
                      <a:pt x="2661571" y="1407033"/>
                      <a:pt x="2709767" y="1377887"/>
                    </a:cubicBezTo>
                    <a:cubicBezTo>
                      <a:pt x="2774252" y="1338929"/>
                      <a:pt x="2834069" y="1292447"/>
                      <a:pt x="2885408" y="1237393"/>
                    </a:cubicBezTo>
                    <a:cubicBezTo>
                      <a:pt x="2933605" y="1185767"/>
                      <a:pt x="2973324" y="1127093"/>
                      <a:pt x="3017711" y="1072229"/>
                    </a:cubicBezTo>
                    <a:cubicBezTo>
                      <a:pt x="3059811" y="1020223"/>
                      <a:pt x="3105912" y="971645"/>
                      <a:pt x="3150680" y="921830"/>
                    </a:cubicBezTo>
                    <a:cubicBezTo>
                      <a:pt x="3186113" y="882396"/>
                      <a:pt x="3220593" y="842010"/>
                      <a:pt x="3255169" y="801815"/>
                    </a:cubicBezTo>
                    <a:cubicBezTo>
                      <a:pt x="3284887" y="767239"/>
                      <a:pt x="3314605" y="732473"/>
                      <a:pt x="3339275" y="694182"/>
                    </a:cubicBezTo>
                    <a:cubicBezTo>
                      <a:pt x="3368707" y="648367"/>
                      <a:pt x="3390138" y="597980"/>
                      <a:pt x="3409188" y="546926"/>
                    </a:cubicBezTo>
                    <a:cubicBezTo>
                      <a:pt x="3433382" y="482156"/>
                      <a:pt x="3453384" y="415861"/>
                      <a:pt x="3464243" y="347663"/>
                    </a:cubicBezTo>
                    <a:cubicBezTo>
                      <a:pt x="3476244" y="272224"/>
                      <a:pt x="3661696" y="76295"/>
                      <a:pt x="3665411" y="0"/>
                    </a:cubicBezTo>
                  </a:path>
                </a:pathLst>
              </a:custGeom>
              <a:noFill/>
              <a:ln w="9525" cap="rnd">
                <a:solidFill>
                  <a:schemeClr val="accent2">
                    <a:alpha val="35000"/>
                  </a:schemeClr>
                </a:solidFill>
                <a:prstDash val="lgDash"/>
                <a:round/>
              </a:ln>
            </p:spPr>
            <p:txBody>
              <a:bodyPr rtlCol="0" anchor="ctr"/>
              <a:lstStyle/>
              <a:p>
                <a:endParaRPr lang="en-US"/>
              </a:p>
            </p:txBody>
          </p:sp>
          <p:sp>
            <p:nvSpPr>
              <p:cNvPr id="28" name="Freeform: Shape 27">
                <a:extLst>
                  <a:ext uri="{FF2B5EF4-FFF2-40B4-BE49-F238E27FC236}">
                    <a16:creationId xmlns:a16="http://schemas.microsoft.com/office/drawing/2014/main" id="{D0EC4D5A-F9ED-429B-8EFF-D45EA7165E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90402" y="5229700"/>
                <a:ext cx="285940" cy="199072"/>
              </a:xfrm>
              <a:custGeom>
                <a:avLst/>
                <a:gdLst>
                  <a:gd name="connsiteX0" fmla="*/ 0 w 285940"/>
                  <a:gd name="connsiteY0" fmla="*/ 199073 h 199072"/>
                  <a:gd name="connsiteX1" fmla="*/ 285940 w 285940"/>
                  <a:gd name="connsiteY1" fmla="*/ 0 h 199072"/>
                </a:gdLst>
                <a:ahLst/>
                <a:cxnLst>
                  <a:cxn ang="0">
                    <a:pos x="connsiteX0" y="connsiteY0"/>
                  </a:cxn>
                  <a:cxn ang="0">
                    <a:pos x="connsiteX1" y="connsiteY1"/>
                  </a:cxn>
                </a:cxnLst>
                <a:rect l="l" t="t" r="r" b="b"/>
                <a:pathLst>
                  <a:path w="285940" h="199072">
                    <a:moveTo>
                      <a:pt x="0" y="199073"/>
                    </a:moveTo>
                    <a:cubicBezTo>
                      <a:pt x="0" y="199073"/>
                      <a:pt x="242125" y="39243"/>
                      <a:pt x="285940" y="0"/>
                    </a:cubicBezTo>
                  </a:path>
                </a:pathLst>
              </a:custGeom>
              <a:noFill/>
              <a:ln w="9525" cap="rnd">
                <a:solidFill>
                  <a:schemeClr val="accent2">
                    <a:alpha val="35000"/>
                  </a:schemeClr>
                </a:solidFill>
                <a:prstDash val="lgDash"/>
                <a:round/>
              </a:ln>
            </p:spPr>
            <p:txBody>
              <a:bodyPr rtlCol="0" anchor="ctr"/>
              <a:lstStyle/>
              <a:p>
                <a:endParaRPr lang="en-US"/>
              </a:p>
            </p:txBody>
          </p:sp>
          <p:sp>
            <p:nvSpPr>
              <p:cNvPr id="29" name="Freeform: Shape 28">
                <a:extLst>
                  <a:ext uri="{FF2B5EF4-FFF2-40B4-BE49-F238E27FC236}">
                    <a16:creationId xmlns:a16="http://schemas.microsoft.com/office/drawing/2014/main" id="{D8E5202A-45FC-4ACF-A728-CEE4E4842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393114" y="5049773"/>
                <a:ext cx="655796" cy="381190"/>
              </a:xfrm>
              <a:custGeom>
                <a:avLst/>
                <a:gdLst>
                  <a:gd name="connsiteX0" fmla="*/ 0 w 655796"/>
                  <a:gd name="connsiteY0" fmla="*/ 381190 h 381190"/>
                  <a:gd name="connsiteX1" fmla="*/ 655796 w 655796"/>
                  <a:gd name="connsiteY1" fmla="*/ 0 h 381190"/>
                </a:gdLst>
                <a:ahLst/>
                <a:cxnLst>
                  <a:cxn ang="0">
                    <a:pos x="connsiteX0" y="connsiteY0"/>
                  </a:cxn>
                  <a:cxn ang="0">
                    <a:pos x="connsiteX1" y="connsiteY1"/>
                  </a:cxn>
                </a:cxnLst>
                <a:rect l="l" t="t" r="r" b="b"/>
                <a:pathLst>
                  <a:path w="655796" h="381190">
                    <a:moveTo>
                      <a:pt x="0" y="381190"/>
                    </a:moveTo>
                    <a:cubicBezTo>
                      <a:pt x="0" y="381190"/>
                      <a:pt x="461105" y="172117"/>
                      <a:pt x="65579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0" name="Freeform: Shape 29">
                <a:extLst>
                  <a:ext uri="{FF2B5EF4-FFF2-40B4-BE49-F238E27FC236}">
                    <a16:creationId xmlns:a16="http://schemas.microsoft.com/office/drawing/2014/main" id="{61AE8ADB-4E56-4A59-94AA-54D5CD6032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54072" y="3867816"/>
                <a:ext cx="2907315" cy="1544764"/>
              </a:xfrm>
              <a:custGeom>
                <a:avLst/>
                <a:gdLst>
                  <a:gd name="connsiteX0" fmla="*/ 0 w 2907315"/>
                  <a:gd name="connsiteY0" fmla="*/ 1544764 h 1544764"/>
                  <a:gd name="connsiteX1" fmla="*/ 201644 w 2907315"/>
                  <a:gd name="connsiteY1" fmla="*/ 1352550 h 1544764"/>
                  <a:gd name="connsiteX2" fmla="*/ 423196 w 2907315"/>
                  <a:gd name="connsiteY2" fmla="*/ 1196054 h 1544764"/>
                  <a:gd name="connsiteX3" fmla="*/ 782193 w 2907315"/>
                  <a:gd name="connsiteY3" fmla="*/ 1099947 h 1544764"/>
                  <a:gd name="connsiteX4" fmla="*/ 1052513 w 2907315"/>
                  <a:gd name="connsiteY4" fmla="*/ 1042321 h 1544764"/>
                  <a:gd name="connsiteX5" fmla="*/ 1311783 w 2907315"/>
                  <a:gd name="connsiteY5" fmla="*/ 1056037 h 1544764"/>
                  <a:gd name="connsiteX6" fmla="*/ 1484662 w 2907315"/>
                  <a:gd name="connsiteY6" fmla="*/ 1083469 h 1544764"/>
                  <a:gd name="connsiteX7" fmla="*/ 1788224 w 2907315"/>
                  <a:gd name="connsiteY7" fmla="*/ 1023080 h 1544764"/>
                  <a:gd name="connsiteX8" fmla="*/ 2269045 w 2907315"/>
                  <a:gd name="connsiteY8" fmla="*/ 734758 h 1544764"/>
                  <a:gd name="connsiteX9" fmla="*/ 2534984 w 2907315"/>
                  <a:gd name="connsiteY9" fmla="*/ 572738 h 1544764"/>
                  <a:gd name="connsiteX10" fmla="*/ 2907316 w 2907315"/>
                  <a:gd name="connsiteY10" fmla="*/ 0 h 154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07315" h="1544764">
                    <a:moveTo>
                      <a:pt x="0" y="1544764"/>
                    </a:moveTo>
                    <a:cubicBezTo>
                      <a:pt x="0" y="1544764"/>
                      <a:pt x="98012" y="1443990"/>
                      <a:pt x="201644" y="1352550"/>
                    </a:cubicBezTo>
                    <a:cubicBezTo>
                      <a:pt x="271272" y="1291209"/>
                      <a:pt x="343662" y="1234249"/>
                      <a:pt x="423196" y="1196054"/>
                    </a:cubicBezTo>
                    <a:cubicBezTo>
                      <a:pt x="537591" y="1141095"/>
                      <a:pt x="661226" y="1127189"/>
                      <a:pt x="782193" y="1099947"/>
                    </a:cubicBezTo>
                    <a:cubicBezTo>
                      <a:pt x="872300" y="1079659"/>
                      <a:pt x="961358" y="1051370"/>
                      <a:pt x="1052513" y="1042321"/>
                    </a:cubicBezTo>
                    <a:cubicBezTo>
                      <a:pt x="1139000" y="1033653"/>
                      <a:pt x="1225868" y="1040321"/>
                      <a:pt x="1311783" y="1056037"/>
                    </a:cubicBezTo>
                    <a:cubicBezTo>
                      <a:pt x="1369314" y="1066609"/>
                      <a:pt x="1426559" y="1079373"/>
                      <a:pt x="1484662" y="1083469"/>
                    </a:cubicBezTo>
                    <a:cubicBezTo>
                      <a:pt x="1587913" y="1090803"/>
                      <a:pt x="1690402" y="1064800"/>
                      <a:pt x="1788224" y="1023080"/>
                    </a:cubicBezTo>
                    <a:cubicBezTo>
                      <a:pt x="1956721" y="951262"/>
                      <a:pt x="2106549" y="825722"/>
                      <a:pt x="2269045" y="734758"/>
                    </a:cubicBezTo>
                    <a:cubicBezTo>
                      <a:pt x="2359438" y="684181"/>
                      <a:pt x="2452497" y="640556"/>
                      <a:pt x="2534984" y="572738"/>
                    </a:cubicBezTo>
                    <a:cubicBezTo>
                      <a:pt x="2673001" y="459391"/>
                      <a:pt x="2847023" y="191453"/>
                      <a:pt x="2907316" y="0"/>
                    </a:cubicBezTo>
                  </a:path>
                </a:pathLst>
              </a:custGeom>
              <a:noFill/>
              <a:ln w="9525" cap="rnd">
                <a:solidFill>
                  <a:schemeClr val="accent2">
                    <a:alpha val="35000"/>
                  </a:schemeClr>
                </a:solidFill>
                <a:prstDash val="lgDash"/>
                <a:round/>
              </a:ln>
            </p:spPr>
            <p:txBody>
              <a:bodyPr rtlCol="0" anchor="ctr"/>
              <a:lstStyle/>
              <a:p>
                <a:endParaRPr lang="en-US"/>
              </a:p>
            </p:txBody>
          </p:sp>
          <p:sp>
            <p:nvSpPr>
              <p:cNvPr id="31" name="Freeform: Shape 30">
                <a:extLst>
                  <a:ext uri="{FF2B5EF4-FFF2-40B4-BE49-F238E27FC236}">
                    <a16:creationId xmlns:a16="http://schemas.microsoft.com/office/drawing/2014/main" id="{E4A7AC17-663B-456E-984D-5322ADFA32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07946" y="3479100"/>
                <a:ext cx="3168300" cy="1952434"/>
              </a:xfrm>
              <a:custGeom>
                <a:avLst/>
                <a:gdLst>
                  <a:gd name="connsiteX0" fmla="*/ 0 w 3168300"/>
                  <a:gd name="connsiteY0" fmla="*/ 1952435 h 1952434"/>
                  <a:gd name="connsiteX1" fmla="*/ 202121 w 3168300"/>
                  <a:gd name="connsiteY1" fmla="*/ 1687068 h 1952434"/>
                  <a:gd name="connsiteX2" fmla="*/ 545116 w 3168300"/>
                  <a:gd name="connsiteY2" fmla="*/ 1450277 h 1952434"/>
                  <a:gd name="connsiteX3" fmla="*/ 906780 w 3168300"/>
                  <a:gd name="connsiteY3" fmla="*/ 1354455 h 1952434"/>
                  <a:gd name="connsiteX4" fmla="*/ 1332262 w 3168300"/>
                  <a:gd name="connsiteY4" fmla="*/ 1285304 h 1952434"/>
                  <a:gd name="connsiteX5" fmla="*/ 1691259 w 3168300"/>
                  <a:gd name="connsiteY5" fmla="*/ 1240060 h 1952434"/>
                  <a:gd name="connsiteX6" fmla="*/ 2010346 w 3168300"/>
                  <a:gd name="connsiteY6" fmla="*/ 1141667 h 1952434"/>
                  <a:gd name="connsiteX7" fmla="*/ 2393252 w 3168300"/>
                  <a:gd name="connsiteY7" fmla="*/ 1027271 h 1952434"/>
                  <a:gd name="connsiteX8" fmla="*/ 2582037 w 3168300"/>
                  <a:gd name="connsiteY8" fmla="*/ 958120 h 1952434"/>
                  <a:gd name="connsiteX9" fmla="*/ 2760155 w 3168300"/>
                  <a:gd name="connsiteY9" fmla="*/ 827723 h 1952434"/>
                  <a:gd name="connsiteX10" fmla="*/ 2914364 w 3168300"/>
                  <a:gd name="connsiteY10" fmla="*/ 567023 h 1952434"/>
                  <a:gd name="connsiteX11" fmla="*/ 3168301 w 3168300"/>
                  <a:gd name="connsiteY11" fmla="*/ 0 h 1952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68300" h="1952434">
                    <a:moveTo>
                      <a:pt x="0" y="1952435"/>
                    </a:moveTo>
                    <a:cubicBezTo>
                      <a:pt x="0" y="1952435"/>
                      <a:pt x="91059" y="1796415"/>
                      <a:pt x="202121" y="1687068"/>
                    </a:cubicBezTo>
                    <a:cubicBezTo>
                      <a:pt x="301943" y="1588675"/>
                      <a:pt x="416528" y="1505617"/>
                      <a:pt x="545116" y="1450277"/>
                    </a:cubicBezTo>
                    <a:cubicBezTo>
                      <a:pt x="659987" y="1400747"/>
                      <a:pt x="783622" y="1377601"/>
                      <a:pt x="906780" y="1354455"/>
                    </a:cubicBezTo>
                    <a:cubicBezTo>
                      <a:pt x="1048036" y="1327976"/>
                      <a:pt x="1189482" y="1301972"/>
                      <a:pt x="1332262" y="1285304"/>
                    </a:cubicBezTo>
                    <a:cubicBezTo>
                      <a:pt x="1452182" y="1271302"/>
                      <a:pt x="1573340" y="1265873"/>
                      <a:pt x="1691259" y="1240060"/>
                    </a:cubicBezTo>
                    <a:cubicBezTo>
                      <a:pt x="1800035" y="1216247"/>
                      <a:pt x="1904619" y="1176718"/>
                      <a:pt x="2010346" y="1141667"/>
                    </a:cubicBezTo>
                    <a:cubicBezTo>
                      <a:pt x="2136743" y="1099661"/>
                      <a:pt x="2265902" y="1066229"/>
                      <a:pt x="2393252" y="1027271"/>
                    </a:cubicBezTo>
                    <a:cubicBezTo>
                      <a:pt x="2457450" y="1007650"/>
                      <a:pt x="2521744" y="987552"/>
                      <a:pt x="2582037" y="958120"/>
                    </a:cubicBezTo>
                    <a:cubicBezTo>
                      <a:pt x="2648807" y="925449"/>
                      <a:pt x="2710815" y="883349"/>
                      <a:pt x="2760155" y="827723"/>
                    </a:cubicBezTo>
                    <a:cubicBezTo>
                      <a:pt x="2827496" y="751904"/>
                      <a:pt x="2867978" y="657511"/>
                      <a:pt x="2914364" y="567023"/>
                    </a:cubicBezTo>
                    <a:cubicBezTo>
                      <a:pt x="2972753" y="453200"/>
                      <a:pt x="3119152" y="118015"/>
                      <a:pt x="3168301" y="0"/>
                    </a:cubicBezTo>
                  </a:path>
                </a:pathLst>
              </a:custGeom>
              <a:noFill/>
              <a:ln w="9525" cap="rnd">
                <a:solidFill>
                  <a:schemeClr val="accent2">
                    <a:alpha val="35000"/>
                  </a:schemeClr>
                </a:solidFill>
                <a:prstDash val="lgDash"/>
                <a:round/>
              </a:ln>
            </p:spPr>
            <p:txBody>
              <a:bodyPr rtlCol="0" anchor="ctr"/>
              <a:lstStyle/>
              <a:p>
                <a:endParaRPr lang="en-US"/>
              </a:p>
            </p:txBody>
          </p:sp>
          <p:sp>
            <p:nvSpPr>
              <p:cNvPr id="32" name="Freeform: Shape 31">
                <a:extLst>
                  <a:ext uri="{FF2B5EF4-FFF2-40B4-BE49-F238E27FC236}">
                    <a16:creationId xmlns:a16="http://schemas.microsoft.com/office/drawing/2014/main" id="{B2E6C460-0C43-446E-A206-1C62381E81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04778" y="2976752"/>
                <a:ext cx="3356800" cy="2452020"/>
              </a:xfrm>
              <a:custGeom>
                <a:avLst/>
                <a:gdLst>
                  <a:gd name="connsiteX0" fmla="*/ 0 w 3356800"/>
                  <a:gd name="connsiteY0" fmla="*/ 2452021 h 2452020"/>
                  <a:gd name="connsiteX1" fmla="*/ 130874 w 3356800"/>
                  <a:gd name="connsiteY1" fmla="*/ 2247710 h 2452020"/>
                  <a:gd name="connsiteX2" fmla="*/ 437197 w 3356800"/>
                  <a:gd name="connsiteY2" fmla="*/ 1941195 h 2452020"/>
                  <a:gd name="connsiteX3" fmla="*/ 737140 w 3356800"/>
                  <a:gd name="connsiteY3" fmla="*/ 1736884 h 2452020"/>
                  <a:gd name="connsiteX4" fmla="*/ 1031843 w 3356800"/>
                  <a:gd name="connsiteY4" fmla="*/ 1685068 h 2452020"/>
                  <a:gd name="connsiteX5" fmla="*/ 1287304 w 3356800"/>
                  <a:gd name="connsiteY5" fmla="*/ 1655826 h 2452020"/>
                  <a:gd name="connsiteX6" fmla="*/ 1471994 w 3356800"/>
                  <a:gd name="connsiteY6" fmla="*/ 1634300 h 2452020"/>
                  <a:gd name="connsiteX7" fmla="*/ 1898237 w 3356800"/>
                  <a:gd name="connsiteY7" fmla="*/ 1512665 h 2452020"/>
                  <a:gd name="connsiteX8" fmla="*/ 2229136 w 3356800"/>
                  <a:gd name="connsiteY8" fmla="*/ 1355598 h 2452020"/>
                  <a:gd name="connsiteX9" fmla="*/ 2512314 w 3356800"/>
                  <a:gd name="connsiteY9" fmla="*/ 1238631 h 2452020"/>
                  <a:gd name="connsiteX10" fmla="*/ 2758535 w 3356800"/>
                  <a:gd name="connsiteY10" fmla="*/ 1096994 h 2452020"/>
                  <a:gd name="connsiteX11" fmla="*/ 2935510 w 3356800"/>
                  <a:gd name="connsiteY11" fmla="*/ 919925 h 2452020"/>
                  <a:gd name="connsiteX12" fmla="*/ 3081719 w 3356800"/>
                  <a:gd name="connsiteY12" fmla="*/ 687419 h 2452020"/>
                  <a:gd name="connsiteX13" fmla="*/ 3356800 w 3356800"/>
                  <a:gd name="connsiteY13" fmla="*/ 0 h 2452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6800" h="2452020">
                    <a:moveTo>
                      <a:pt x="0" y="2452021"/>
                    </a:moveTo>
                    <a:cubicBezTo>
                      <a:pt x="0" y="2452021"/>
                      <a:pt x="57150" y="2344198"/>
                      <a:pt x="130874" y="2247710"/>
                    </a:cubicBezTo>
                    <a:cubicBezTo>
                      <a:pt x="218694" y="2132648"/>
                      <a:pt x="328136" y="2036635"/>
                      <a:pt x="437197" y="1941195"/>
                    </a:cubicBezTo>
                    <a:cubicBezTo>
                      <a:pt x="529304" y="1860709"/>
                      <a:pt x="623030" y="1779556"/>
                      <a:pt x="737140" y="1736884"/>
                    </a:cubicBezTo>
                    <a:cubicBezTo>
                      <a:pt x="830866" y="1701736"/>
                      <a:pt x="932021" y="1695450"/>
                      <a:pt x="1031843" y="1685068"/>
                    </a:cubicBezTo>
                    <a:cubicBezTo>
                      <a:pt x="1117092" y="1676210"/>
                      <a:pt x="1202055" y="1665160"/>
                      <a:pt x="1287304" y="1655826"/>
                    </a:cubicBezTo>
                    <a:cubicBezTo>
                      <a:pt x="1348931" y="1649063"/>
                      <a:pt x="1410653" y="1643539"/>
                      <a:pt x="1471994" y="1634300"/>
                    </a:cubicBezTo>
                    <a:cubicBezTo>
                      <a:pt x="1618679" y="1612011"/>
                      <a:pt x="1761935" y="1571149"/>
                      <a:pt x="1898237" y="1512665"/>
                    </a:cubicBezTo>
                    <a:cubicBezTo>
                      <a:pt x="2010442" y="1464564"/>
                      <a:pt x="2117503" y="1405128"/>
                      <a:pt x="2229136" y="1355598"/>
                    </a:cubicBezTo>
                    <a:cubicBezTo>
                      <a:pt x="2322481" y="1314164"/>
                      <a:pt x="2418969" y="1280160"/>
                      <a:pt x="2512314" y="1238631"/>
                    </a:cubicBezTo>
                    <a:cubicBezTo>
                      <a:pt x="2599087" y="1199960"/>
                      <a:pt x="2683193" y="1154811"/>
                      <a:pt x="2758535" y="1096994"/>
                    </a:cubicBezTo>
                    <a:cubicBezTo>
                      <a:pt x="2825020" y="1046035"/>
                      <a:pt x="2883789" y="985837"/>
                      <a:pt x="2935510" y="919925"/>
                    </a:cubicBezTo>
                    <a:cubicBezTo>
                      <a:pt x="2992184" y="847725"/>
                      <a:pt x="3039904" y="769144"/>
                      <a:pt x="3081719" y="687419"/>
                    </a:cubicBezTo>
                    <a:cubicBezTo>
                      <a:pt x="3138297" y="576739"/>
                      <a:pt x="3314129" y="116776"/>
                      <a:pt x="3356800" y="0"/>
                    </a:cubicBezTo>
                  </a:path>
                </a:pathLst>
              </a:custGeom>
              <a:noFill/>
              <a:ln w="9525" cap="rnd">
                <a:solidFill>
                  <a:schemeClr val="accent2">
                    <a:alpha val="35000"/>
                  </a:schemeClr>
                </a:solidFill>
                <a:prstDash val="lgDash"/>
                <a:round/>
              </a:ln>
            </p:spPr>
            <p:txBody>
              <a:bodyPr rtlCol="0" anchor="ctr"/>
              <a:lstStyle/>
              <a:p>
                <a:endParaRPr lang="en-US"/>
              </a:p>
            </p:txBody>
          </p:sp>
        </p:grpSp>
        <p:sp>
          <p:nvSpPr>
            <p:cNvPr id="25" name="Freeform: Shape 24">
              <a:extLst>
                <a:ext uri="{FF2B5EF4-FFF2-40B4-BE49-F238E27FC236}">
                  <a16:creationId xmlns:a16="http://schemas.microsoft.com/office/drawing/2014/main" id="{667203C1-C538-43DB-ADAF-111F27A2B5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80400" y="5197178"/>
              <a:ext cx="4211600" cy="1660822"/>
            </a:xfrm>
            <a:custGeom>
              <a:avLst/>
              <a:gdLst>
                <a:gd name="connsiteX0" fmla="*/ 4211600 w 4211600"/>
                <a:gd name="connsiteY0" fmla="*/ 0 h 1660822"/>
                <a:gd name="connsiteX1" fmla="*/ 4211600 w 4211600"/>
                <a:gd name="connsiteY1" fmla="*/ 58430 h 1660822"/>
                <a:gd name="connsiteX2" fmla="*/ 4136524 w 4211600"/>
                <a:gd name="connsiteY2" fmla="*/ 208808 h 1660822"/>
                <a:gd name="connsiteX3" fmla="*/ 3973354 w 4211600"/>
                <a:gd name="connsiteY3" fmla="*/ 437313 h 1660822"/>
                <a:gd name="connsiteX4" fmla="*/ 3884746 w 4211600"/>
                <a:gd name="connsiteY4" fmla="*/ 553613 h 1660822"/>
                <a:gd name="connsiteX5" fmla="*/ 3849435 w 4211600"/>
                <a:gd name="connsiteY5" fmla="*/ 603143 h 1660822"/>
                <a:gd name="connsiteX6" fmla="*/ 3661849 w 4211600"/>
                <a:gd name="connsiteY6" fmla="*/ 819075 h 1660822"/>
                <a:gd name="connsiteX7" fmla="*/ 3402589 w 4211600"/>
                <a:gd name="connsiteY7" fmla="*/ 952996 h 1660822"/>
                <a:gd name="connsiteX8" fmla="*/ 3130202 w 4211600"/>
                <a:gd name="connsiteY8" fmla="*/ 1023386 h 1660822"/>
                <a:gd name="connsiteX9" fmla="*/ 2914657 w 4211600"/>
                <a:gd name="connsiteY9" fmla="*/ 1068058 h 1660822"/>
                <a:gd name="connsiteX10" fmla="*/ 2582149 w 4211600"/>
                <a:gd name="connsiteY10" fmla="*/ 1138924 h 1660822"/>
                <a:gd name="connsiteX11" fmla="*/ 2483958 w 4211600"/>
                <a:gd name="connsiteY11" fmla="*/ 1162356 h 1660822"/>
                <a:gd name="connsiteX12" fmla="*/ 2123750 w 4211600"/>
                <a:gd name="connsiteY12" fmla="*/ 1238651 h 1660822"/>
                <a:gd name="connsiteX13" fmla="*/ 1761444 w 4211600"/>
                <a:gd name="connsiteY13" fmla="*/ 1273417 h 1660822"/>
                <a:gd name="connsiteX14" fmla="*/ 1608382 w 4211600"/>
                <a:gd name="connsiteY14" fmla="*/ 1284466 h 1660822"/>
                <a:gd name="connsiteX15" fmla="*/ 999942 w 4211600"/>
                <a:gd name="connsiteY15" fmla="*/ 1354284 h 1660822"/>
                <a:gd name="connsiteX16" fmla="*/ 484705 w 4211600"/>
                <a:gd name="connsiteY16" fmla="*/ 1450487 h 1660822"/>
                <a:gd name="connsiteX17" fmla="*/ 113310 w 4211600"/>
                <a:gd name="connsiteY17" fmla="*/ 1613700 h 1660822"/>
                <a:gd name="connsiteX18" fmla="*/ 39668 w 4211600"/>
                <a:gd name="connsiteY18" fmla="*/ 1660822 h 1660822"/>
                <a:gd name="connsiteX19" fmla="*/ 0 w 4211600"/>
                <a:gd name="connsiteY19" fmla="*/ 1660822 h 1660822"/>
                <a:gd name="connsiteX20" fmla="*/ 96701 w 4211600"/>
                <a:gd name="connsiteY20" fmla="*/ 1598934 h 1660822"/>
                <a:gd name="connsiteX21" fmla="*/ 474335 w 4211600"/>
                <a:gd name="connsiteY21" fmla="*/ 1433056 h 1660822"/>
                <a:gd name="connsiteX22" fmla="*/ 994299 w 4211600"/>
                <a:gd name="connsiteY22" fmla="*/ 1335806 h 1660822"/>
                <a:gd name="connsiteX23" fmla="*/ 1605231 w 4211600"/>
                <a:gd name="connsiteY23" fmla="*/ 1265702 h 1660822"/>
                <a:gd name="connsiteX24" fmla="*/ 1758819 w 4211600"/>
                <a:gd name="connsiteY24" fmla="*/ 1254558 h 1660822"/>
                <a:gd name="connsiteX25" fmla="*/ 2118106 w 4211600"/>
                <a:gd name="connsiteY25" fmla="*/ 1220077 h 1660822"/>
                <a:gd name="connsiteX26" fmla="*/ 2475557 w 4211600"/>
                <a:gd name="connsiteY26" fmla="*/ 1144353 h 1660822"/>
                <a:gd name="connsiteX27" fmla="*/ 2573878 w 4211600"/>
                <a:gd name="connsiteY27" fmla="*/ 1120827 h 1660822"/>
                <a:gd name="connsiteX28" fmla="*/ 2907437 w 4211600"/>
                <a:gd name="connsiteY28" fmla="*/ 1049675 h 1660822"/>
                <a:gd name="connsiteX29" fmla="*/ 3122589 w 4211600"/>
                <a:gd name="connsiteY29" fmla="*/ 1005098 h 1660822"/>
                <a:gd name="connsiteX30" fmla="*/ 3391169 w 4211600"/>
                <a:gd name="connsiteY30" fmla="*/ 935756 h 1660822"/>
                <a:gd name="connsiteX31" fmla="*/ 3642290 w 4211600"/>
                <a:gd name="connsiteY31" fmla="*/ 806216 h 1660822"/>
                <a:gd name="connsiteX32" fmla="*/ 3825937 w 4211600"/>
                <a:gd name="connsiteY32" fmla="*/ 594475 h 1660822"/>
                <a:gd name="connsiteX33" fmla="*/ 3861381 w 4211600"/>
                <a:gd name="connsiteY33" fmla="*/ 544755 h 1660822"/>
                <a:gd name="connsiteX34" fmla="*/ 3950381 w 4211600"/>
                <a:gd name="connsiteY34" fmla="*/ 427978 h 1660822"/>
                <a:gd name="connsiteX35" fmla="*/ 4112370 w 4211600"/>
                <a:gd name="connsiteY35" fmla="*/ 201378 h 1660822"/>
                <a:gd name="connsiteX36" fmla="*/ 4195989 w 4211600"/>
                <a:gd name="connsiteY36" fmla="*/ 33834 h 166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11600" h="1660822">
                  <a:moveTo>
                    <a:pt x="4211600" y="0"/>
                  </a:moveTo>
                  <a:lnTo>
                    <a:pt x="4211600" y="58430"/>
                  </a:lnTo>
                  <a:lnTo>
                    <a:pt x="4136524" y="208808"/>
                  </a:lnTo>
                  <a:cubicBezTo>
                    <a:pt x="4089791" y="287770"/>
                    <a:pt x="4030588" y="363780"/>
                    <a:pt x="3973354" y="437313"/>
                  </a:cubicBezTo>
                  <a:cubicBezTo>
                    <a:pt x="3943819" y="475222"/>
                    <a:pt x="3913231" y="514465"/>
                    <a:pt x="3884746" y="553613"/>
                  </a:cubicBezTo>
                  <a:cubicBezTo>
                    <a:pt x="3872801" y="569996"/>
                    <a:pt x="3861119" y="586569"/>
                    <a:pt x="3849435" y="603143"/>
                  </a:cubicBezTo>
                  <a:cubicBezTo>
                    <a:pt x="3796665" y="678009"/>
                    <a:pt x="3742187" y="755352"/>
                    <a:pt x="3661849" y="819075"/>
                  </a:cubicBezTo>
                  <a:cubicBezTo>
                    <a:pt x="3596214" y="871176"/>
                    <a:pt x="3509050" y="916230"/>
                    <a:pt x="3402589" y="952996"/>
                  </a:cubicBezTo>
                  <a:cubicBezTo>
                    <a:pt x="3312406" y="984048"/>
                    <a:pt x="3215660" y="1005003"/>
                    <a:pt x="3130202" y="1023386"/>
                  </a:cubicBezTo>
                  <a:cubicBezTo>
                    <a:pt x="3058529" y="1038816"/>
                    <a:pt x="2985412" y="1053675"/>
                    <a:pt x="2914657" y="1068058"/>
                  </a:cubicBezTo>
                  <a:cubicBezTo>
                    <a:pt x="2805176" y="1090251"/>
                    <a:pt x="2692021" y="1113207"/>
                    <a:pt x="2582149" y="1138924"/>
                  </a:cubicBezTo>
                  <a:cubicBezTo>
                    <a:pt x="2549330" y="1146639"/>
                    <a:pt x="2516644" y="1154450"/>
                    <a:pt x="2483958" y="1162356"/>
                  </a:cubicBezTo>
                  <a:cubicBezTo>
                    <a:pt x="2367257" y="1190550"/>
                    <a:pt x="2246621" y="1219601"/>
                    <a:pt x="2123750" y="1238651"/>
                  </a:cubicBezTo>
                  <a:cubicBezTo>
                    <a:pt x="2004294" y="1257129"/>
                    <a:pt x="1880769" y="1265416"/>
                    <a:pt x="1761444" y="1273417"/>
                  </a:cubicBezTo>
                  <a:cubicBezTo>
                    <a:pt x="1711167" y="1276751"/>
                    <a:pt x="1659184" y="1280275"/>
                    <a:pt x="1608382" y="1284466"/>
                  </a:cubicBezTo>
                  <a:cubicBezTo>
                    <a:pt x="1408589" y="1300944"/>
                    <a:pt x="1214570" y="1325805"/>
                    <a:pt x="999942" y="1354284"/>
                  </a:cubicBezTo>
                  <a:cubicBezTo>
                    <a:pt x="826403" y="1377240"/>
                    <a:pt x="647744" y="1400957"/>
                    <a:pt x="484705" y="1450487"/>
                  </a:cubicBezTo>
                  <a:cubicBezTo>
                    <a:pt x="355831" y="1489635"/>
                    <a:pt x="231387" y="1544374"/>
                    <a:pt x="113310" y="1613700"/>
                  </a:cubicBezTo>
                  <a:lnTo>
                    <a:pt x="39668" y="1660822"/>
                  </a:lnTo>
                  <a:lnTo>
                    <a:pt x="0" y="1660822"/>
                  </a:lnTo>
                  <a:lnTo>
                    <a:pt x="96701" y="1598934"/>
                  </a:lnTo>
                  <a:cubicBezTo>
                    <a:pt x="216635" y="1528533"/>
                    <a:pt x="343196" y="1472919"/>
                    <a:pt x="474335" y="1433056"/>
                  </a:cubicBezTo>
                  <a:cubicBezTo>
                    <a:pt x="639999" y="1382669"/>
                    <a:pt x="820102" y="1358856"/>
                    <a:pt x="994299" y="1335806"/>
                  </a:cubicBezTo>
                  <a:cubicBezTo>
                    <a:pt x="1210239" y="1307231"/>
                    <a:pt x="1404650" y="1282275"/>
                    <a:pt x="1605231" y="1265702"/>
                  </a:cubicBezTo>
                  <a:cubicBezTo>
                    <a:pt x="1656428" y="1261511"/>
                    <a:pt x="1708411" y="1257987"/>
                    <a:pt x="1758819" y="1254558"/>
                  </a:cubicBezTo>
                  <a:cubicBezTo>
                    <a:pt x="1877487" y="1246557"/>
                    <a:pt x="2000094" y="1238365"/>
                    <a:pt x="2118106" y="1220077"/>
                  </a:cubicBezTo>
                  <a:cubicBezTo>
                    <a:pt x="2239531" y="1201313"/>
                    <a:pt x="2359513" y="1172357"/>
                    <a:pt x="2475557" y="1144353"/>
                  </a:cubicBezTo>
                  <a:cubicBezTo>
                    <a:pt x="2508243" y="1136448"/>
                    <a:pt x="2541060" y="1128542"/>
                    <a:pt x="2573878" y="1120827"/>
                  </a:cubicBezTo>
                  <a:cubicBezTo>
                    <a:pt x="2684276" y="1094919"/>
                    <a:pt x="2797694" y="1071963"/>
                    <a:pt x="2907437" y="1049675"/>
                  </a:cubicBezTo>
                  <a:cubicBezTo>
                    <a:pt x="2978061" y="1035387"/>
                    <a:pt x="3051178" y="1020528"/>
                    <a:pt x="3122589" y="1005098"/>
                  </a:cubicBezTo>
                  <a:cubicBezTo>
                    <a:pt x="3206997" y="986810"/>
                    <a:pt x="3302823" y="966141"/>
                    <a:pt x="3391169" y="935756"/>
                  </a:cubicBezTo>
                  <a:cubicBezTo>
                    <a:pt x="3494479" y="900132"/>
                    <a:pt x="3578886" y="856508"/>
                    <a:pt x="3642290" y="806216"/>
                  </a:cubicBezTo>
                  <a:cubicBezTo>
                    <a:pt x="3720133" y="744303"/>
                    <a:pt x="3773953" y="668103"/>
                    <a:pt x="3825937" y="594475"/>
                  </a:cubicBezTo>
                  <a:cubicBezTo>
                    <a:pt x="3837621" y="577902"/>
                    <a:pt x="3849435" y="561233"/>
                    <a:pt x="3861381" y="544755"/>
                  </a:cubicBezTo>
                  <a:cubicBezTo>
                    <a:pt x="3889997" y="505416"/>
                    <a:pt x="3920715" y="465983"/>
                    <a:pt x="3950381" y="427978"/>
                  </a:cubicBezTo>
                  <a:cubicBezTo>
                    <a:pt x="4007353" y="354921"/>
                    <a:pt x="4066163" y="279388"/>
                    <a:pt x="4112370" y="201378"/>
                  </a:cubicBezTo>
                  <a:cubicBezTo>
                    <a:pt x="4144662" y="146800"/>
                    <a:pt x="4170785" y="89364"/>
                    <a:pt x="4195989" y="3383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 name="Tijdelijke aanduiding voor inhoud 2">
            <a:extLst>
              <a:ext uri="{FF2B5EF4-FFF2-40B4-BE49-F238E27FC236}">
                <a16:creationId xmlns:a16="http://schemas.microsoft.com/office/drawing/2014/main" id="{ECD6DBAC-F3DE-2049-8C11-BFFDDF2E8448}"/>
              </a:ext>
            </a:extLst>
          </p:cNvPr>
          <p:cNvSpPr>
            <a:spLocks noGrp="1"/>
          </p:cNvSpPr>
          <p:nvPr>
            <p:ph idx="1"/>
          </p:nvPr>
        </p:nvSpPr>
        <p:spPr>
          <a:xfrm>
            <a:off x="5202788" y="716366"/>
            <a:ext cx="5970490" cy="5396722"/>
          </a:xfrm>
        </p:spPr>
        <p:txBody>
          <a:bodyPr anchor="ctr">
            <a:normAutofit/>
          </a:bodyPr>
          <a:lstStyle/>
          <a:p>
            <a:r>
              <a:rPr lang="nl-BE" sz="1800"/>
              <a:t>Iedere leerkracht heeft een leerkrachtenagenda op google drive  (dank u Leen!!)</a:t>
            </a:r>
          </a:p>
          <a:p>
            <a:r>
              <a:rPr lang="nl-BE" sz="1800"/>
              <a:t>We verwachten dat iedere leerkracht deze vanaf deze week zal gebruiken </a:t>
            </a:r>
          </a:p>
          <a:p>
            <a:r>
              <a:rPr lang="nl-BE" sz="1800"/>
              <a:t>Bij evaluatie/opmerking noteer je de kleur per leerling bij je doelstelling, daarna kan deze in de database</a:t>
            </a:r>
          </a:p>
          <a:p>
            <a:r>
              <a:rPr lang="nl-BE" sz="1800"/>
              <a:t>De agenda wordt opgevraagd bij klasbezoeken die zullen worden uitgevoerd door Ann, Katrien of Jolien: de agenda is steeds ingevuld voor aanvang van de lessen (op de evaluatie na natuurlijk)</a:t>
            </a:r>
          </a:p>
        </p:txBody>
      </p:sp>
    </p:spTree>
    <p:extLst>
      <p:ext uri="{BB962C8B-B14F-4D97-AF65-F5344CB8AC3E}">
        <p14:creationId xmlns:p14="http://schemas.microsoft.com/office/powerpoint/2010/main" val="2932155917"/>
      </p:ext>
    </p:extLst>
  </p:cSld>
  <p:clrMapOvr>
    <a:masterClrMapping/>
  </p:clrMapOvr>
</p:sld>
</file>

<file path=ppt/theme/theme1.xml><?xml version="1.0" encoding="utf-8"?>
<a:theme xmlns:a="http://schemas.openxmlformats.org/drawingml/2006/main" name="ExploreVTI">
  <a:themeElements>
    <a:clrScheme name="AnalogousFromLightSeedLeftStep">
      <a:dk1>
        <a:srgbClr val="000000"/>
      </a:dk1>
      <a:lt1>
        <a:srgbClr val="FFFFFF"/>
      </a:lt1>
      <a:dk2>
        <a:srgbClr val="242F41"/>
      </a:dk2>
      <a:lt2>
        <a:srgbClr val="E3E2E8"/>
      </a:lt2>
      <a:accent1>
        <a:srgbClr val="9BA672"/>
      </a:accent1>
      <a:accent2>
        <a:srgbClr val="AD9E67"/>
      </a:accent2>
      <a:accent3>
        <a:srgbClr val="C69579"/>
      </a:accent3>
      <a:accent4>
        <a:srgbClr val="C47578"/>
      </a:accent4>
      <a:accent5>
        <a:srgbClr val="CF8EAC"/>
      </a:accent5>
      <a:accent6>
        <a:srgbClr val="C475BA"/>
      </a:accent6>
      <a:hlink>
        <a:srgbClr val="7D70B2"/>
      </a:hlink>
      <a:folHlink>
        <a:srgbClr val="7F7F7F"/>
      </a:folHlink>
    </a:clrScheme>
    <a:fontScheme name="Custom 23">
      <a:majorFont>
        <a:latin typeface="Rockwell"/>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xploreVTI" id="{157DDAE2-BFCD-43FD-9602-E5EFEAD66DC3}" vid="{04B6EBF8-4645-4305-9753-050B4204785C}"/>
    </a:ext>
  </a:extLst>
</a:theme>
</file>

<file path=docProps/app.xml><?xml version="1.0" encoding="utf-8"?>
<Properties xmlns="http://schemas.openxmlformats.org/officeDocument/2006/extended-properties" xmlns:vt="http://schemas.openxmlformats.org/officeDocument/2006/docPropsVTypes">
  <TotalTime>217</TotalTime>
  <Words>664</Words>
  <Application>Microsoft Macintosh PowerPoint</Application>
  <PresentationFormat>Breedbeeld</PresentationFormat>
  <Paragraphs>72</Paragraphs>
  <Slides>12</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12</vt:i4>
      </vt:variant>
    </vt:vector>
  </HeadingPairs>
  <TitlesOfParts>
    <vt:vector size="18" baseType="lpstr">
      <vt:lpstr>Arial</vt:lpstr>
      <vt:lpstr>Avenir Next LT Pro</vt:lpstr>
      <vt:lpstr>AvenirNext LT Pro Medium</vt:lpstr>
      <vt:lpstr>Rockwell</vt:lpstr>
      <vt:lpstr>Segoe UI</vt:lpstr>
      <vt:lpstr>ExploreVTI</vt:lpstr>
      <vt:lpstr>overleg na klassenraad</vt:lpstr>
      <vt:lpstr>agenda</vt:lpstr>
      <vt:lpstr>Nieuwe uurrooster </vt:lpstr>
      <vt:lpstr>Resultaat denktank: toezichten en wachten</vt:lpstr>
      <vt:lpstr>Planning evaluatiedagen  OV3: refter OV4: 21 </vt:lpstr>
      <vt:lpstr>Verloop evaluatiedagen</vt:lpstr>
      <vt:lpstr>Heel wat nevenactiviteiten </vt:lpstr>
      <vt:lpstr>Groepswerkplannen agenda evaluatie</vt:lpstr>
      <vt:lpstr>Volgende stap: invullen van de agenda en evalueren</vt:lpstr>
      <vt:lpstr>Afspraken tablets</vt:lpstr>
      <vt:lpstr>N.V</vt:lpstr>
      <vt:lpstr>varia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overleg na klassenraad</dc:title>
  <dc:creator>roef jolien [student]</dc:creator>
  <cp:lastModifiedBy>roef jolien [student]</cp:lastModifiedBy>
  <cp:revision>5</cp:revision>
  <dcterms:created xsi:type="dcterms:W3CDTF">2020-09-20T10:27:51Z</dcterms:created>
  <dcterms:modified xsi:type="dcterms:W3CDTF">2020-09-21T12:20:47Z</dcterms:modified>
</cp:coreProperties>
</file>