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74"/>
  </p:normalViewPr>
  <p:slideViewPr>
    <p:cSldViewPr snapToGrid="0" snapToObjects="1">
      <p:cViewPr varScale="1">
        <p:scale>
          <a:sx n="95" d="100"/>
          <a:sy n="95"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6" Type="http://schemas.openxmlformats.org/officeDocument/2006/relationships/image" Target="../media/image25.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_rels/data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6" Type="http://schemas.openxmlformats.org/officeDocument/2006/relationships/image" Target="../media/image25.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 Id="rId14" Type="http://schemas.openxmlformats.org/officeDocument/2006/relationships/image" Target="../media/image2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680B43-B3A1-4584-8F8E-A9F804B732A7}"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6174769A-7A3E-4ADE-BB9E-1B6DFDB4E333}">
      <dgm:prSet/>
      <dgm:spPr/>
      <dgm:t>
        <a:bodyPr/>
        <a:lstStyle/>
        <a:p>
          <a:r>
            <a:rPr lang="nl-BE"/>
            <a:t>Nieuw uurrooster: voorstelling nieuwe collega’s</a:t>
          </a:r>
          <a:endParaRPr lang="en-US"/>
        </a:p>
      </dgm:t>
    </dgm:pt>
    <dgm:pt modelId="{95108EEE-6087-4D0D-8FE2-A83FC17CD837}" type="parTrans" cxnId="{AA7FCA5F-62DC-47D3-A8C2-899BBF5A6302}">
      <dgm:prSet/>
      <dgm:spPr/>
      <dgm:t>
        <a:bodyPr/>
        <a:lstStyle/>
        <a:p>
          <a:endParaRPr lang="en-US"/>
        </a:p>
      </dgm:t>
    </dgm:pt>
    <dgm:pt modelId="{B4722FC0-B3EA-4553-AFF7-931822D6F68C}" type="sibTrans" cxnId="{AA7FCA5F-62DC-47D3-A8C2-899BBF5A6302}">
      <dgm:prSet/>
      <dgm:spPr/>
      <dgm:t>
        <a:bodyPr/>
        <a:lstStyle/>
        <a:p>
          <a:endParaRPr lang="en-US"/>
        </a:p>
      </dgm:t>
    </dgm:pt>
    <dgm:pt modelId="{3A3D0FC4-9B90-41D2-A321-1FA9490555D1}">
      <dgm:prSet/>
      <dgm:spPr/>
      <dgm:t>
        <a:bodyPr/>
        <a:lstStyle/>
        <a:p>
          <a:r>
            <a:rPr lang="nl-BE"/>
            <a:t>Resultaat denktank: wachten en toezichten </a:t>
          </a:r>
          <a:endParaRPr lang="en-US"/>
        </a:p>
      </dgm:t>
    </dgm:pt>
    <dgm:pt modelId="{E2C46AD5-095D-4746-97D9-E4632901EA98}" type="parTrans" cxnId="{F375653A-8749-4E21-8AD1-A9CD53D29EAD}">
      <dgm:prSet/>
      <dgm:spPr/>
      <dgm:t>
        <a:bodyPr/>
        <a:lstStyle/>
        <a:p>
          <a:endParaRPr lang="en-US"/>
        </a:p>
      </dgm:t>
    </dgm:pt>
    <dgm:pt modelId="{547D8B9B-FCBB-41DE-B391-310FD6BA8BDC}" type="sibTrans" cxnId="{F375653A-8749-4E21-8AD1-A9CD53D29EAD}">
      <dgm:prSet/>
      <dgm:spPr/>
      <dgm:t>
        <a:bodyPr/>
        <a:lstStyle/>
        <a:p>
          <a:endParaRPr lang="en-US"/>
        </a:p>
      </dgm:t>
    </dgm:pt>
    <dgm:pt modelId="{584085C4-30EF-4FF9-B062-4B1BE167C258}">
      <dgm:prSet/>
      <dgm:spPr/>
      <dgm:t>
        <a:bodyPr/>
        <a:lstStyle/>
        <a:p>
          <a:r>
            <a:rPr lang="nl-BE"/>
            <a:t>Planning evaluatiedagen </a:t>
          </a:r>
          <a:endParaRPr lang="en-US"/>
        </a:p>
      </dgm:t>
    </dgm:pt>
    <dgm:pt modelId="{7C75A6E8-BF75-4A6E-AFE2-CB9A8664450D}" type="parTrans" cxnId="{08DD1CD0-35D3-4F43-B632-D2315430AEFD}">
      <dgm:prSet/>
      <dgm:spPr/>
      <dgm:t>
        <a:bodyPr/>
        <a:lstStyle/>
        <a:p>
          <a:endParaRPr lang="en-US"/>
        </a:p>
      </dgm:t>
    </dgm:pt>
    <dgm:pt modelId="{0AA81C8E-231E-425F-9C89-6C7FABE0FAD8}" type="sibTrans" cxnId="{08DD1CD0-35D3-4F43-B632-D2315430AEFD}">
      <dgm:prSet/>
      <dgm:spPr/>
      <dgm:t>
        <a:bodyPr/>
        <a:lstStyle/>
        <a:p>
          <a:endParaRPr lang="en-US"/>
        </a:p>
      </dgm:t>
    </dgm:pt>
    <dgm:pt modelId="{216E1924-0FCB-4265-BD03-4A00E1A2855D}">
      <dgm:prSet/>
      <dgm:spPr/>
      <dgm:t>
        <a:bodyPr/>
        <a:lstStyle/>
        <a:p>
          <a:r>
            <a:rPr lang="nl-BE"/>
            <a:t>Groepswerkplannen agenda en evaluatie</a:t>
          </a:r>
          <a:endParaRPr lang="en-US"/>
        </a:p>
      </dgm:t>
    </dgm:pt>
    <dgm:pt modelId="{6A4DAA58-8CBB-4729-8B2A-DAD560970036}" type="parTrans" cxnId="{790CE6E4-2AFE-4E83-B541-87F66845CCE9}">
      <dgm:prSet/>
      <dgm:spPr/>
      <dgm:t>
        <a:bodyPr/>
        <a:lstStyle/>
        <a:p>
          <a:endParaRPr lang="en-US"/>
        </a:p>
      </dgm:t>
    </dgm:pt>
    <dgm:pt modelId="{71915CC3-7D00-4952-8E69-50CD360E458D}" type="sibTrans" cxnId="{790CE6E4-2AFE-4E83-B541-87F66845CCE9}">
      <dgm:prSet/>
      <dgm:spPr/>
      <dgm:t>
        <a:bodyPr/>
        <a:lstStyle/>
        <a:p>
          <a:endParaRPr lang="en-US"/>
        </a:p>
      </dgm:t>
    </dgm:pt>
    <dgm:pt modelId="{FDEB7D88-771A-4813-B915-725EA624A5BD}">
      <dgm:prSet/>
      <dgm:spPr/>
      <dgm:t>
        <a:bodyPr/>
        <a:lstStyle/>
        <a:p>
          <a:r>
            <a:rPr lang="nl-BE"/>
            <a:t>Afspraken tablets </a:t>
          </a:r>
          <a:endParaRPr lang="en-US"/>
        </a:p>
      </dgm:t>
    </dgm:pt>
    <dgm:pt modelId="{821E9406-EFA5-4F5C-B5DA-074B971BD773}" type="parTrans" cxnId="{E1884C42-A17E-433A-9AB8-53CABE8F6E5C}">
      <dgm:prSet/>
      <dgm:spPr/>
      <dgm:t>
        <a:bodyPr/>
        <a:lstStyle/>
        <a:p>
          <a:endParaRPr lang="en-US"/>
        </a:p>
      </dgm:t>
    </dgm:pt>
    <dgm:pt modelId="{AAB3A650-A6CC-412E-9EEB-4CE5F9109623}" type="sibTrans" cxnId="{E1884C42-A17E-433A-9AB8-53CABE8F6E5C}">
      <dgm:prSet/>
      <dgm:spPr/>
      <dgm:t>
        <a:bodyPr/>
        <a:lstStyle/>
        <a:p>
          <a:endParaRPr lang="en-US"/>
        </a:p>
      </dgm:t>
    </dgm:pt>
    <dgm:pt modelId="{FB513CFD-EEC4-47EA-A3B9-A89B4A4F962D}">
      <dgm:prSet/>
      <dgm:spPr/>
      <dgm:t>
        <a:bodyPr/>
        <a:lstStyle/>
        <a:p>
          <a:r>
            <a:rPr lang="nl-BE"/>
            <a:t>Info N.V.</a:t>
          </a:r>
          <a:endParaRPr lang="en-US"/>
        </a:p>
      </dgm:t>
    </dgm:pt>
    <dgm:pt modelId="{FDD51A8B-9015-462E-908B-A3A449B3D3D3}" type="parTrans" cxnId="{E84E36D6-BC57-4A9F-ADFE-255DE5724BDF}">
      <dgm:prSet/>
      <dgm:spPr/>
      <dgm:t>
        <a:bodyPr/>
        <a:lstStyle/>
        <a:p>
          <a:endParaRPr lang="en-US"/>
        </a:p>
      </dgm:t>
    </dgm:pt>
    <dgm:pt modelId="{80BA2ECB-BCF3-4C94-8DB5-F23E8A869D58}" type="sibTrans" cxnId="{E84E36D6-BC57-4A9F-ADFE-255DE5724BDF}">
      <dgm:prSet/>
      <dgm:spPr/>
      <dgm:t>
        <a:bodyPr/>
        <a:lstStyle/>
        <a:p>
          <a:endParaRPr lang="en-US"/>
        </a:p>
      </dgm:t>
    </dgm:pt>
    <dgm:pt modelId="{477A3B57-8E20-4147-8F55-AEFDEE8A2A83}">
      <dgm:prSet/>
      <dgm:spPr/>
      <dgm:t>
        <a:bodyPr/>
        <a:lstStyle/>
        <a:p>
          <a:r>
            <a:rPr lang="nl-BE"/>
            <a:t>varia</a:t>
          </a:r>
          <a:endParaRPr lang="en-US"/>
        </a:p>
      </dgm:t>
    </dgm:pt>
    <dgm:pt modelId="{A3E0B7C1-C4AE-4C49-8059-32A7B044750C}" type="parTrans" cxnId="{4E4A0C32-86FC-4AA3-846D-216BD07CFC3A}">
      <dgm:prSet/>
      <dgm:spPr/>
      <dgm:t>
        <a:bodyPr/>
        <a:lstStyle/>
        <a:p>
          <a:endParaRPr lang="en-US"/>
        </a:p>
      </dgm:t>
    </dgm:pt>
    <dgm:pt modelId="{0BC8C2AD-4D41-4DE1-9940-BEF27B50A292}" type="sibTrans" cxnId="{4E4A0C32-86FC-4AA3-846D-216BD07CFC3A}">
      <dgm:prSet/>
      <dgm:spPr/>
      <dgm:t>
        <a:bodyPr/>
        <a:lstStyle/>
        <a:p>
          <a:endParaRPr lang="en-US"/>
        </a:p>
      </dgm:t>
    </dgm:pt>
    <dgm:pt modelId="{417ED7A3-2881-E145-9D74-6218F59B36E4}" type="pres">
      <dgm:prSet presAssocID="{04680B43-B3A1-4584-8F8E-A9F804B732A7}" presName="vert0" presStyleCnt="0">
        <dgm:presLayoutVars>
          <dgm:dir/>
          <dgm:animOne val="branch"/>
          <dgm:animLvl val="lvl"/>
        </dgm:presLayoutVars>
      </dgm:prSet>
      <dgm:spPr/>
    </dgm:pt>
    <dgm:pt modelId="{E10D21ED-FD3B-4E49-928A-05D823220DDB}" type="pres">
      <dgm:prSet presAssocID="{6174769A-7A3E-4ADE-BB9E-1B6DFDB4E333}" presName="thickLine" presStyleLbl="alignNode1" presStyleIdx="0" presStyleCnt="7"/>
      <dgm:spPr/>
    </dgm:pt>
    <dgm:pt modelId="{71420D07-E01F-4E4E-9BB3-CD0B5C203191}" type="pres">
      <dgm:prSet presAssocID="{6174769A-7A3E-4ADE-BB9E-1B6DFDB4E333}" presName="horz1" presStyleCnt="0"/>
      <dgm:spPr/>
    </dgm:pt>
    <dgm:pt modelId="{B837D8D8-1AA1-1746-A7D9-E7A771B274CC}" type="pres">
      <dgm:prSet presAssocID="{6174769A-7A3E-4ADE-BB9E-1B6DFDB4E333}" presName="tx1" presStyleLbl="revTx" presStyleIdx="0" presStyleCnt="7"/>
      <dgm:spPr/>
    </dgm:pt>
    <dgm:pt modelId="{1283B355-34AF-CE4F-80D1-23E220AD2D74}" type="pres">
      <dgm:prSet presAssocID="{6174769A-7A3E-4ADE-BB9E-1B6DFDB4E333}" presName="vert1" presStyleCnt="0"/>
      <dgm:spPr/>
    </dgm:pt>
    <dgm:pt modelId="{D2A4ECE6-9C08-D749-A22D-791241D7E42C}" type="pres">
      <dgm:prSet presAssocID="{3A3D0FC4-9B90-41D2-A321-1FA9490555D1}" presName="thickLine" presStyleLbl="alignNode1" presStyleIdx="1" presStyleCnt="7"/>
      <dgm:spPr/>
    </dgm:pt>
    <dgm:pt modelId="{D57ED1AF-ADCF-E44E-9EE8-E5685B486D0E}" type="pres">
      <dgm:prSet presAssocID="{3A3D0FC4-9B90-41D2-A321-1FA9490555D1}" presName="horz1" presStyleCnt="0"/>
      <dgm:spPr/>
    </dgm:pt>
    <dgm:pt modelId="{340D4866-8AD3-2E4D-9CA5-C29C3A806904}" type="pres">
      <dgm:prSet presAssocID="{3A3D0FC4-9B90-41D2-A321-1FA9490555D1}" presName="tx1" presStyleLbl="revTx" presStyleIdx="1" presStyleCnt="7"/>
      <dgm:spPr/>
    </dgm:pt>
    <dgm:pt modelId="{3D581ED0-F0F4-494B-847C-E51969EA43F9}" type="pres">
      <dgm:prSet presAssocID="{3A3D0FC4-9B90-41D2-A321-1FA9490555D1}" presName="vert1" presStyleCnt="0"/>
      <dgm:spPr/>
    </dgm:pt>
    <dgm:pt modelId="{02D31022-B8FF-1846-AF3A-5A23C8BE85FC}" type="pres">
      <dgm:prSet presAssocID="{584085C4-30EF-4FF9-B062-4B1BE167C258}" presName="thickLine" presStyleLbl="alignNode1" presStyleIdx="2" presStyleCnt="7"/>
      <dgm:spPr/>
    </dgm:pt>
    <dgm:pt modelId="{0B4D468D-7573-E944-8718-E3F5067123AA}" type="pres">
      <dgm:prSet presAssocID="{584085C4-30EF-4FF9-B062-4B1BE167C258}" presName="horz1" presStyleCnt="0"/>
      <dgm:spPr/>
    </dgm:pt>
    <dgm:pt modelId="{8C5F1C7E-AD0C-524A-8CEE-CDFCA455F5CA}" type="pres">
      <dgm:prSet presAssocID="{584085C4-30EF-4FF9-B062-4B1BE167C258}" presName="tx1" presStyleLbl="revTx" presStyleIdx="2" presStyleCnt="7"/>
      <dgm:spPr/>
    </dgm:pt>
    <dgm:pt modelId="{6C652D24-370B-7B4A-A467-CEF0B487D0E8}" type="pres">
      <dgm:prSet presAssocID="{584085C4-30EF-4FF9-B062-4B1BE167C258}" presName="vert1" presStyleCnt="0"/>
      <dgm:spPr/>
    </dgm:pt>
    <dgm:pt modelId="{2E68176F-07AA-7943-AA2C-57648927D450}" type="pres">
      <dgm:prSet presAssocID="{216E1924-0FCB-4265-BD03-4A00E1A2855D}" presName="thickLine" presStyleLbl="alignNode1" presStyleIdx="3" presStyleCnt="7"/>
      <dgm:spPr/>
    </dgm:pt>
    <dgm:pt modelId="{4FC60994-1BDE-D94B-B65A-A0273B8FDD24}" type="pres">
      <dgm:prSet presAssocID="{216E1924-0FCB-4265-BD03-4A00E1A2855D}" presName="horz1" presStyleCnt="0"/>
      <dgm:spPr/>
    </dgm:pt>
    <dgm:pt modelId="{A8AD1472-D481-C142-A378-A2FE6D6D090E}" type="pres">
      <dgm:prSet presAssocID="{216E1924-0FCB-4265-BD03-4A00E1A2855D}" presName="tx1" presStyleLbl="revTx" presStyleIdx="3" presStyleCnt="7"/>
      <dgm:spPr/>
    </dgm:pt>
    <dgm:pt modelId="{6D6052F5-0540-104F-A5DD-4C173F529D5C}" type="pres">
      <dgm:prSet presAssocID="{216E1924-0FCB-4265-BD03-4A00E1A2855D}" presName="vert1" presStyleCnt="0"/>
      <dgm:spPr/>
    </dgm:pt>
    <dgm:pt modelId="{788B6C52-5A97-9844-8D75-8843EB53FCCA}" type="pres">
      <dgm:prSet presAssocID="{FDEB7D88-771A-4813-B915-725EA624A5BD}" presName="thickLine" presStyleLbl="alignNode1" presStyleIdx="4" presStyleCnt="7"/>
      <dgm:spPr/>
    </dgm:pt>
    <dgm:pt modelId="{E2190159-A9C0-CC4A-A1AC-7ED46989B142}" type="pres">
      <dgm:prSet presAssocID="{FDEB7D88-771A-4813-B915-725EA624A5BD}" presName="horz1" presStyleCnt="0"/>
      <dgm:spPr/>
    </dgm:pt>
    <dgm:pt modelId="{87DAE88C-372A-E14F-B22D-B2C26B1B7938}" type="pres">
      <dgm:prSet presAssocID="{FDEB7D88-771A-4813-B915-725EA624A5BD}" presName="tx1" presStyleLbl="revTx" presStyleIdx="4" presStyleCnt="7"/>
      <dgm:spPr/>
    </dgm:pt>
    <dgm:pt modelId="{739AE847-7D92-9244-A18D-A03671B3E8DC}" type="pres">
      <dgm:prSet presAssocID="{FDEB7D88-771A-4813-B915-725EA624A5BD}" presName="vert1" presStyleCnt="0"/>
      <dgm:spPr/>
    </dgm:pt>
    <dgm:pt modelId="{AF10CA6E-6658-1D40-8DF0-91777DF56494}" type="pres">
      <dgm:prSet presAssocID="{FB513CFD-EEC4-47EA-A3B9-A89B4A4F962D}" presName="thickLine" presStyleLbl="alignNode1" presStyleIdx="5" presStyleCnt="7"/>
      <dgm:spPr/>
    </dgm:pt>
    <dgm:pt modelId="{87C996A2-0BC6-6542-995B-9300673548C2}" type="pres">
      <dgm:prSet presAssocID="{FB513CFD-EEC4-47EA-A3B9-A89B4A4F962D}" presName="horz1" presStyleCnt="0"/>
      <dgm:spPr/>
    </dgm:pt>
    <dgm:pt modelId="{DAA62BE8-5948-C544-A6B7-43946ED35D34}" type="pres">
      <dgm:prSet presAssocID="{FB513CFD-EEC4-47EA-A3B9-A89B4A4F962D}" presName="tx1" presStyleLbl="revTx" presStyleIdx="5" presStyleCnt="7"/>
      <dgm:spPr/>
    </dgm:pt>
    <dgm:pt modelId="{AB7BD6D4-5FC7-0B4E-BBB0-356E061954FD}" type="pres">
      <dgm:prSet presAssocID="{FB513CFD-EEC4-47EA-A3B9-A89B4A4F962D}" presName="vert1" presStyleCnt="0"/>
      <dgm:spPr/>
    </dgm:pt>
    <dgm:pt modelId="{A9027A05-48A0-9145-A265-69F953E049CC}" type="pres">
      <dgm:prSet presAssocID="{477A3B57-8E20-4147-8F55-AEFDEE8A2A83}" presName="thickLine" presStyleLbl="alignNode1" presStyleIdx="6" presStyleCnt="7"/>
      <dgm:spPr/>
    </dgm:pt>
    <dgm:pt modelId="{BE2EDD0D-0522-5B40-97AE-1AD75498C1E6}" type="pres">
      <dgm:prSet presAssocID="{477A3B57-8E20-4147-8F55-AEFDEE8A2A83}" presName="horz1" presStyleCnt="0"/>
      <dgm:spPr/>
    </dgm:pt>
    <dgm:pt modelId="{798EF2A7-BA09-CE4D-9EB1-1254F91696B9}" type="pres">
      <dgm:prSet presAssocID="{477A3B57-8E20-4147-8F55-AEFDEE8A2A83}" presName="tx1" presStyleLbl="revTx" presStyleIdx="6" presStyleCnt="7"/>
      <dgm:spPr/>
    </dgm:pt>
    <dgm:pt modelId="{0FCCD7A8-0C0A-A94D-85D0-71A3DF501C37}" type="pres">
      <dgm:prSet presAssocID="{477A3B57-8E20-4147-8F55-AEFDEE8A2A83}" presName="vert1" presStyleCnt="0"/>
      <dgm:spPr/>
    </dgm:pt>
  </dgm:ptLst>
  <dgm:cxnLst>
    <dgm:cxn modelId="{49757911-8B82-F649-977E-CF80A43D20AE}" type="presOf" srcId="{216E1924-0FCB-4265-BD03-4A00E1A2855D}" destId="{A8AD1472-D481-C142-A378-A2FE6D6D090E}" srcOrd="0" destOrd="0" presId="urn:microsoft.com/office/officeart/2008/layout/LinedList"/>
    <dgm:cxn modelId="{140A3C21-0236-7545-98BE-49A42BF1F7B9}" type="presOf" srcId="{04680B43-B3A1-4584-8F8E-A9F804B732A7}" destId="{417ED7A3-2881-E145-9D74-6218F59B36E4}" srcOrd="0" destOrd="0" presId="urn:microsoft.com/office/officeart/2008/layout/LinedList"/>
    <dgm:cxn modelId="{4E4A0C32-86FC-4AA3-846D-216BD07CFC3A}" srcId="{04680B43-B3A1-4584-8F8E-A9F804B732A7}" destId="{477A3B57-8E20-4147-8F55-AEFDEE8A2A83}" srcOrd="6" destOrd="0" parTransId="{A3E0B7C1-C4AE-4C49-8059-32A7B044750C}" sibTransId="{0BC8C2AD-4D41-4DE1-9940-BEF27B50A292}"/>
    <dgm:cxn modelId="{5B3A4533-34E4-9743-8800-D60334662776}" type="presOf" srcId="{477A3B57-8E20-4147-8F55-AEFDEE8A2A83}" destId="{798EF2A7-BA09-CE4D-9EB1-1254F91696B9}" srcOrd="0" destOrd="0" presId="urn:microsoft.com/office/officeart/2008/layout/LinedList"/>
    <dgm:cxn modelId="{F375653A-8749-4E21-8AD1-A9CD53D29EAD}" srcId="{04680B43-B3A1-4584-8F8E-A9F804B732A7}" destId="{3A3D0FC4-9B90-41D2-A321-1FA9490555D1}" srcOrd="1" destOrd="0" parTransId="{E2C46AD5-095D-4746-97D9-E4632901EA98}" sibTransId="{547D8B9B-FCBB-41DE-B391-310FD6BA8BDC}"/>
    <dgm:cxn modelId="{9AABBB3E-03E5-7D47-B7D0-703750B78C23}" type="presOf" srcId="{584085C4-30EF-4FF9-B062-4B1BE167C258}" destId="{8C5F1C7E-AD0C-524A-8CEE-CDFCA455F5CA}" srcOrd="0" destOrd="0" presId="urn:microsoft.com/office/officeart/2008/layout/LinedList"/>
    <dgm:cxn modelId="{E1884C42-A17E-433A-9AB8-53CABE8F6E5C}" srcId="{04680B43-B3A1-4584-8F8E-A9F804B732A7}" destId="{FDEB7D88-771A-4813-B915-725EA624A5BD}" srcOrd="4" destOrd="0" parTransId="{821E9406-EFA5-4F5C-B5DA-074B971BD773}" sibTransId="{AAB3A650-A6CC-412E-9EEB-4CE5F9109623}"/>
    <dgm:cxn modelId="{D6A56A55-F243-0843-BDC3-59F7818533DE}" type="presOf" srcId="{6174769A-7A3E-4ADE-BB9E-1B6DFDB4E333}" destId="{B837D8D8-1AA1-1746-A7D9-E7A771B274CC}" srcOrd="0" destOrd="0" presId="urn:microsoft.com/office/officeart/2008/layout/LinedList"/>
    <dgm:cxn modelId="{AA7FCA5F-62DC-47D3-A8C2-899BBF5A6302}" srcId="{04680B43-B3A1-4584-8F8E-A9F804B732A7}" destId="{6174769A-7A3E-4ADE-BB9E-1B6DFDB4E333}" srcOrd="0" destOrd="0" parTransId="{95108EEE-6087-4D0D-8FE2-A83FC17CD837}" sibTransId="{B4722FC0-B3EA-4553-AFF7-931822D6F68C}"/>
    <dgm:cxn modelId="{6FE1DF64-100C-FD47-8403-A530793520B2}" type="presOf" srcId="{3A3D0FC4-9B90-41D2-A321-1FA9490555D1}" destId="{340D4866-8AD3-2E4D-9CA5-C29C3A806904}" srcOrd="0" destOrd="0" presId="urn:microsoft.com/office/officeart/2008/layout/LinedList"/>
    <dgm:cxn modelId="{8C46FEC3-FB44-CA46-A8D1-4EC2147E8C3F}" type="presOf" srcId="{FB513CFD-EEC4-47EA-A3B9-A89B4A4F962D}" destId="{DAA62BE8-5948-C544-A6B7-43946ED35D34}" srcOrd="0" destOrd="0" presId="urn:microsoft.com/office/officeart/2008/layout/LinedList"/>
    <dgm:cxn modelId="{08DD1CD0-35D3-4F43-B632-D2315430AEFD}" srcId="{04680B43-B3A1-4584-8F8E-A9F804B732A7}" destId="{584085C4-30EF-4FF9-B062-4B1BE167C258}" srcOrd="2" destOrd="0" parTransId="{7C75A6E8-BF75-4A6E-AFE2-CB9A8664450D}" sibTransId="{0AA81C8E-231E-425F-9C89-6C7FABE0FAD8}"/>
    <dgm:cxn modelId="{E84E36D6-BC57-4A9F-ADFE-255DE5724BDF}" srcId="{04680B43-B3A1-4584-8F8E-A9F804B732A7}" destId="{FB513CFD-EEC4-47EA-A3B9-A89B4A4F962D}" srcOrd="5" destOrd="0" parTransId="{FDD51A8B-9015-462E-908B-A3A449B3D3D3}" sibTransId="{80BA2ECB-BCF3-4C94-8DB5-F23E8A869D58}"/>
    <dgm:cxn modelId="{790CE6E4-2AFE-4E83-B541-87F66845CCE9}" srcId="{04680B43-B3A1-4584-8F8E-A9F804B732A7}" destId="{216E1924-0FCB-4265-BD03-4A00E1A2855D}" srcOrd="3" destOrd="0" parTransId="{6A4DAA58-8CBB-4729-8B2A-DAD560970036}" sibTransId="{71915CC3-7D00-4952-8E69-50CD360E458D}"/>
    <dgm:cxn modelId="{7E17D0EF-4F90-7645-B6F4-8C9D90544302}" type="presOf" srcId="{FDEB7D88-771A-4813-B915-725EA624A5BD}" destId="{87DAE88C-372A-E14F-B22D-B2C26B1B7938}" srcOrd="0" destOrd="0" presId="urn:microsoft.com/office/officeart/2008/layout/LinedList"/>
    <dgm:cxn modelId="{369B4F5D-CFF2-1B44-9020-88AECBFC1574}" type="presParOf" srcId="{417ED7A3-2881-E145-9D74-6218F59B36E4}" destId="{E10D21ED-FD3B-4E49-928A-05D823220DDB}" srcOrd="0" destOrd="0" presId="urn:microsoft.com/office/officeart/2008/layout/LinedList"/>
    <dgm:cxn modelId="{A50C0AA6-970C-8141-938A-43DA77949275}" type="presParOf" srcId="{417ED7A3-2881-E145-9D74-6218F59B36E4}" destId="{71420D07-E01F-4E4E-9BB3-CD0B5C203191}" srcOrd="1" destOrd="0" presId="urn:microsoft.com/office/officeart/2008/layout/LinedList"/>
    <dgm:cxn modelId="{A4766C92-ED90-984B-8FF7-174C5EDA5D3B}" type="presParOf" srcId="{71420D07-E01F-4E4E-9BB3-CD0B5C203191}" destId="{B837D8D8-1AA1-1746-A7D9-E7A771B274CC}" srcOrd="0" destOrd="0" presId="urn:microsoft.com/office/officeart/2008/layout/LinedList"/>
    <dgm:cxn modelId="{C6300366-DE2A-8440-8192-B5F900D0A6A0}" type="presParOf" srcId="{71420D07-E01F-4E4E-9BB3-CD0B5C203191}" destId="{1283B355-34AF-CE4F-80D1-23E220AD2D74}" srcOrd="1" destOrd="0" presId="urn:microsoft.com/office/officeart/2008/layout/LinedList"/>
    <dgm:cxn modelId="{B5579AC5-6B44-3845-A89B-39B030EBD29A}" type="presParOf" srcId="{417ED7A3-2881-E145-9D74-6218F59B36E4}" destId="{D2A4ECE6-9C08-D749-A22D-791241D7E42C}" srcOrd="2" destOrd="0" presId="urn:microsoft.com/office/officeart/2008/layout/LinedList"/>
    <dgm:cxn modelId="{FD023C77-4F40-774A-AE2B-E83E1615C669}" type="presParOf" srcId="{417ED7A3-2881-E145-9D74-6218F59B36E4}" destId="{D57ED1AF-ADCF-E44E-9EE8-E5685B486D0E}" srcOrd="3" destOrd="0" presId="urn:microsoft.com/office/officeart/2008/layout/LinedList"/>
    <dgm:cxn modelId="{9693AB4D-3D82-264E-89B1-279871703AAB}" type="presParOf" srcId="{D57ED1AF-ADCF-E44E-9EE8-E5685B486D0E}" destId="{340D4866-8AD3-2E4D-9CA5-C29C3A806904}" srcOrd="0" destOrd="0" presId="urn:microsoft.com/office/officeart/2008/layout/LinedList"/>
    <dgm:cxn modelId="{DCDA332F-3D78-CF49-91DE-32738CD1417E}" type="presParOf" srcId="{D57ED1AF-ADCF-E44E-9EE8-E5685B486D0E}" destId="{3D581ED0-F0F4-494B-847C-E51969EA43F9}" srcOrd="1" destOrd="0" presId="urn:microsoft.com/office/officeart/2008/layout/LinedList"/>
    <dgm:cxn modelId="{72F2E0BA-8C22-734D-8396-7C79F666874A}" type="presParOf" srcId="{417ED7A3-2881-E145-9D74-6218F59B36E4}" destId="{02D31022-B8FF-1846-AF3A-5A23C8BE85FC}" srcOrd="4" destOrd="0" presId="urn:microsoft.com/office/officeart/2008/layout/LinedList"/>
    <dgm:cxn modelId="{1A7A138D-C4F1-C34B-8C88-551B282B1864}" type="presParOf" srcId="{417ED7A3-2881-E145-9D74-6218F59B36E4}" destId="{0B4D468D-7573-E944-8718-E3F5067123AA}" srcOrd="5" destOrd="0" presId="urn:microsoft.com/office/officeart/2008/layout/LinedList"/>
    <dgm:cxn modelId="{C92D7105-D4C2-9842-B7F5-304C5BD6F032}" type="presParOf" srcId="{0B4D468D-7573-E944-8718-E3F5067123AA}" destId="{8C5F1C7E-AD0C-524A-8CEE-CDFCA455F5CA}" srcOrd="0" destOrd="0" presId="urn:microsoft.com/office/officeart/2008/layout/LinedList"/>
    <dgm:cxn modelId="{ACEA5AD9-FF80-1846-917F-7B94C60D0A12}" type="presParOf" srcId="{0B4D468D-7573-E944-8718-E3F5067123AA}" destId="{6C652D24-370B-7B4A-A467-CEF0B487D0E8}" srcOrd="1" destOrd="0" presId="urn:microsoft.com/office/officeart/2008/layout/LinedList"/>
    <dgm:cxn modelId="{B501E7F4-EAF7-1E40-BBB4-D3C2CAC96723}" type="presParOf" srcId="{417ED7A3-2881-E145-9D74-6218F59B36E4}" destId="{2E68176F-07AA-7943-AA2C-57648927D450}" srcOrd="6" destOrd="0" presId="urn:microsoft.com/office/officeart/2008/layout/LinedList"/>
    <dgm:cxn modelId="{B51170CB-A98A-E147-BB94-CF81456106E4}" type="presParOf" srcId="{417ED7A3-2881-E145-9D74-6218F59B36E4}" destId="{4FC60994-1BDE-D94B-B65A-A0273B8FDD24}" srcOrd="7" destOrd="0" presId="urn:microsoft.com/office/officeart/2008/layout/LinedList"/>
    <dgm:cxn modelId="{13AE112F-284A-EE44-B7A8-62AE157F78DA}" type="presParOf" srcId="{4FC60994-1BDE-D94B-B65A-A0273B8FDD24}" destId="{A8AD1472-D481-C142-A378-A2FE6D6D090E}" srcOrd="0" destOrd="0" presId="urn:microsoft.com/office/officeart/2008/layout/LinedList"/>
    <dgm:cxn modelId="{C59E3F40-08DE-364F-9D43-6934619B188D}" type="presParOf" srcId="{4FC60994-1BDE-D94B-B65A-A0273B8FDD24}" destId="{6D6052F5-0540-104F-A5DD-4C173F529D5C}" srcOrd="1" destOrd="0" presId="urn:microsoft.com/office/officeart/2008/layout/LinedList"/>
    <dgm:cxn modelId="{C90B4214-6555-F943-A9C4-21EF69F46831}" type="presParOf" srcId="{417ED7A3-2881-E145-9D74-6218F59B36E4}" destId="{788B6C52-5A97-9844-8D75-8843EB53FCCA}" srcOrd="8" destOrd="0" presId="urn:microsoft.com/office/officeart/2008/layout/LinedList"/>
    <dgm:cxn modelId="{9E58A75F-E9A2-D94D-AF95-A3EE6F605579}" type="presParOf" srcId="{417ED7A3-2881-E145-9D74-6218F59B36E4}" destId="{E2190159-A9C0-CC4A-A1AC-7ED46989B142}" srcOrd="9" destOrd="0" presId="urn:microsoft.com/office/officeart/2008/layout/LinedList"/>
    <dgm:cxn modelId="{C32E08A8-D97B-B049-9B0C-10125A6575E0}" type="presParOf" srcId="{E2190159-A9C0-CC4A-A1AC-7ED46989B142}" destId="{87DAE88C-372A-E14F-B22D-B2C26B1B7938}" srcOrd="0" destOrd="0" presId="urn:microsoft.com/office/officeart/2008/layout/LinedList"/>
    <dgm:cxn modelId="{0B029A87-427B-7E46-A7F7-F9BB23BF060C}" type="presParOf" srcId="{E2190159-A9C0-CC4A-A1AC-7ED46989B142}" destId="{739AE847-7D92-9244-A18D-A03671B3E8DC}" srcOrd="1" destOrd="0" presId="urn:microsoft.com/office/officeart/2008/layout/LinedList"/>
    <dgm:cxn modelId="{B82E8035-8C99-D147-9FA8-F83B8ECB975B}" type="presParOf" srcId="{417ED7A3-2881-E145-9D74-6218F59B36E4}" destId="{AF10CA6E-6658-1D40-8DF0-91777DF56494}" srcOrd="10" destOrd="0" presId="urn:microsoft.com/office/officeart/2008/layout/LinedList"/>
    <dgm:cxn modelId="{797E2C53-15CF-084E-AF28-813B6F676B73}" type="presParOf" srcId="{417ED7A3-2881-E145-9D74-6218F59B36E4}" destId="{87C996A2-0BC6-6542-995B-9300673548C2}" srcOrd="11" destOrd="0" presId="urn:microsoft.com/office/officeart/2008/layout/LinedList"/>
    <dgm:cxn modelId="{FD76345C-50A7-D74A-A2A7-9292F2BF92F4}" type="presParOf" srcId="{87C996A2-0BC6-6542-995B-9300673548C2}" destId="{DAA62BE8-5948-C544-A6B7-43946ED35D34}" srcOrd="0" destOrd="0" presId="urn:microsoft.com/office/officeart/2008/layout/LinedList"/>
    <dgm:cxn modelId="{BF685CA3-C877-0248-B830-9E09FF3E91CF}" type="presParOf" srcId="{87C996A2-0BC6-6542-995B-9300673548C2}" destId="{AB7BD6D4-5FC7-0B4E-BBB0-356E061954FD}" srcOrd="1" destOrd="0" presId="urn:microsoft.com/office/officeart/2008/layout/LinedList"/>
    <dgm:cxn modelId="{DD9E1FF7-0F94-8442-95FF-51C8DF5C8030}" type="presParOf" srcId="{417ED7A3-2881-E145-9D74-6218F59B36E4}" destId="{A9027A05-48A0-9145-A265-69F953E049CC}" srcOrd="12" destOrd="0" presId="urn:microsoft.com/office/officeart/2008/layout/LinedList"/>
    <dgm:cxn modelId="{D8069A64-0E47-A142-8D00-7D9CE06D5EE8}" type="presParOf" srcId="{417ED7A3-2881-E145-9D74-6218F59B36E4}" destId="{BE2EDD0D-0522-5B40-97AE-1AD75498C1E6}" srcOrd="13" destOrd="0" presId="urn:microsoft.com/office/officeart/2008/layout/LinedList"/>
    <dgm:cxn modelId="{DBD093A8-0A45-E543-927E-01A7A66FF8E4}" type="presParOf" srcId="{BE2EDD0D-0522-5B40-97AE-1AD75498C1E6}" destId="{798EF2A7-BA09-CE4D-9EB1-1254F91696B9}" srcOrd="0" destOrd="0" presId="urn:microsoft.com/office/officeart/2008/layout/LinedList"/>
    <dgm:cxn modelId="{E895A9E9-72C2-8B43-AE8C-E8068191F684}" type="presParOf" srcId="{BE2EDD0D-0522-5B40-97AE-1AD75498C1E6}" destId="{0FCCD7A8-0C0A-A94D-85D0-71A3DF501C3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35B243-2CD6-4858-8EA8-7F592B8B918C}"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6D4AFB1C-A1C8-46D4-96DA-C9B99A091748}">
      <dgm:prSet/>
      <dgm:spPr/>
      <dgm:t>
        <a:bodyPr/>
        <a:lstStyle/>
        <a:p>
          <a:r>
            <a:rPr lang="nl-BE"/>
            <a:t>Met dank aan Joris </a:t>
          </a:r>
          <a:endParaRPr lang="en-US"/>
        </a:p>
      </dgm:t>
    </dgm:pt>
    <dgm:pt modelId="{3C62F554-DE75-43B7-9CA9-A7A479B1F72E}" type="parTrans" cxnId="{59D39FEC-D61C-4BB3-B703-CC698D180EBA}">
      <dgm:prSet/>
      <dgm:spPr/>
      <dgm:t>
        <a:bodyPr/>
        <a:lstStyle/>
        <a:p>
          <a:endParaRPr lang="en-US"/>
        </a:p>
      </dgm:t>
    </dgm:pt>
    <dgm:pt modelId="{7E35AABF-1E2B-4293-AE4D-38A756CBBDFB}" type="sibTrans" cxnId="{59D39FEC-D61C-4BB3-B703-CC698D180EBA}">
      <dgm:prSet/>
      <dgm:spPr/>
      <dgm:t>
        <a:bodyPr/>
        <a:lstStyle/>
        <a:p>
          <a:endParaRPr lang="en-US"/>
        </a:p>
      </dgm:t>
    </dgm:pt>
    <dgm:pt modelId="{D3125102-6E75-458F-9790-ED039A47A564}">
      <dgm:prSet/>
      <dgm:spPr/>
      <dgm:t>
        <a:bodyPr/>
        <a:lstStyle/>
        <a:p>
          <a:r>
            <a:rPr lang="nl-BE"/>
            <a:t>Terug te vinden op intradesk</a:t>
          </a:r>
          <a:endParaRPr lang="en-US"/>
        </a:p>
      </dgm:t>
    </dgm:pt>
    <dgm:pt modelId="{C5ED39F7-9A69-425D-8169-5476E74805FF}" type="parTrans" cxnId="{2A5F27B0-8B92-43E8-8AAC-BAA432C1A2CE}">
      <dgm:prSet/>
      <dgm:spPr/>
      <dgm:t>
        <a:bodyPr/>
        <a:lstStyle/>
        <a:p>
          <a:endParaRPr lang="en-US"/>
        </a:p>
      </dgm:t>
    </dgm:pt>
    <dgm:pt modelId="{29162A1C-FA31-4535-BD48-B3DC8865F114}" type="sibTrans" cxnId="{2A5F27B0-8B92-43E8-8AAC-BAA432C1A2CE}">
      <dgm:prSet/>
      <dgm:spPr/>
      <dgm:t>
        <a:bodyPr/>
        <a:lstStyle/>
        <a:p>
          <a:endParaRPr lang="en-US"/>
        </a:p>
      </dgm:t>
    </dgm:pt>
    <dgm:pt modelId="{FF980D9A-8C42-4A9F-8CC6-6350EFB9F904}">
      <dgm:prSet/>
      <dgm:spPr/>
      <dgm:t>
        <a:bodyPr/>
        <a:lstStyle/>
        <a:p>
          <a:r>
            <a:rPr lang="nl-BE"/>
            <a:t>Margo, Sabrina </a:t>
          </a:r>
          <a:endParaRPr lang="en-US"/>
        </a:p>
      </dgm:t>
    </dgm:pt>
    <dgm:pt modelId="{D8330279-D90F-4CA5-81DB-9E4110740817}" type="parTrans" cxnId="{25DC8895-2439-4B88-9659-5A16B4840C35}">
      <dgm:prSet/>
      <dgm:spPr/>
      <dgm:t>
        <a:bodyPr/>
        <a:lstStyle/>
        <a:p>
          <a:endParaRPr lang="en-US"/>
        </a:p>
      </dgm:t>
    </dgm:pt>
    <dgm:pt modelId="{64FA0A4A-568C-4EB7-AB6D-B1C9D7D6BB45}" type="sibTrans" cxnId="{25DC8895-2439-4B88-9659-5A16B4840C35}">
      <dgm:prSet/>
      <dgm:spPr/>
      <dgm:t>
        <a:bodyPr/>
        <a:lstStyle/>
        <a:p>
          <a:endParaRPr lang="en-US"/>
        </a:p>
      </dgm:t>
    </dgm:pt>
    <dgm:pt modelId="{E5205BD9-8719-4914-A392-B974B7F5157A}">
      <dgm:prSet/>
      <dgm:spPr/>
      <dgm:t>
        <a:bodyPr/>
        <a:lstStyle/>
        <a:p>
          <a:r>
            <a:rPr lang="nl-BE"/>
            <a:t>Vragen?</a:t>
          </a:r>
          <a:endParaRPr lang="en-US"/>
        </a:p>
      </dgm:t>
    </dgm:pt>
    <dgm:pt modelId="{386E79E6-93AC-49B5-B4DD-DAF363A302FB}" type="parTrans" cxnId="{33E2CCC9-C541-429F-B398-7861F58996AB}">
      <dgm:prSet/>
      <dgm:spPr/>
      <dgm:t>
        <a:bodyPr/>
        <a:lstStyle/>
        <a:p>
          <a:endParaRPr lang="en-US"/>
        </a:p>
      </dgm:t>
    </dgm:pt>
    <dgm:pt modelId="{8ED962C3-7E22-4F81-8D29-D5373F816A2A}" type="sibTrans" cxnId="{33E2CCC9-C541-429F-B398-7861F58996AB}">
      <dgm:prSet/>
      <dgm:spPr/>
      <dgm:t>
        <a:bodyPr/>
        <a:lstStyle/>
        <a:p>
          <a:endParaRPr lang="en-US"/>
        </a:p>
      </dgm:t>
    </dgm:pt>
    <dgm:pt modelId="{2DECB811-A3E5-47FC-ABA3-E612D8986136}" type="pres">
      <dgm:prSet presAssocID="{CD35B243-2CD6-4858-8EA8-7F592B8B918C}" presName="root" presStyleCnt="0">
        <dgm:presLayoutVars>
          <dgm:dir/>
          <dgm:resizeHandles val="exact"/>
        </dgm:presLayoutVars>
      </dgm:prSet>
      <dgm:spPr/>
    </dgm:pt>
    <dgm:pt modelId="{6FE55B78-86DD-4D69-A866-E1104744B78F}" type="pres">
      <dgm:prSet presAssocID="{6D4AFB1C-A1C8-46D4-96DA-C9B99A091748}" presName="compNode" presStyleCnt="0"/>
      <dgm:spPr/>
    </dgm:pt>
    <dgm:pt modelId="{470EE6AA-2FFE-40FF-ADDB-57EE698D42CB}" type="pres">
      <dgm:prSet presAssocID="{6D4AFB1C-A1C8-46D4-96DA-C9B99A09174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iling Face with No Fill"/>
        </a:ext>
      </dgm:extLst>
    </dgm:pt>
    <dgm:pt modelId="{44BD570E-7BB2-468D-9617-C5AA5A442858}" type="pres">
      <dgm:prSet presAssocID="{6D4AFB1C-A1C8-46D4-96DA-C9B99A091748}" presName="spaceRect" presStyleCnt="0"/>
      <dgm:spPr/>
    </dgm:pt>
    <dgm:pt modelId="{F4E8DBF6-7DA5-4F21-BB12-1AF33323569A}" type="pres">
      <dgm:prSet presAssocID="{6D4AFB1C-A1C8-46D4-96DA-C9B99A091748}" presName="textRect" presStyleLbl="revTx" presStyleIdx="0" presStyleCnt="4">
        <dgm:presLayoutVars>
          <dgm:chMax val="1"/>
          <dgm:chPref val="1"/>
        </dgm:presLayoutVars>
      </dgm:prSet>
      <dgm:spPr/>
    </dgm:pt>
    <dgm:pt modelId="{48B1D069-A47A-44BE-8F3B-9ACF87BAF79B}" type="pres">
      <dgm:prSet presAssocID="{7E35AABF-1E2B-4293-AE4D-38A756CBBDFB}" presName="sibTrans" presStyleCnt="0"/>
      <dgm:spPr/>
    </dgm:pt>
    <dgm:pt modelId="{E28D01CC-FDA4-4FE3-8EF5-D424151F1059}" type="pres">
      <dgm:prSet presAssocID="{D3125102-6E75-458F-9790-ED039A47A564}" presName="compNode" presStyleCnt="0"/>
      <dgm:spPr/>
    </dgm:pt>
    <dgm:pt modelId="{F392ECEA-A85E-438D-8789-5BDAC5AFD786}" type="pres">
      <dgm:prSet presAssocID="{D3125102-6E75-458F-9790-ED039A47A56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212F5602-9088-4427-8A08-95080A239BD7}" type="pres">
      <dgm:prSet presAssocID="{D3125102-6E75-458F-9790-ED039A47A564}" presName="spaceRect" presStyleCnt="0"/>
      <dgm:spPr/>
    </dgm:pt>
    <dgm:pt modelId="{556FFDDD-F8A4-431E-BB4F-8FF462D47FC0}" type="pres">
      <dgm:prSet presAssocID="{D3125102-6E75-458F-9790-ED039A47A564}" presName="textRect" presStyleLbl="revTx" presStyleIdx="1" presStyleCnt="4">
        <dgm:presLayoutVars>
          <dgm:chMax val="1"/>
          <dgm:chPref val="1"/>
        </dgm:presLayoutVars>
      </dgm:prSet>
      <dgm:spPr/>
    </dgm:pt>
    <dgm:pt modelId="{ADEB5D0D-F27A-4210-B97C-C1473A97FEAC}" type="pres">
      <dgm:prSet presAssocID="{29162A1C-FA31-4535-BD48-B3DC8865F114}" presName="sibTrans" presStyleCnt="0"/>
      <dgm:spPr/>
    </dgm:pt>
    <dgm:pt modelId="{E7DB482B-7398-43DB-9A34-6E2E93AA1DE5}" type="pres">
      <dgm:prSet presAssocID="{FF980D9A-8C42-4A9F-8CC6-6350EFB9F904}" presName="compNode" presStyleCnt="0"/>
      <dgm:spPr/>
    </dgm:pt>
    <dgm:pt modelId="{0E8820DA-A484-4BEE-B187-000895596320}" type="pres">
      <dgm:prSet presAssocID="{FF980D9A-8C42-4A9F-8CC6-6350EFB9F90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rty Mask"/>
        </a:ext>
      </dgm:extLst>
    </dgm:pt>
    <dgm:pt modelId="{FF635FEC-013A-4B00-816F-20A3BE395095}" type="pres">
      <dgm:prSet presAssocID="{FF980D9A-8C42-4A9F-8CC6-6350EFB9F904}" presName="spaceRect" presStyleCnt="0"/>
      <dgm:spPr/>
    </dgm:pt>
    <dgm:pt modelId="{1B03E20F-A46C-47E6-BF1D-DB424A0A5B44}" type="pres">
      <dgm:prSet presAssocID="{FF980D9A-8C42-4A9F-8CC6-6350EFB9F904}" presName="textRect" presStyleLbl="revTx" presStyleIdx="2" presStyleCnt="4">
        <dgm:presLayoutVars>
          <dgm:chMax val="1"/>
          <dgm:chPref val="1"/>
        </dgm:presLayoutVars>
      </dgm:prSet>
      <dgm:spPr/>
    </dgm:pt>
    <dgm:pt modelId="{82BCEFCA-6873-4464-BE81-91BF7472479D}" type="pres">
      <dgm:prSet presAssocID="{64FA0A4A-568C-4EB7-AB6D-B1C9D7D6BB45}" presName="sibTrans" presStyleCnt="0"/>
      <dgm:spPr/>
    </dgm:pt>
    <dgm:pt modelId="{63F4E4C4-5B7D-472A-B347-478133F590D6}" type="pres">
      <dgm:prSet presAssocID="{E5205BD9-8719-4914-A392-B974B7F5157A}" presName="compNode" presStyleCnt="0"/>
      <dgm:spPr/>
    </dgm:pt>
    <dgm:pt modelId="{A86F381A-7A93-425B-906B-89B97B737719}" type="pres">
      <dgm:prSet presAssocID="{E5205BD9-8719-4914-A392-B974B7F5157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 mark"/>
        </a:ext>
      </dgm:extLst>
    </dgm:pt>
    <dgm:pt modelId="{097C5341-F303-4F00-9A6C-4A7B44EC923A}" type="pres">
      <dgm:prSet presAssocID="{E5205BD9-8719-4914-A392-B974B7F5157A}" presName="spaceRect" presStyleCnt="0"/>
      <dgm:spPr/>
    </dgm:pt>
    <dgm:pt modelId="{8E525875-CD71-434B-8716-8F10C795A23B}" type="pres">
      <dgm:prSet presAssocID="{E5205BD9-8719-4914-A392-B974B7F5157A}" presName="textRect" presStyleLbl="revTx" presStyleIdx="3" presStyleCnt="4">
        <dgm:presLayoutVars>
          <dgm:chMax val="1"/>
          <dgm:chPref val="1"/>
        </dgm:presLayoutVars>
      </dgm:prSet>
      <dgm:spPr/>
    </dgm:pt>
  </dgm:ptLst>
  <dgm:cxnLst>
    <dgm:cxn modelId="{FB69D24C-A3CD-4CDD-902B-013A34C00242}" type="presOf" srcId="{D3125102-6E75-458F-9790-ED039A47A564}" destId="{556FFDDD-F8A4-431E-BB4F-8FF462D47FC0}" srcOrd="0" destOrd="0" presId="urn:microsoft.com/office/officeart/2018/2/layout/IconLabelList"/>
    <dgm:cxn modelId="{3CC9CB54-823C-4FBD-B0E4-17C2FF1D49A3}" type="presOf" srcId="{6D4AFB1C-A1C8-46D4-96DA-C9B99A091748}" destId="{F4E8DBF6-7DA5-4F21-BB12-1AF33323569A}" srcOrd="0" destOrd="0" presId="urn:microsoft.com/office/officeart/2018/2/layout/IconLabelList"/>
    <dgm:cxn modelId="{25DC8895-2439-4B88-9659-5A16B4840C35}" srcId="{CD35B243-2CD6-4858-8EA8-7F592B8B918C}" destId="{FF980D9A-8C42-4A9F-8CC6-6350EFB9F904}" srcOrd="2" destOrd="0" parTransId="{D8330279-D90F-4CA5-81DB-9E4110740817}" sibTransId="{64FA0A4A-568C-4EB7-AB6D-B1C9D7D6BB45}"/>
    <dgm:cxn modelId="{2A5F27B0-8B92-43E8-8AAC-BAA432C1A2CE}" srcId="{CD35B243-2CD6-4858-8EA8-7F592B8B918C}" destId="{D3125102-6E75-458F-9790-ED039A47A564}" srcOrd="1" destOrd="0" parTransId="{C5ED39F7-9A69-425D-8169-5476E74805FF}" sibTransId="{29162A1C-FA31-4535-BD48-B3DC8865F114}"/>
    <dgm:cxn modelId="{33E2CCC9-C541-429F-B398-7861F58996AB}" srcId="{CD35B243-2CD6-4858-8EA8-7F592B8B918C}" destId="{E5205BD9-8719-4914-A392-B974B7F5157A}" srcOrd="3" destOrd="0" parTransId="{386E79E6-93AC-49B5-B4DD-DAF363A302FB}" sibTransId="{8ED962C3-7E22-4F81-8D29-D5373F816A2A}"/>
    <dgm:cxn modelId="{797AAFD7-1958-4DA9-8199-B62FED017263}" type="presOf" srcId="{FF980D9A-8C42-4A9F-8CC6-6350EFB9F904}" destId="{1B03E20F-A46C-47E6-BF1D-DB424A0A5B44}" srcOrd="0" destOrd="0" presId="urn:microsoft.com/office/officeart/2018/2/layout/IconLabelList"/>
    <dgm:cxn modelId="{56BF63EB-07EA-4EA0-B0A4-F08DE82D5688}" type="presOf" srcId="{E5205BD9-8719-4914-A392-B974B7F5157A}" destId="{8E525875-CD71-434B-8716-8F10C795A23B}" srcOrd="0" destOrd="0" presId="urn:microsoft.com/office/officeart/2018/2/layout/IconLabelList"/>
    <dgm:cxn modelId="{59D39FEC-D61C-4BB3-B703-CC698D180EBA}" srcId="{CD35B243-2CD6-4858-8EA8-7F592B8B918C}" destId="{6D4AFB1C-A1C8-46D4-96DA-C9B99A091748}" srcOrd="0" destOrd="0" parTransId="{3C62F554-DE75-43B7-9CA9-A7A479B1F72E}" sibTransId="{7E35AABF-1E2B-4293-AE4D-38A756CBBDFB}"/>
    <dgm:cxn modelId="{BBC421F9-966C-446C-A259-576CA7D90405}" type="presOf" srcId="{CD35B243-2CD6-4858-8EA8-7F592B8B918C}" destId="{2DECB811-A3E5-47FC-ABA3-E612D8986136}" srcOrd="0" destOrd="0" presId="urn:microsoft.com/office/officeart/2018/2/layout/IconLabelList"/>
    <dgm:cxn modelId="{65D286D3-A61E-43E1-AA9A-3DD4A4E63DB4}" type="presParOf" srcId="{2DECB811-A3E5-47FC-ABA3-E612D8986136}" destId="{6FE55B78-86DD-4D69-A866-E1104744B78F}" srcOrd="0" destOrd="0" presId="urn:microsoft.com/office/officeart/2018/2/layout/IconLabelList"/>
    <dgm:cxn modelId="{F12F9295-7AE0-41BC-B665-1984D451162E}" type="presParOf" srcId="{6FE55B78-86DD-4D69-A866-E1104744B78F}" destId="{470EE6AA-2FFE-40FF-ADDB-57EE698D42CB}" srcOrd="0" destOrd="0" presId="urn:microsoft.com/office/officeart/2018/2/layout/IconLabelList"/>
    <dgm:cxn modelId="{F5427DA4-0088-4E8D-A67B-1A3A265BCF4B}" type="presParOf" srcId="{6FE55B78-86DD-4D69-A866-E1104744B78F}" destId="{44BD570E-7BB2-468D-9617-C5AA5A442858}" srcOrd="1" destOrd="0" presId="urn:microsoft.com/office/officeart/2018/2/layout/IconLabelList"/>
    <dgm:cxn modelId="{03AC6FA0-58FD-4FC3-8133-1B2B36923730}" type="presParOf" srcId="{6FE55B78-86DD-4D69-A866-E1104744B78F}" destId="{F4E8DBF6-7DA5-4F21-BB12-1AF33323569A}" srcOrd="2" destOrd="0" presId="urn:microsoft.com/office/officeart/2018/2/layout/IconLabelList"/>
    <dgm:cxn modelId="{C627A1D5-51B3-426C-B714-FA5571A81615}" type="presParOf" srcId="{2DECB811-A3E5-47FC-ABA3-E612D8986136}" destId="{48B1D069-A47A-44BE-8F3B-9ACF87BAF79B}" srcOrd="1" destOrd="0" presId="urn:microsoft.com/office/officeart/2018/2/layout/IconLabelList"/>
    <dgm:cxn modelId="{EE1556E4-1E11-4899-9B8A-4B29C171498D}" type="presParOf" srcId="{2DECB811-A3E5-47FC-ABA3-E612D8986136}" destId="{E28D01CC-FDA4-4FE3-8EF5-D424151F1059}" srcOrd="2" destOrd="0" presId="urn:microsoft.com/office/officeart/2018/2/layout/IconLabelList"/>
    <dgm:cxn modelId="{19D8AC2B-7734-4847-A173-00C657D29E3E}" type="presParOf" srcId="{E28D01CC-FDA4-4FE3-8EF5-D424151F1059}" destId="{F392ECEA-A85E-438D-8789-5BDAC5AFD786}" srcOrd="0" destOrd="0" presId="urn:microsoft.com/office/officeart/2018/2/layout/IconLabelList"/>
    <dgm:cxn modelId="{78045CC2-1CAD-4C0F-A447-93223FDECC53}" type="presParOf" srcId="{E28D01CC-FDA4-4FE3-8EF5-D424151F1059}" destId="{212F5602-9088-4427-8A08-95080A239BD7}" srcOrd="1" destOrd="0" presId="urn:microsoft.com/office/officeart/2018/2/layout/IconLabelList"/>
    <dgm:cxn modelId="{5F8E531C-578E-415B-936B-F647CAC20E92}" type="presParOf" srcId="{E28D01CC-FDA4-4FE3-8EF5-D424151F1059}" destId="{556FFDDD-F8A4-431E-BB4F-8FF462D47FC0}" srcOrd="2" destOrd="0" presId="urn:microsoft.com/office/officeart/2018/2/layout/IconLabelList"/>
    <dgm:cxn modelId="{CC8EF44C-AF18-484B-9ADE-91FDC5A55AE7}" type="presParOf" srcId="{2DECB811-A3E5-47FC-ABA3-E612D8986136}" destId="{ADEB5D0D-F27A-4210-B97C-C1473A97FEAC}" srcOrd="3" destOrd="0" presId="urn:microsoft.com/office/officeart/2018/2/layout/IconLabelList"/>
    <dgm:cxn modelId="{8706D233-5C4A-4DEC-90DF-59D1AC016189}" type="presParOf" srcId="{2DECB811-A3E5-47FC-ABA3-E612D8986136}" destId="{E7DB482B-7398-43DB-9A34-6E2E93AA1DE5}" srcOrd="4" destOrd="0" presId="urn:microsoft.com/office/officeart/2018/2/layout/IconLabelList"/>
    <dgm:cxn modelId="{58C21F4E-0C0B-41B1-BEFA-35BB43FBC712}" type="presParOf" srcId="{E7DB482B-7398-43DB-9A34-6E2E93AA1DE5}" destId="{0E8820DA-A484-4BEE-B187-000895596320}" srcOrd="0" destOrd="0" presId="urn:microsoft.com/office/officeart/2018/2/layout/IconLabelList"/>
    <dgm:cxn modelId="{EA3C3D4D-F93D-4001-80AD-8181653C0A8C}" type="presParOf" srcId="{E7DB482B-7398-43DB-9A34-6E2E93AA1DE5}" destId="{FF635FEC-013A-4B00-816F-20A3BE395095}" srcOrd="1" destOrd="0" presId="urn:microsoft.com/office/officeart/2018/2/layout/IconLabelList"/>
    <dgm:cxn modelId="{2FEA3C9B-3E0F-446A-AC76-59E370F125E7}" type="presParOf" srcId="{E7DB482B-7398-43DB-9A34-6E2E93AA1DE5}" destId="{1B03E20F-A46C-47E6-BF1D-DB424A0A5B44}" srcOrd="2" destOrd="0" presId="urn:microsoft.com/office/officeart/2018/2/layout/IconLabelList"/>
    <dgm:cxn modelId="{5BEEAC29-C7DB-485F-B47E-87654D2EBF7A}" type="presParOf" srcId="{2DECB811-A3E5-47FC-ABA3-E612D8986136}" destId="{82BCEFCA-6873-4464-BE81-91BF7472479D}" srcOrd="5" destOrd="0" presId="urn:microsoft.com/office/officeart/2018/2/layout/IconLabelList"/>
    <dgm:cxn modelId="{A9C1DDCC-057D-42D9-B638-16683CCC07F9}" type="presParOf" srcId="{2DECB811-A3E5-47FC-ABA3-E612D8986136}" destId="{63F4E4C4-5B7D-472A-B347-478133F590D6}" srcOrd="6" destOrd="0" presId="urn:microsoft.com/office/officeart/2018/2/layout/IconLabelList"/>
    <dgm:cxn modelId="{5C6DA56A-56D0-4C76-8EE7-FD32FEDEF57D}" type="presParOf" srcId="{63F4E4C4-5B7D-472A-B347-478133F590D6}" destId="{A86F381A-7A93-425B-906B-89B97B737719}" srcOrd="0" destOrd="0" presId="urn:microsoft.com/office/officeart/2018/2/layout/IconLabelList"/>
    <dgm:cxn modelId="{615999B7-880C-4C3C-A5E1-02903FA59F46}" type="presParOf" srcId="{63F4E4C4-5B7D-472A-B347-478133F590D6}" destId="{097C5341-F303-4F00-9A6C-4A7B44EC923A}" srcOrd="1" destOrd="0" presId="urn:microsoft.com/office/officeart/2018/2/layout/IconLabelList"/>
    <dgm:cxn modelId="{E85FE752-578A-4049-B2A5-65662A22CCEC}" type="presParOf" srcId="{63F4E4C4-5B7D-472A-B347-478133F590D6}" destId="{8E525875-CD71-434B-8716-8F10C795A23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F59BBC-EEBF-4501-8531-6E04DC7B74E6}" type="doc">
      <dgm:prSet loTypeId="urn:microsoft.com/office/officeart/2018/2/layout/IconCircle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DE78DD0-1C22-4DEA-9038-ABFADC3358EC}">
      <dgm:prSet/>
      <dgm:spPr/>
      <dgm:t>
        <a:bodyPr/>
        <a:lstStyle/>
        <a:p>
          <a:r>
            <a:rPr lang="nl-BE"/>
            <a:t>Alleen staan bij een wachtuur is niet aangewezen </a:t>
          </a:r>
          <a:endParaRPr lang="en-US"/>
        </a:p>
      </dgm:t>
    </dgm:pt>
    <dgm:pt modelId="{78819D05-C3C4-49AA-A28D-8FB9515A98DC}" type="parTrans" cxnId="{994BE657-2878-4AE8-BD1D-C953D3FBA32B}">
      <dgm:prSet/>
      <dgm:spPr/>
      <dgm:t>
        <a:bodyPr/>
        <a:lstStyle/>
        <a:p>
          <a:endParaRPr lang="en-US"/>
        </a:p>
      </dgm:t>
    </dgm:pt>
    <dgm:pt modelId="{BE31FDED-0954-4323-9512-C33F01D11C1C}" type="sibTrans" cxnId="{994BE657-2878-4AE8-BD1D-C953D3FBA32B}">
      <dgm:prSet/>
      <dgm:spPr/>
      <dgm:t>
        <a:bodyPr/>
        <a:lstStyle/>
        <a:p>
          <a:endParaRPr lang="en-US"/>
        </a:p>
      </dgm:t>
    </dgm:pt>
    <dgm:pt modelId="{81FCCB3A-1565-41D9-BA32-B34D6BF4B09C}">
      <dgm:prSet/>
      <dgm:spPr/>
      <dgm:t>
        <a:bodyPr/>
        <a:lstStyle/>
        <a:p>
          <a:r>
            <a:rPr lang="nl-BE"/>
            <a:t>Verminderen aantal mensen op toezicht is niet wenselijk </a:t>
          </a:r>
          <a:endParaRPr lang="en-US"/>
        </a:p>
      </dgm:t>
    </dgm:pt>
    <dgm:pt modelId="{F036B360-A6D4-4B4C-A03E-840A38A48416}" type="parTrans" cxnId="{40F5C9BA-4296-45B6-962B-21302B104534}">
      <dgm:prSet/>
      <dgm:spPr/>
      <dgm:t>
        <a:bodyPr/>
        <a:lstStyle/>
        <a:p>
          <a:endParaRPr lang="en-US"/>
        </a:p>
      </dgm:t>
    </dgm:pt>
    <dgm:pt modelId="{2216F61A-8388-4A05-9FD9-B291DFF787B7}" type="sibTrans" cxnId="{40F5C9BA-4296-45B6-962B-21302B104534}">
      <dgm:prSet/>
      <dgm:spPr/>
      <dgm:t>
        <a:bodyPr/>
        <a:lstStyle/>
        <a:p>
          <a:endParaRPr lang="en-US"/>
        </a:p>
      </dgm:t>
    </dgm:pt>
    <dgm:pt modelId="{983B34E9-293A-4C7C-A413-D847690AC25E}">
      <dgm:prSet/>
      <dgm:spPr/>
      <dgm:t>
        <a:bodyPr/>
        <a:lstStyle/>
        <a:p>
          <a:r>
            <a:rPr lang="nl-BE"/>
            <a:t>Dit maakt dat we verder moeten met ons systeem (te grote klassen voor verdelen)</a:t>
          </a:r>
          <a:endParaRPr lang="en-US"/>
        </a:p>
      </dgm:t>
    </dgm:pt>
    <dgm:pt modelId="{0D484031-3D27-431B-97F5-53119188A70E}" type="parTrans" cxnId="{4EE5C67F-FAF4-4874-869D-2D2FF954197F}">
      <dgm:prSet/>
      <dgm:spPr/>
      <dgm:t>
        <a:bodyPr/>
        <a:lstStyle/>
        <a:p>
          <a:endParaRPr lang="en-US"/>
        </a:p>
      </dgm:t>
    </dgm:pt>
    <dgm:pt modelId="{9292DBA4-C51B-49A0-A14D-57A8D9BA335C}" type="sibTrans" cxnId="{4EE5C67F-FAF4-4874-869D-2D2FF954197F}">
      <dgm:prSet/>
      <dgm:spPr/>
      <dgm:t>
        <a:bodyPr/>
        <a:lstStyle/>
        <a:p>
          <a:endParaRPr lang="en-US"/>
        </a:p>
      </dgm:t>
    </dgm:pt>
    <dgm:pt modelId="{F0FAA370-E8C7-471D-AF92-3B7C0E89CE90}">
      <dgm:prSet/>
      <dgm:spPr/>
      <dgm:t>
        <a:bodyPr/>
        <a:lstStyle/>
        <a:p>
          <a:r>
            <a:rPr lang="nl-BE"/>
            <a:t>Wachtlokaal verhuist naar refter: Gert en Danny passen de refter aan</a:t>
          </a:r>
          <a:endParaRPr lang="en-US"/>
        </a:p>
      </dgm:t>
    </dgm:pt>
    <dgm:pt modelId="{48DA37C2-59D3-43A0-951D-53A17C0B35CF}" type="parTrans" cxnId="{76F3F0C0-CFB7-42D7-8368-292B56A262BC}">
      <dgm:prSet/>
      <dgm:spPr/>
      <dgm:t>
        <a:bodyPr/>
        <a:lstStyle/>
        <a:p>
          <a:endParaRPr lang="en-US"/>
        </a:p>
      </dgm:t>
    </dgm:pt>
    <dgm:pt modelId="{B6F47D6C-28CA-4537-8F87-16C48C250B61}" type="sibTrans" cxnId="{76F3F0C0-CFB7-42D7-8368-292B56A262BC}">
      <dgm:prSet/>
      <dgm:spPr/>
      <dgm:t>
        <a:bodyPr/>
        <a:lstStyle/>
        <a:p>
          <a:endParaRPr lang="en-US"/>
        </a:p>
      </dgm:t>
    </dgm:pt>
    <dgm:pt modelId="{524682AC-C489-400E-999F-8B5EB4406758}">
      <dgm:prSet/>
      <dgm:spPr/>
      <dgm:t>
        <a:bodyPr/>
        <a:lstStyle/>
        <a:p>
          <a:r>
            <a:rPr lang="nl-BE"/>
            <a:t>Meer mogelijkheden in de refter </a:t>
          </a:r>
          <a:endParaRPr lang="en-US"/>
        </a:p>
      </dgm:t>
    </dgm:pt>
    <dgm:pt modelId="{77D1AE0D-30D0-4405-AD55-384710914B3D}" type="parTrans" cxnId="{2383CE70-549D-4388-9417-BB62F8D425DA}">
      <dgm:prSet/>
      <dgm:spPr/>
      <dgm:t>
        <a:bodyPr/>
        <a:lstStyle/>
        <a:p>
          <a:endParaRPr lang="en-US"/>
        </a:p>
      </dgm:t>
    </dgm:pt>
    <dgm:pt modelId="{76C16B59-B6D7-4379-8ABD-0B9DBE3CA7B5}" type="sibTrans" cxnId="{2383CE70-549D-4388-9417-BB62F8D425DA}">
      <dgm:prSet/>
      <dgm:spPr/>
      <dgm:t>
        <a:bodyPr/>
        <a:lstStyle/>
        <a:p>
          <a:endParaRPr lang="en-US"/>
        </a:p>
      </dgm:t>
    </dgm:pt>
    <dgm:pt modelId="{8B38033B-310E-4B22-945D-F73380683A42}">
      <dgm:prSet/>
      <dgm:spPr/>
      <dgm:t>
        <a:bodyPr/>
        <a:lstStyle/>
        <a:p>
          <a:r>
            <a:rPr lang="nl-BE"/>
            <a:t>Inschrijven agenda GM kan dan in lokaal 11</a:t>
          </a:r>
          <a:endParaRPr lang="en-US"/>
        </a:p>
      </dgm:t>
    </dgm:pt>
    <dgm:pt modelId="{17DECBE8-A00C-4BAF-86C0-D639BA355905}" type="parTrans" cxnId="{44CEC2C4-88A0-4510-8CEC-7ADD92253C72}">
      <dgm:prSet/>
      <dgm:spPr/>
      <dgm:t>
        <a:bodyPr/>
        <a:lstStyle/>
        <a:p>
          <a:endParaRPr lang="en-US"/>
        </a:p>
      </dgm:t>
    </dgm:pt>
    <dgm:pt modelId="{142EB70C-F4B2-4F44-8ED5-AEE08C83647D}" type="sibTrans" cxnId="{44CEC2C4-88A0-4510-8CEC-7ADD92253C72}">
      <dgm:prSet/>
      <dgm:spPr/>
      <dgm:t>
        <a:bodyPr/>
        <a:lstStyle/>
        <a:p>
          <a:endParaRPr lang="en-US"/>
        </a:p>
      </dgm:t>
    </dgm:pt>
    <dgm:pt modelId="{4B953CE9-8EC2-4A33-AA44-32FF9AF62EC9}">
      <dgm:prSet/>
      <dgm:spPr/>
      <dgm:t>
        <a:bodyPr/>
        <a:lstStyle/>
        <a:p>
          <a:r>
            <a:rPr lang="nl-BE"/>
            <a:t>Afspraak: iedereen gaat naar de refter bij zijn/haar wacht </a:t>
          </a:r>
          <a:endParaRPr lang="en-US"/>
        </a:p>
      </dgm:t>
    </dgm:pt>
    <dgm:pt modelId="{384A57E0-CD1E-4CDC-A7AF-D45ECAADF54A}" type="parTrans" cxnId="{8463790A-9703-4D93-B51B-25A70E033AD3}">
      <dgm:prSet/>
      <dgm:spPr/>
      <dgm:t>
        <a:bodyPr/>
        <a:lstStyle/>
        <a:p>
          <a:endParaRPr lang="en-US"/>
        </a:p>
      </dgm:t>
    </dgm:pt>
    <dgm:pt modelId="{387BF2AA-08F9-417B-90BB-A908B85FE3C5}" type="sibTrans" cxnId="{8463790A-9703-4D93-B51B-25A70E033AD3}">
      <dgm:prSet/>
      <dgm:spPr/>
      <dgm:t>
        <a:bodyPr/>
        <a:lstStyle/>
        <a:p>
          <a:endParaRPr lang="en-US"/>
        </a:p>
      </dgm:t>
    </dgm:pt>
    <dgm:pt modelId="{14470556-F770-483E-B0F4-729AD679A451}">
      <dgm:prSet/>
      <dgm:spPr/>
      <dgm:t>
        <a:bodyPr/>
        <a:lstStyle/>
        <a:p>
          <a:r>
            <a:rPr lang="nl-BE"/>
            <a:t>Secretariaat ondersteunt een halve dag per week, Rik ondersteunt als hij er is</a:t>
          </a:r>
          <a:endParaRPr lang="en-US"/>
        </a:p>
      </dgm:t>
    </dgm:pt>
    <dgm:pt modelId="{14D0A56F-9606-450D-A2A1-A0C86DE704BE}" type="parTrans" cxnId="{8F3B4CE4-0F8E-4F37-B881-7E154E59CEF1}">
      <dgm:prSet/>
      <dgm:spPr/>
      <dgm:t>
        <a:bodyPr/>
        <a:lstStyle/>
        <a:p>
          <a:endParaRPr lang="en-US"/>
        </a:p>
      </dgm:t>
    </dgm:pt>
    <dgm:pt modelId="{5B47C5D8-5251-4B1A-B7AB-9BF323845E77}" type="sibTrans" cxnId="{8F3B4CE4-0F8E-4F37-B881-7E154E59CEF1}">
      <dgm:prSet/>
      <dgm:spPr/>
      <dgm:t>
        <a:bodyPr/>
        <a:lstStyle/>
        <a:p>
          <a:endParaRPr lang="en-US"/>
        </a:p>
      </dgm:t>
    </dgm:pt>
    <dgm:pt modelId="{D109736B-F69A-4778-83BB-F3F3A77ED484}" type="pres">
      <dgm:prSet presAssocID="{45F59BBC-EEBF-4501-8531-6E04DC7B74E6}" presName="root" presStyleCnt="0">
        <dgm:presLayoutVars>
          <dgm:dir/>
          <dgm:resizeHandles val="exact"/>
        </dgm:presLayoutVars>
      </dgm:prSet>
      <dgm:spPr/>
    </dgm:pt>
    <dgm:pt modelId="{67F3F0A0-BACB-4BFF-AD73-1D52CCF08770}" type="pres">
      <dgm:prSet presAssocID="{45F59BBC-EEBF-4501-8531-6E04DC7B74E6}" presName="container" presStyleCnt="0">
        <dgm:presLayoutVars>
          <dgm:dir/>
          <dgm:resizeHandles val="exact"/>
        </dgm:presLayoutVars>
      </dgm:prSet>
      <dgm:spPr/>
    </dgm:pt>
    <dgm:pt modelId="{36A49400-5C9D-473E-8C61-A21B64A1F6C4}" type="pres">
      <dgm:prSet presAssocID="{1DE78DD0-1C22-4DEA-9038-ABFADC3358EC}" presName="compNode" presStyleCnt="0"/>
      <dgm:spPr/>
    </dgm:pt>
    <dgm:pt modelId="{1FC97722-6CDE-4CB0-AF46-AF4783BE5527}" type="pres">
      <dgm:prSet presAssocID="{1DE78DD0-1C22-4DEA-9038-ABFADC3358EC}" presName="iconBgRect" presStyleLbl="bgShp" presStyleIdx="0" presStyleCnt="8"/>
      <dgm:spPr/>
    </dgm:pt>
    <dgm:pt modelId="{9BFE25B9-7703-45D9-AAA5-D1EA7357B35D}" type="pres">
      <dgm:prSet presAssocID="{1DE78DD0-1C22-4DEA-9038-ABFADC3358EC}"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o sign"/>
        </a:ext>
      </dgm:extLst>
    </dgm:pt>
    <dgm:pt modelId="{9E5183F7-AAFC-4F86-BBA6-2A3AAEDBB621}" type="pres">
      <dgm:prSet presAssocID="{1DE78DD0-1C22-4DEA-9038-ABFADC3358EC}" presName="spaceRect" presStyleCnt="0"/>
      <dgm:spPr/>
    </dgm:pt>
    <dgm:pt modelId="{71C6F630-0037-47D8-875D-A3DD505319EA}" type="pres">
      <dgm:prSet presAssocID="{1DE78DD0-1C22-4DEA-9038-ABFADC3358EC}" presName="textRect" presStyleLbl="revTx" presStyleIdx="0" presStyleCnt="8">
        <dgm:presLayoutVars>
          <dgm:chMax val="1"/>
          <dgm:chPref val="1"/>
        </dgm:presLayoutVars>
      </dgm:prSet>
      <dgm:spPr/>
    </dgm:pt>
    <dgm:pt modelId="{AE5A3236-1DD9-4FA3-A0B4-6B9086872C0A}" type="pres">
      <dgm:prSet presAssocID="{BE31FDED-0954-4323-9512-C33F01D11C1C}" presName="sibTrans" presStyleLbl="sibTrans2D1" presStyleIdx="0" presStyleCnt="0"/>
      <dgm:spPr/>
    </dgm:pt>
    <dgm:pt modelId="{A5BB2968-1DC5-4E4A-9ADD-54684E73DC8F}" type="pres">
      <dgm:prSet presAssocID="{81FCCB3A-1565-41D9-BA32-B34D6BF4B09C}" presName="compNode" presStyleCnt="0"/>
      <dgm:spPr/>
    </dgm:pt>
    <dgm:pt modelId="{93E1B190-E028-4C07-9368-3518AA02C2F9}" type="pres">
      <dgm:prSet presAssocID="{81FCCB3A-1565-41D9-BA32-B34D6BF4B09C}" presName="iconBgRect" presStyleLbl="bgShp" presStyleIdx="1" presStyleCnt="8"/>
      <dgm:spPr/>
    </dgm:pt>
    <dgm:pt modelId="{17C16F5B-5BE6-4C84-BD94-108AC3BC49A2}" type="pres">
      <dgm:prSet presAssocID="{81FCCB3A-1565-41D9-BA32-B34D6BF4B09C}"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curity Camera"/>
        </a:ext>
      </dgm:extLst>
    </dgm:pt>
    <dgm:pt modelId="{23C3F0AB-01F5-4234-8554-B50F4D15F0C1}" type="pres">
      <dgm:prSet presAssocID="{81FCCB3A-1565-41D9-BA32-B34D6BF4B09C}" presName="spaceRect" presStyleCnt="0"/>
      <dgm:spPr/>
    </dgm:pt>
    <dgm:pt modelId="{A1D6623C-FE23-4882-8AB6-C9D78B811043}" type="pres">
      <dgm:prSet presAssocID="{81FCCB3A-1565-41D9-BA32-B34D6BF4B09C}" presName="textRect" presStyleLbl="revTx" presStyleIdx="1" presStyleCnt="8">
        <dgm:presLayoutVars>
          <dgm:chMax val="1"/>
          <dgm:chPref val="1"/>
        </dgm:presLayoutVars>
      </dgm:prSet>
      <dgm:spPr/>
    </dgm:pt>
    <dgm:pt modelId="{420D09F8-4BD7-4478-A0E2-29DA3AA314C7}" type="pres">
      <dgm:prSet presAssocID="{2216F61A-8388-4A05-9FD9-B291DFF787B7}" presName="sibTrans" presStyleLbl="sibTrans2D1" presStyleIdx="0" presStyleCnt="0"/>
      <dgm:spPr/>
    </dgm:pt>
    <dgm:pt modelId="{D258FEC1-40C4-44FC-A0E4-0D2E1E69DDD1}" type="pres">
      <dgm:prSet presAssocID="{983B34E9-293A-4C7C-A413-D847690AC25E}" presName="compNode" presStyleCnt="0"/>
      <dgm:spPr/>
    </dgm:pt>
    <dgm:pt modelId="{3F5594B7-B9D7-4BF9-9363-43F3C6046DA4}" type="pres">
      <dgm:prSet presAssocID="{983B34E9-293A-4C7C-A413-D847690AC25E}" presName="iconBgRect" presStyleLbl="bgShp" presStyleIdx="2" presStyleCnt="8"/>
      <dgm:spPr/>
    </dgm:pt>
    <dgm:pt modelId="{8FFE1EB7-4AC1-47B6-8083-3D23CD40F571}" type="pres">
      <dgm:prSet presAssocID="{983B34E9-293A-4C7C-A413-D847690AC25E}"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ximaliseren"/>
        </a:ext>
      </dgm:extLst>
    </dgm:pt>
    <dgm:pt modelId="{5B081D41-8B65-474D-9670-A546BD37F425}" type="pres">
      <dgm:prSet presAssocID="{983B34E9-293A-4C7C-A413-D847690AC25E}" presName="spaceRect" presStyleCnt="0"/>
      <dgm:spPr/>
    </dgm:pt>
    <dgm:pt modelId="{C1999321-B478-4553-96D6-6B1B5B346495}" type="pres">
      <dgm:prSet presAssocID="{983B34E9-293A-4C7C-A413-D847690AC25E}" presName="textRect" presStyleLbl="revTx" presStyleIdx="2" presStyleCnt="8">
        <dgm:presLayoutVars>
          <dgm:chMax val="1"/>
          <dgm:chPref val="1"/>
        </dgm:presLayoutVars>
      </dgm:prSet>
      <dgm:spPr/>
    </dgm:pt>
    <dgm:pt modelId="{01B3151A-0BB2-41DE-91FC-756083C0B63F}" type="pres">
      <dgm:prSet presAssocID="{9292DBA4-C51B-49A0-A14D-57A8D9BA335C}" presName="sibTrans" presStyleLbl="sibTrans2D1" presStyleIdx="0" presStyleCnt="0"/>
      <dgm:spPr/>
    </dgm:pt>
    <dgm:pt modelId="{02FB8046-5F07-4B48-A7C4-9892CE4AA168}" type="pres">
      <dgm:prSet presAssocID="{F0FAA370-E8C7-471D-AF92-3B7C0E89CE90}" presName="compNode" presStyleCnt="0"/>
      <dgm:spPr/>
    </dgm:pt>
    <dgm:pt modelId="{55F62FA8-92E7-4343-B7A0-4C466012E16F}" type="pres">
      <dgm:prSet presAssocID="{F0FAA370-E8C7-471D-AF92-3B7C0E89CE90}" presName="iconBgRect" presStyleLbl="bgShp" presStyleIdx="3" presStyleCnt="8"/>
      <dgm:spPr/>
    </dgm:pt>
    <dgm:pt modelId="{44E28402-A7D9-40B9-AFFF-C86AA650C54D}" type="pres">
      <dgm:prSet presAssocID="{F0FAA370-E8C7-471D-AF92-3B7C0E89CE90}"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f-kok"/>
        </a:ext>
      </dgm:extLst>
    </dgm:pt>
    <dgm:pt modelId="{A21E7E0A-5396-4C8D-88F5-3CA657D6D54E}" type="pres">
      <dgm:prSet presAssocID="{F0FAA370-E8C7-471D-AF92-3B7C0E89CE90}" presName="spaceRect" presStyleCnt="0"/>
      <dgm:spPr/>
    </dgm:pt>
    <dgm:pt modelId="{8ED6AED5-18B2-4AC3-8363-7AACF4D5CC4A}" type="pres">
      <dgm:prSet presAssocID="{F0FAA370-E8C7-471D-AF92-3B7C0E89CE90}" presName="textRect" presStyleLbl="revTx" presStyleIdx="3" presStyleCnt="8">
        <dgm:presLayoutVars>
          <dgm:chMax val="1"/>
          <dgm:chPref val="1"/>
        </dgm:presLayoutVars>
      </dgm:prSet>
      <dgm:spPr/>
    </dgm:pt>
    <dgm:pt modelId="{73B3F622-E0FA-42B8-8F2C-19A24B5D222A}" type="pres">
      <dgm:prSet presAssocID="{B6F47D6C-28CA-4537-8F87-16C48C250B61}" presName="sibTrans" presStyleLbl="sibTrans2D1" presStyleIdx="0" presStyleCnt="0"/>
      <dgm:spPr/>
    </dgm:pt>
    <dgm:pt modelId="{5CB3EFE7-1B91-4ED9-9540-7DA1776D6352}" type="pres">
      <dgm:prSet presAssocID="{524682AC-C489-400E-999F-8B5EB4406758}" presName="compNode" presStyleCnt="0"/>
      <dgm:spPr/>
    </dgm:pt>
    <dgm:pt modelId="{60F5AA8F-62D6-4650-A7E8-7C882D3A1DE7}" type="pres">
      <dgm:prSet presAssocID="{524682AC-C489-400E-999F-8B5EB4406758}" presName="iconBgRect" presStyleLbl="bgShp" presStyleIdx="4" presStyleCnt="8"/>
      <dgm:spPr/>
    </dgm:pt>
    <dgm:pt modelId="{4B2C4447-3F7F-4E60-B16D-1816E09F03A5}" type="pres">
      <dgm:prSet presAssocID="{524682AC-C489-400E-999F-8B5EB4406758}"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Vinkje"/>
        </a:ext>
      </dgm:extLst>
    </dgm:pt>
    <dgm:pt modelId="{C3C0F892-6C86-4A65-8481-D112551C9B70}" type="pres">
      <dgm:prSet presAssocID="{524682AC-C489-400E-999F-8B5EB4406758}" presName="spaceRect" presStyleCnt="0"/>
      <dgm:spPr/>
    </dgm:pt>
    <dgm:pt modelId="{ABD89E95-6BDD-49A5-B8FA-6B037EBDAC0E}" type="pres">
      <dgm:prSet presAssocID="{524682AC-C489-400E-999F-8B5EB4406758}" presName="textRect" presStyleLbl="revTx" presStyleIdx="4" presStyleCnt="8">
        <dgm:presLayoutVars>
          <dgm:chMax val="1"/>
          <dgm:chPref val="1"/>
        </dgm:presLayoutVars>
      </dgm:prSet>
      <dgm:spPr/>
    </dgm:pt>
    <dgm:pt modelId="{53E84BFC-FA1D-4490-999F-D015CD4F48E7}" type="pres">
      <dgm:prSet presAssocID="{76C16B59-B6D7-4379-8ABD-0B9DBE3CA7B5}" presName="sibTrans" presStyleLbl="sibTrans2D1" presStyleIdx="0" presStyleCnt="0"/>
      <dgm:spPr/>
    </dgm:pt>
    <dgm:pt modelId="{8ABBA48E-1A34-4610-ADF3-48FDB506E6BA}" type="pres">
      <dgm:prSet presAssocID="{8B38033B-310E-4B22-945D-F73380683A42}" presName="compNode" presStyleCnt="0"/>
      <dgm:spPr/>
    </dgm:pt>
    <dgm:pt modelId="{19108CEE-445D-4175-B453-051100424A03}" type="pres">
      <dgm:prSet presAssocID="{8B38033B-310E-4B22-945D-F73380683A42}" presName="iconBgRect" presStyleLbl="bgShp" presStyleIdx="5" presStyleCnt="8"/>
      <dgm:spPr/>
    </dgm:pt>
    <dgm:pt modelId="{00E1F14F-77A7-427D-B304-8FA50A0C08D4}" type="pres">
      <dgm:prSet presAssocID="{8B38033B-310E-4B22-945D-F73380683A42}"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aily Calendar"/>
        </a:ext>
      </dgm:extLst>
    </dgm:pt>
    <dgm:pt modelId="{089055ED-CC59-4B93-AC83-79CF51E3F053}" type="pres">
      <dgm:prSet presAssocID="{8B38033B-310E-4B22-945D-F73380683A42}" presName="spaceRect" presStyleCnt="0"/>
      <dgm:spPr/>
    </dgm:pt>
    <dgm:pt modelId="{DF82B873-D436-4844-B5A0-724C3F54827B}" type="pres">
      <dgm:prSet presAssocID="{8B38033B-310E-4B22-945D-F73380683A42}" presName="textRect" presStyleLbl="revTx" presStyleIdx="5" presStyleCnt="8">
        <dgm:presLayoutVars>
          <dgm:chMax val="1"/>
          <dgm:chPref val="1"/>
        </dgm:presLayoutVars>
      </dgm:prSet>
      <dgm:spPr/>
    </dgm:pt>
    <dgm:pt modelId="{5EDF5183-1B1A-4912-B1FE-EA9829E41C49}" type="pres">
      <dgm:prSet presAssocID="{142EB70C-F4B2-4F44-8ED5-AEE08C83647D}" presName="sibTrans" presStyleLbl="sibTrans2D1" presStyleIdx="0" presStyleCnt="0"/>
      <dgm:spPr/>
    </dgm:pt>
    <dgm:pt modelId="{F7BC3481-B00D-456A-B5EF-73A876470F64}" type="pres">
      <dgm:prSet presAssocID="{4B953CE9-8EC2-4A33-AA44-32FF9AF62EC9}" presName="compNode" presStyleCnt="0"/>
      <dgm:spPr/>
    </dgm:pt>
    <dgm:pt modelId="{9DC03A71-E76F-40ED-B526-A7F3B5496423}" type="pres">
      <dgm:prSet presAssocID="{4B953CE9-8EC2-4A33-AA44-32FF9AF62EC9}" presName="iconBgRect" presStyleLbl="bgShp" presStyleIdx="6" presStyleCnt="8"/>
      <dgm:spPr/>
    </dgm:pt>
    <dgm:pt modelId="{049D0FC5-C4C0-4918-ABA5-A718796E2F74}" type="pres">
      <dgm:prSet presAssocID="{4B953CE9-8EC2-4A33-AA44-32FF9AF62EC9}"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Office Worker"/>
        </a:ext>
      </dgm:extLst>
    </dgm:pt>
    <dgm:pt modelId="{B820523D-014E-45E9-BCE4-19E9E3459615}" type="pres">
      <dgm:prSet presAssocID="{4B953CE9-8EC2-4A33-AA44-32FF9AF62EC9}" presName="spaceRect" presStyleCnt="0"/>
      <dgm:spPr/>
    </dgm:pt>
    <dgm:pt modelId="{369137CF-FF28-4CA8-BB6F-B0C9F179267F}" type="pres">
      <dgm:prSet presAssocID="{4B953CE9-8EC2-4A33-AA44-32FF9AF62EC9}" presName="textRect" presStyleLbl="revTx" presStyleIdx="6" presStyleCnt="8">
        <dgm:presLayoutVars>
          <dgm:chMax val="1"/>
          <dgm:chPref val="1"/>
        </dgm:presLayoutVars>
      </dgm:prSet>
      <dgm:spPr/>
    </dgm:pt>
    <dgm:pt modelId="{FA2E5AA5-C5BC-4C70-8861-785E4A0413E0}" type="pres">
      <dgm:prSet presAssocID="{387BF2AA-08F9-417B-90BB-A908B85FE3C5}" presName="sibTrans" presStyleLbl="sibTrans2D1" presStyleIdx="0" presStyleCnt="0"/>
      <dgm:spPr/>
    </dgm:pt>
    <dgm:pt modelId="{7EEA92A7-884C-4FC8-8B52-FACD6D96EF34}" type="pres">
      <dgm:prSet presAssocID="{14470556-F770-483E-B0F4-729AD679A451}" presName="compNode" presStyleCnt="0"/>
      <dgm:spPr/>
    </dgm:pt>
    <dgm:pt modelId="{179AD79C-8359-4BB4-B108-B44E311EC340}" type="pres">
      <dgm:prSet presAssocID="{14470556-F770-483E-B0F4-729AD679A451}" presName="iconBgRect" presStyleLbl="bgShp" presStyleIdx="7" presStyleCnt="8"/>
      <dgm:spPr/>
    </dgm:pt>
    <dgm:pt modelId="{05EEBF0B-10FF-4C68-A82B-9B4A437F8477}" type="pres">
      <dgm:prSet presAssocID="{14470556-F770-483E-B0F4-729AD679A451}"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Vergadering"/>
        </a:ext>
      </dgm:extLst>
    </dgm:pt>
    <dgm:pt modelId="{6A1504BD-E620-4F58-8E86-9576BF249AC5}" type="pres">
      <dgm:prSet presAssocID="{14470556-F770-483E-B0F4-729AD679A451}" presName="spaceRect" presStyleCnt="0"/>
      <dgm:spPr/>
    </dgm:pt>
    <dgm:pt modelId="{DADB125B-BAA7-4165-A890-4712D66AB15D}" type="pres">
      <dgm:prSet presAssocID="{14470556-F770-483E-B0F4-729AD679A451}" presName="textRect" presStyleLbl="revTx" presStyleIdx="7" presStyleCnt="8">
        <dgm:presLayoutVars>
          <dgm:chMax val="1"/>
          <dgm:chPref val="1"/>
        </dgm:presLayoutVars>
      </dgm:prSet>
      <dgm:spPr/>
    </dgm:pt>
  </dgm:ptLst>
  <dgm:cxnLst>
    <dgm:cxn modelId="{8463790A-9703-4D93-B51B-25A70E033AD3}" srcId="{45F59BBC-EEBF-4501-8531-6E04DC7B74E6}" destId="{4B953CE9-8EC2-4A33-AA44-32FF9AF62EC9}" srcOrd="6" destOrd="0" parTransId="{384A57E0-CD1E-4CDC-A7AF-D45ECAADF54A}" sibTransId="{387BF2AA-08F9-417B-90BB-A908B85FE3C5}"/>
    <dgm:cxn modelId="{60B78818-F0B9-4FD9-881E-9F8EA65885B6}" type="presOf" srcId="{387BF2AA-08F9-417B-90BB-A908B85FE3C5}" destId="{FA2E5AA5-C5BC-4C70-8861-785E4A0413E0}" srcOrd="0" destOrd="0" presId="urn:microsoft.com/office/officeart/2018/2/layout/IconCircleList"/>
    <dgm:cxn modelId="{95ED032D-0BCC-4B5B-A2D1-C8519BFAA096}" type="presOf" srcId="{BE31FDED-0954-4323-9512-C33F01D11C1C}" destId="{AE5A3236-1DD9-4FA3-A0B4-6B9086872C0A}" srcOrd="0" destOrd="0" presId="urn:microsoft.com/office/officeart/2018/2/layout/IconCircleList"/>
    <dgm:cxn modelId="{994BE657-2878-4AE8-BD1D-C953D3FBA32B}" srcId="{45F59BBC-EEBF-4501-8531-6E04DC7B74E6}" destId="{1DE78DD0-1C22-4DEA-9038-ABFADC3358EC}" srcOrd="0" destOrd="0" parTransId="{78819D05-C3C4-49AA-A28D-8FB9515A98DC}" sibTransId="{BE31FDED-0954-4323-9512-C33F01D11C1C}"/>
    <dgm:cxn modelId="{210BE85B-E4A4-4C80-87BB-7D4BACB036DF}" type="presOf" srcId="{14470556-F770-483E-B0F4-729AD679A451}" destId="{DADB125B-BAA7-4165-A890-4712D66AB15D}" srcOrd="0" destOrd="0" presId="urn:microsoft.com/office/officeart/2018/2/layout/IconCircleList"/>
    <dgm:cxn modelId="{05F80268-C5AB-4EF6-AE18-7ED840D00E36}" type="presOf" srcId="{45F59BBC-EEBF-4501-8531-6E04DC7B74E6}" destId="{D109736B-F69A-4778-83BB-F3F3A77ED484}" srcOrd="0" destOrd="0" presId="urn:microsoft.com/office/officeart/2018/2/layout/IconCircleList"/>
    <dgm:cxn modelId="{2383CE70-549D-4388-9417-BB62F8D425DA}" srcId="{45F59BBC-EEBF-4501-8531-6E04DC7B74E6}" destId="{524682AC-C489-400E-999F-8B5EB4406758}" srcOrd="4" destOrd="0" parTransId="{77D1AE0D-30D0-4405-AD55-384710914B3D}" sibTransId="{76C16B59-B6D7-4379-8ABD-0B9DBE3CA7B5}"/>
    <dgm:cxn modelId="{40FB8378-A1FF-48C2-A67E-9C039993D128}" type="presOf" srcId="{524682AC-C489-400E-999F-8B5EB4406758}" destId="{ABD89E95-6BDD-49A5-B8FA-6B037EBDAC0E}" srcOrd="0" destOrd="0" presId="urn:microsoft.com/office/officeart/2018/2/layout/IconCircleList"/>
    <dgm:cxn modelId="{DF139B7C-4567-4D3F-9C22-33F079874467}" type="presOf" srcId="{142EB70C-F4B2-4F44-8ED5-AEE08C83647D}" destId="{5EDF5183-1B1A-4912-B1FE-EA9829E41C49}" srcOrd="0" destOrd="0" presId="urn:microsoft.com/office/officeart/2018/2/layout/IconCircleList"/>
    <dgm:cxn modelId="{4EE5C67F-FAF4-4874-869D-2D2FF954197F}" srcId="{45F59BBC-EEBF-4501-8531-6E04DC7B74E6}" destId="{983B34E9-293A-4C7C-A413-D847690AC25E}" srcOrd="2" destOrd="0" parTransId="{0D484031-3D27-431B-97F5-53119188A70E}" sibTransId="{9292DBA4-C51B-49A0-A14D-57A8D9BA335C}"/>
    <dgm:cxn modelId="{8BA56984-D163-4A01-898A-7A0F29F22B7F}" type="presOf" srcId="{983B34E9-293A-4C7C-A413-D847690AC25E}" destId="{C1999321-B478-4553-96D6-6B1B5B346495}" srcOrd="0" destOrd="0" presId="urn:microsoft.com/office/officeart/2018/2/layout/IconCircleList"/>
    <dgm:cxn modelId="{04839989-9234-44B2-9B42-9A34D077C7BD}" type="presOf" srcId="{4B953CE9-8EC2-4A33-AA44-32FF9AF62EC9}" destId="{369137CF-FF28-4CA8-BB6F-B0C9F179267F}" srcOrd="0" destOrd="0" presId="urn:microsoft.com/office/officeart/2018/2/layout/IconCircleList"/>
    <dgm:cxn modelId="{141014AA-5763-4E57-B7AD-29A00BEC59DC}" type="presOf" srcId="{9292DBA4-C51B-49A0-A14D-57A8D9BA335C}" destId="{01B3151A-0BB2-41DE-91FC-756083C0B63F}" srcOrd="0" destOrd="0" presId="urn:microsoft.com/office/officeart/2018/2/layout/IconCircleList"/>
    <dgm:cxn modelId="{CD405DAE-07E9-44F0-9E3E-A1CDA1946087}" type="presOf" srcId="{B6F47D6C-28CA-4537-8F87-16C48C250B61}" destId="{73B3F622-E0FA-42B8-8F2C-19A24B5D222A}" srcOrd="0" destOrd="0" presId="urn:microsoft.com/office/officeart/2018/2/layout/IconCircleList"/>
    <dgm:cxn modelId="{BA526BB8-1355-421E-8978-7288D36CBD79}" type="presOf" srcId="{1DE78DD0-1C22-4DEA-9038-ABFADC3358EC}" destId="{71C6F630-0037-47D8-875D-A3DD505319EA}" srcOrd="0" destOrd="0" presId="urn:microsoft.com/office/officeart/2018/2/layout/IconCircleList"/>
    <dgm:cxn modelId="{40F5C9BA-4296-45B6-962B-21302B104534}" srcId="{45F59BBC-EEBF-4501-8531-6E04DC7B74E6}" destId="{81FCCB3A-1565-41D9-BA32-B34D6BF4B09C}" srcOrd="1" destOrd="0" parTransId="{F036B360-A6D4-4B4C-A03E-840A38A48416}" sibTransId="{2216F61A-8388-4A05-9FD9-B291DFF787B7}"/>
    <dgm:cxn modelId="{F40DE7BD-AC6C-45D6-B95C-C31ADF0F768C}" type="presOf" srcId="{8B38033B-310E-4B22-945D-F73380683A42}" destId="{DF82B873-D436-4844-B5A0-724C3F54827B}" srcOrd="0" destOrd="0" presId="urn:microsoft.com/office/officeart/2018/2/layout/IconCircleList"/>
    <dgm:cxn modelId="{76F3F0C0-CFB7-42D7-8368-292B56A262BC}" srcId="{45F59BBC-EEBF-4501-8531-6E04DC7B74E6}" destId="{F0FAA370-E8C7-471D-AF92-3B7C0E89CE90}" srcOrd="3" destOrd="0" parTransId="{48DA37C2-59D3-43A0-951D-53A17C0B35CF}" sibTransId="{B6F47D6C-28CA-4537-8F87-16C48C250B61}"/>
    <dgm:cxn modelId="{44CEC2C4-88A0-4510-8CEC-7ADD92253C72}" srcId="{45F59BBC-EEBF-4501-8531-6E04DC7B74E6}" destId="{8B38033B-310E-4B22-945D-F73380683A42}" srcOrd="5" destOrd="0" parTransId="{17DECBE8-A00C-4BAF-86C0-D639BA355905}" sibTransId="{142EB70C-F4B2-4F44-8ED5-AEE08C83647D}"/>
    <dgm:cxn modelId="{08CCB6C9-34D3-47B8-BF0E-212D37F1F105}" type="presOf" srcId="{F0FAA370-E8C7-471D-AF92-3B7C0E89CE90}" destId="{8ED6AED5-18B2-4AC3-8363-7AACF4D5CC4A}" srcOrd="0" destOrd="0" presId="urn:microsoft.com/office/officeart/2018/2/layout/IconCircleList"/>
    <dgm:cxn modelId="{8F3B4CE4-0F8E-4F37-B881-7E154E59CEF1}" srcId="{45F59BBC-EEBF-4501-8531-6E04DC7B74E6}" destId="{14470556-F770-483E-B0F4-729AD679A451}" srcOrd="7" destOrd="0" parTransId="{14D0A56F-9606-450D-A2A1-A0C86DE704BE}" sibTransId="{5B47C5D8-5251-4B1A-B7AB-9BF323845E77}"/>
    <dgm:cxn modelId="{2FFA30EC-43A7-425F-B012-9CAADADDA07F}" type="presOf" srcId="{76C16B59-B6D7-4379-8ABD-0B9DBE3CA7B5}" destId="{53E84BFC-FA1D-4490-999F-D015CD4F48E7}" srcOrd="0" destOrd="0" presId="urn:microsoft.com/office/officeart/2018/2/layout/IconCircleList"/>
    <dgm:cxn modelId="{A4279CEE-71C7-43B7-B192-77991DA773D3}" type="presOf" srcId="{81FCCB3A-1565-41D9-BA32-B34D6BF4B09C}" destId="{A1D6623C-FE23-4882-8AB6-C9D78B811043}" srcOrd="0" destOrd="0" presId="urn:microsoft.com/office/officeart/2018/2/layout/IconCircleList"/>
    <dgm:cxn modelId="{B5B213F2-D3F8-471B-89CE-B026F2136420}" type="presOf" srcId="{2216F61A-8388-4A05-9FD9-B291DFF787B7}" destId="{420D09F8-4BD7-4478-A0E2-29DA3AA314C7}" srcOrd="0" destOrd="0" presId="urn:microsoft.com/office/officeart/2018/2/layout/IconCircleList"/>
    <dgm:cxn modelId="{051C75BF-BAC8-47DA-ACCE-5487BE0A625D}" type="presParOf" srcId="{D109736B-F69A-4778-83BB-F3F3A77ED484}" destId="{67F3F0A0-BACB-4BFF-AD73-1D52CCF08770}" srcOrd="0" destOrd="0" presId="urn:microsoft.com/office/officeart/2018/2/layout/IconCircleList"/>
    <dgm:cxn modelId="{E5F5DAD6-D61D-4065-B852-E5DCCE492E1C}" type="presParOf" srcId="{67F3F0A0-BACB-4BFF-AD73-1D52CCF08770}" destId="{36A49400-5C9D-473E-8C61-A21B64A1F6C4}" srcOrd="0" destOrd="0" presId="urn:microsoft.com/office/officeart/2018/2/layout/IconCircleList"/>
    <dgm:cxn modelId="{A29B486C-EA6F-4997-82EC-9CE9F8F76AB5}" type="presParOf" srcId="{36A49400-5C9D-473E-8C61-A21B64A1F6C4}" destId="{1FC97722-6CDE-4CB0-AF46-AF4783BE5527}" srcOrd="0" destOrd="0" presId="urn:microsoft.com/office/officeart/2018/2/layout/IconCircleList"/>
    <dgm:cxn modelId="{D9351179-F948-48E8-A247-78D216446373}" type="presParOf" srcId="{36A49400-5C9D-473E-8C61-A21B64A1F6C4}" destId="{9BFE25B9-7703-45D9-AAA5-D1EA7357B35D}" srcOrd="1" destOrd="0" presId="urn:microsoft.com/office/officeart/2018/2/layout/IconCircleList"/>
    <dgm:cxn modelId="{B48FC2B1-A3AC-44EF-8776-F8EE37EDEB13}" type="presParOf" srcId="{36A49400-5C9D-473E-8C61-A21B64A1F6C4}" destId="{9E5183F7-AAFC-4F86-BBA6-2A3AAEDBB621}" srcOrd="2" destOrd="0" presId="urn:microsoft.com/office/officeart/2018/2/layout/IconCircleList"/>
    <dgm:cxn modelId="{A8DC790A-8F27-466F-87F0-0681AD2607F7}" type="presParOf" srcId="{36A49400-5C9D-473E-8C61-A21B64A1F6C4}" destId="{71C6F630-0037-47D8-875D-A3DD505319EA}" srcOrd="3" destOrd="0" presId="urn:microsoft.com/office/officeart/2018/2/layout/IconCircleList"/>
    <dgm:cxn modelId="{C9E091C1-90F6-401B-B32F-2F1673D17BA2}" type="presParOf" srcId="{67F3F0A0-BACB-4BFF-AD73-1D52CCF08770}" destId="{AE5A3236-1DD9-4FA3-A0B4-6B9086872C0A}" srcOrd="1" destOrd="0" presId="urn:microsoft.com/office/officeart/2018/2/layout/IconCircleList"/>
    <dgm:cxn modelId="{07AF6ADE-CABA-43F3-8C6B-D2040984F2AC}" type="presParOf" srcId="{67F3F0A0-BACB-4BFF-AD73-1D52CCF08770}" destId="{A5BB2968-1DC5-4E4A-9ADD-54684E73DC8F}" srcOrd="2" destOrd="0" presId="urn:microsoft.com/office/officeart/2018/2/layout/IconCircleList"/>
    <dgm:cxn modelId="{5C7F74F1-CE56-48F0-B258-49F574997018}" type="presParOf" srcId="{A5BB2968-1DC5-4E4A-9ADD-54684E73DC8F}" destId="{93E1B190-E028-4C07-9368-3518AA02C2F9}" srcOrd="0" destOrd="0" presId="urn:microsoft.com/office/officeart/2018/2/layout/IconCircleList"/>
    <dgm:cxn modelId="{C34B6375-8199-4D72-9F9D-7F5DCCE2369C}" type="presParOf" srcId="{A5BB2968-1DC5-4E4A-9ADD-54684E73DC8F}" destId="{17C16F5B-5BE6-4C84-BD94-108AC3BC49A2}" srcOrd="1" destOrd="0" presId="urn:microsoft.com/office/officeart/2018/2/layout/IconCircleList"/>
    <dgm:cxn modelId="{44AB84CC-78E1-45FE-A306-84F986CF4C51}" type="presParOf" srcId="{A5BB2968-1DC5-4E4A-9ADD-54684E73DC8F}" destId="{23C3F0AB-01F5-4234-8554-B50F4D15F0C1}" srcOrd="2" destOrd="0" presId="urn:microsoft.com/office/officeart/2018/2/layout/IconCircleList"/>
    <dgm:cxn modelId="{C89A5114-08AB-4E34-AC8B-22035D56B4E1}" type="presParOf" srcId="{A5BB2968-1DC5-4E4A-9ADD-54684E73DC8F}" destId="{A1D6623C-FE23-4882-8AB6-C9D78B811043}" srcOrd="3" destOrd="0" presId="urn:microsoft.com/office/officeart/2018/2/layout/IconCircleList"/>
    <dgm:cxn modelId="{09AB6B7E-CF03-42BB-A372-1B4B3C37812D}" type="presParOf" srcId="{67F3F0A0-BACB-4BFF-AD73-1D52CCF08770}" destId="{420D09F8-4BD7-4478-A0E2-29DA3AA314C7}" srcOrd="3" destOrd="0" presId="urn:microsoft.com/office/officeart/2018/2/layout/IconCircleList"/>
    <dgm:cxn modelId="{5E7E7141-3955-4C46-A0EF-A33C608BD879}" type="presParOf" srcId="{67F3F0A0-BACB-4BFF-AD73-1D52CCF08770}" destId="{D258FEC1-40C4-44FC-A0E4-0D2E1E69DDD1}" srcOrd="4" destOrd="0" presId="urn:microsoft.com/office/officeart/2018/2/layout/IconCircleList"/>
    <dgm:cxn modelId="{4E0E59C5-698D-43F5-9D54-D369FE0946B1}" type="presParOf" srcId="{D258FEC1-40C4-44FC-A0E4-0D2E1E69DDD1}" destId="{3F5594B7-B9D7-4BF9-9363-43F3C6046DA4}" srcOrd="0" destOrd="0" presId="urn:microsoft.com/office/officeart/2018/2/layout/IconCircleList"/>
    <dgm:cxn modelId="{0AF9DD31-DA4A-4094-B217-E45C2120F644}" type="presParOf" srcId="{D258FEC1-40C4-44FC-A0E4-0D2E1E69DDD1}" destId="{8FFE1EB7-4AC1-47B6-8083-3D23CD40F571}" srcOrd="1" destOrd="0" presId="urn:microsoft.com/office/officeart/2018/2/layout/IconCircleList"/>
    <dgm:cxn modelId="{6FAD190C-CC5A-4E20-A693-0A5A91A210D6}" type="presParOf" srcId="{D258FEC1-40C4-44FC-A0E4-0D2E1E69DDD1}" destId="{5B081D41-8B65-474D-9670-A546BD37F425}" srcOrd="2" destOrd="0" presId="urn:microsoft.com/office/officeart/2018/2/layout/IconCircleList"/>
    <dgm:cxn modelId="{EB3E5DA5-B9B0-4C7F-840A-68FCB5DACCAC}" type="presParOf" srcId="{D258FEC1-40C4-44FC-A0E4-0D2E1E69DDD1}" destId="{C1999321-B478-4553-96D6-6B1B5B346495}" srcOrd="3" destOrd="0" presId="urn:microsoft.com/office/officeart/2018/2/layout/IconCircleList"/>
    <dgm:cxn modelId="{F7F96410-71C3-4E67-96D8-BF968E485C32}" type="presParOf" srcId="{67F3F0A0-BACB-4BFF-AD73-1D52CCF08770}" destId="{01B3151A-0BB2-41DE-91FC-756083C0B63F}" srcOrd="5" destOrd="0" presId="urn:microsoft.com/office/officeart/2018/2/layout/IconCircleList"/>
    <dgm:cxn modelId="{6F3EB0CC-2716-4CF9-B2F0-C8CD290AD3A3}" type="presParOf" srcId="{67F3F0A0-BACB-4BFF-AD73-1D52CCF08770}" destId="{02FB8046-5F07-4B48-A7C4-9892CE4AA168}" srcOrd="6" destOrd="0" presId="urn:microsoft.com/office/officeart/2018/2/layout/IconCircleList"/>
    <dgm:cxn modelId="{6A03DEF9-CB53-446E-B9DC-FAFF7A002523}" type="presParOf" srcId="{02FB8046-5F07-4B48-A7C4-9892CE4AA168}" destId="{55F62FA8-92E7-4343-B7A0-4C466012E16F}" srcOrd="0" destOrd="0" presId="urn:microsoft.com/office/officeart/2018/2/layout/IconCircleList"/>
    <dgm:cxn modelId="{B455BD25-DC95-49E4-94C0-11EE7925A501}" type="presParOf" srcId="{02FB8046-5F07-4B48-A7C4-9892CE4AA168}" destId="{44E28402-A7D9-40B9-AFFF-C86AA650C54D}" srcOrd="1" destOrd="0" presId="urn:microsoft.com/office/officeart/2018/2/layout/IconCircleList"/>
    <dgm:cxn modelId="{CA9F67B3-D656-45C5-B011-DD3CB831FA38}" type="presParOf" srcId="{02FB8046-5F07-4B48-A7C4-9892CE4AA168}" destId="{A21E7E0A-5396-4C8D-88F5-3CA657D6D54E}" srcOrd="2" destOrd="0" presId="urn:microsoft.com/office/officeart/2018/2/layout/IconCircleList"/>
    <dgm:cxn modelId="{60642BAD-68ED-4573-B417-B1BC42FBC691}" type="presParOf" srcId="{02FB8046-5F07-4B48-A7C4-9892CE4AA168}" destId="{8ED6AED5-18B2-4AC3-8363-7AACF4D5CC4A}" srcOrd="3" destOrd="0" presId="urn:microsoft.com/office/officeart/2018/2/layout/IconCircleList"/>
    <dgm:cxn modelId="{26A837D4-87FC-4C6B-86BD-577217638258}" type="presParOf" srcId="{67F3F0A0-BACB-4BFF-AD73-1D52CCF08770}" destId="{73B3F622-E0FA-42B8-8F2C-19A24B5D222A}" srcOrd="7" destOrd="0" presId="urn:microsoft.com/office/officeart/2018/2/layout/IconCircleList"/>
    <dgm:cxn modelId="{4D381A0B-8547-4324-AF54-2FC6032ADD45}" type="presParOf" srcId="{67F3F0A0-BACB-4BFF-AD73-1D52CCF08770}" destId="{5CB3EFE7-1B91-4ED9-9540-7DA1776D6352}" srcOrd="8" destOrd="0" presId="urn:microsoft.com/office/officeart/2018/2/layout/IconCircleList"/>
    <dgm:cxn modelId="{90ED32B3-A13B-4FAB-B9E2-6F7976A29BFC}" type="presParOf" srcId="{5CB3EFE7-1B91-4ED9-9540-7DA1776D6352}" destId="{60F5AA8F-62D6-4650-A7E8-7C882D3A1DE7}" srcOrd="0" destOrd="0" presId="urn:microsoft.com/office/officeart/2018/2/layout/IconCircleList"/>
    <dgm:cxn modelId="{8F697105-18F0-4127-AD23-47CFB5906F2C}" type="presParOf" srcId="{5CB3EFE7-1B91-4ED9-9540-7DA1776D6352}" destId="{4B2C4447-3F7F-4E60-B16D-1816E09F03A5}" srcOrd="1" destOrd="0" presId="urn:microsoft.com/office/officeart/2018/2/layout/IconCircleList"/>
    <dgm:cxn modelId="{A5C6E09E-26A9-4D51-9F8D-3A784B5A20F4}" type="presParOf" srcId="{5CB3EFE7-1B91-4ED9-9540-7DA1776D6352}" destId="{C3C0F892-6C86-4A65-8481-D112551C9B70}" srcOrd="2" destOrd="0" presId="urn:microsoft.com/office/officeart/2018/2/layout/IconCircleList"/>
    <dgm:cxn modelId="{8217ABFD-413F-42B4-8F9C-14A2F83962F4}" type="presParOf" srcId="{5CB3EFE7-1B91-4ED9-9540-7DA1776D6352}" destId="{ABD89E95-6BDD-49A5-B8FA-6B037EBDAC0E}" srcOrd="3" destOrd="0" presId="urn:microsoft.com/office/officeart/2018/2/layout/IconCircleList"/>
    <dgm:cxn modelId="{F4CBB1FB-98D9-4495-B7A7-0023A94367BF}" type="presParOf" srcId="{67F3F0A0-BACB-4BFF-AD73-1D52CCF08770}" destId="{53E84BFC-FA1D-4490-999F-D015CD4F48E7}" srcOrd="9" destOrd="0" presId="urn:microsoft.com/office/officeart/2018/2/layout/IconCircleList"/>
    <dgm:cxn modelId="{861F5C41-861E-4E7C-84C9-27D2411CB17C}" type="presParOf" srcId="{67F3F0A0-BACB-4BFF-AD73-1D52CCF08770}" destId="{8ABBA48E-1A34-4610-ADF3-48FDB506E6BA}" srcOrd="10" destOrd="0" presId="urn:microsoft.com/office/officeart/2018/2/layout/IconCircleList"/>
    <dgm:cxn modelId="{6B8F562E-0383-4756-9909-199A909FD84C}" type="presParOf" srcId="{8ABBA48E-1A34-4610-ADF3-48FDB506E6BA}" destId="{19108CEE-445D-4175-B453-051100424A03}" srcOrd="0" destOrd="0" presId="urn:microsoft.com/office/officeart/2018/2/layout/IconCircleList"/>
    <dgm:cxn modelId="{4914BE94-CB0C-47CB-81DD-88B6B0C24327}" type="presParOf" srcId="{8ABBA48E-1A34-4610-ADF3-48FDB506E6BA}" destId="{00E1F14F-77A7-427D-B304-8FA50A0C08D4}" srcOrd="1" destOrd="0" presId="urn:microsoft.com/office/officeart/2018/2/layout/IconCircleList"/>
    <dgm:cxn modelId="{BD0F0C66-A5AC-411B-8D83-46C4A7F72548}" type="presParOf" srcId="{8ABBA48E-1A34-4610-ADF3-48FDB506E6BA}" destId="{089055ED-CC59-4B93-AC83-79CF51E3F053}" srcOrd="2" destOrd="0" presId="urn:microsoft.com/office/officeart/2018/2/layout/IconCircleList"/>
    <dgm:cxn modelId="{52C4CAB2-12A5-48FE-85BC-F5C441F635E9}" type="presParOf" srcId="{8ABBA48E-1A34-4610-ADF3-48FDB506E6BA}" destId="{DF82B873-D436-4844-B5A0-724C3F54827B}" srcOrd="3" destOrd="0" presId="urn:microsoft.com/office/officeart/2018/2/layout/IconCircleList"/>
    <dgm:cxn modelId="{60C4AB20-08D9-4D27-BD62-2119D24E35ED}" type="presParOf" srcId="{67F3F0A0-BACB-4BFF-AD73-1D52CCF08770}" destId="{5EDF5183-1B1A-4912-B1FE-EA9829E41C49}" srcOrd="11" destOrd="0" presId="urn:microsoft.com/office/officeart/2018/2/layout/IconCircleList"/>
    <dgm:cxn modelId="{1540B836-9787-4FEC-9567-EC3C45B0DC86}" type="presParOf" srcId="{67F3F0A0-BACB-4BFF-AD73-1D52CCF08770}" destId="{F7BC3481-B00D-456A-B5EF-73A876470F64}" srcOrd="12" destOrd="0" presId="urn:microsoft.com/office/officeart/2018/2/layout/IconCircleList"/>
    <dgm:cxn modelId="{7D12BAAF-E467-4193-AE33-32BDA8A3446C}" type="presParOf" srcId="{F7BC3481-B00D-456A-B5EF-73A876470F64}" destId="{9DC03A71-E76F-40ED-B526-A7F3B5496423}" srcOrd="0" destOrd="0" presId="urn:microsoft.com/office/officeart/2018/2/layout/IconCircleList"/>
    <dgm:cxn modelId="{BA71DF87-DB5B-4A73-8053-804F3622922D}" type="presParOf" srcId="{F7BC3481-B00D-456A-B5EF-73A876470F64}" destId="{049D0FC5-C4C0-4918-ABA5-A718796E2F74}" srcOrd="1" destOrd="0" presId="urn:microsoft.com/office/officeart/2018/2/layout/IconCircleList"/>
    <dgm:cxn modelId="{CC9CA761-0E95-46BA-8EBF-29E9A28F961E}" type="presParOf" srcId="{F7BC3481-B00D-456A-B5EF-73A876470F64}" destId="{B820523D-014E-45E9-BCE4-19E9E3459615}" srcOrd="2" destOrd="0" presId="urn:microsoft.com/office/officeart/2018/2/layout/IconCircleList"/>
    <dgm:cxn modelId="{20A75522-5730-40BE-87BB-4EF26E356B21}" type="presParOf" srcId="{F7BC3481-B00D-456A-B5EF-73A876470F64}" destId="{369137CF-FF28-4CA8-BB6F-B0C9F179267F}" srcOrd="3" destOrd="0" presId="urn:microsoft.com/office/officeart/2018/2/layout/IconCircleList"/>
    <dgm:cxn modelId="{DC382944-5E71-494F-8395-1D811B83C0C0}" type="presParOf" srcId="{67F3F0A0-BACB-4BFF-AD73-1D52CCF08770}" destId="{FA2E5AA5-C5BC-4C70-8861-785E4A0413E0}" srcOrd="13" destOrd="0" presId="urn:microsoft.com/office/officeart/2018/2/layout/IconCircleList"/>
    <dgm:cxn modelId="{107A3E9E-E31A-47EB-A51A-063F6F1E3D46}" type="presParOf" srcId="{67F3F0A0-BACB-4BFF-AD73-1D52CCF08770}" destId="{7EEA92A7-884C-4FC8-8B52-FACD6D96EF34}" srcOrd="14" destOrd="0" presId="urn:microsoft.com/office/officeart/2018/2/layout/IconCircleList"/>
    <dgm:cxn modelId="{2C57FCF9-4AB3-4020-9AF7-24AB124EF7D3}" type="presParOf" srcId="{7EEA92A7-884C-4FC8-8B52-FACD6D96EF34}" destId="{179AD79C-8359-4BB4-B108-B44E311EC340}" srcOrd="0" destOrd="0" presId="urn:microsoft.com/office/officeart/2018/2/layout/IconCircleList"/>
    <dgm:cxn modelId="{20FC42AC-6D3C-4383-A442-B7DBCDD1D608}" type="presParOf" srcId="{7EEA92A7-884C-4FC8-8B52-FACD6D96EF34}" destId="{05EEBF0B-10FF-4C68-A82B-9B4A437F8477}" srcOrd="1" destOrd="0" presId="urn:microsoft.com/office/officeart/2018/2/layout/IconCircleList"/>
    <dgm:cxn modelId="{3DFDBC6A-3AD5-458B-BBD7-F085EE517F4E}" type="presParOf" srcId="{7EEA92A7-884C-4FC8-8B52-FACD6D96EF34}" destId="{6A1504BD-E620-4F58-8E86-9576BF249AC5}" srcOrd="2" destOrd="0" presId="urn:microsoft.com/office/officeart/2018/2/layout/IconCircleList"/>
    <dgm:cxn modelId="{0A19D870-B7FC-43A7-B2FA-E0CAE7D99315}" type="presParOf" srcId="{7EEA92A7-884C-4FC8-8B52-FACD6D96EF34}" destId="{DADB125B-BAA7-4165-A890-4712D66AB15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EF0AD5-BA82-4EB0-8071-5CFFCA59092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080454A-B4A4-4BA5-BC16-6239612AF81E}">
      <dgm:prSet/>
      <dgm:spPr/>
      <dgm:t>
        <a:bodyPr/>
        <a:lstStyle/>
        <a:p>
          <a:r>
            <a:rPr lang="nl-BE" dirty="0"/>
            <a:t>We werken nog steeds met de drie zorgdoelen: de zorgdoelen zullen worden meegenomen in klassenraden rond het denken rond leerlingen , naast de zorgdoelen zoomen we dit jaar ook in op onderwijsbehoeften</a:t>
          </a:r>
          <a:endParaRPr lang="en-US" dirty="0"/>
        </a:p>
      </dgm:t>
    </dgm:pt>
    <dgm:pt modelId="{D1EC933C-A398-4F10-9939-17981D1A7B28}" type="parTrans" cxnId="{D299F48B-52A5-4134-B8F5-5B7F84D39E4F}">
      <dgm:prSet/>
      <dgm:spPr/>
      <dgm:t>
        <a:bodyPr/>
        <a:lstStyle/>
        <a:p>
          <a:endParaRPr lang="en-US"/>
        </a:p>
      </dgm:t>
    </dgm:pt>
    <dgm:pt modelId="{1F500AC0-B1E6-4040-B2B3-F0877E06B016}" type="sibTrans" cxnId="{D299F48B-52A5-4134-B8F5-5B7F84D39E4F}">
      <dgm:prSet/>
      <dgm:spPr/>
      <dgm:t>
        <a:bodyPr/>
        <a:lstStyle/>
        <a:p>
          <a:endParaRPr lang="en-US"/>
        </a:p>
      </dgm:t>
    </dgm:pt>
    <dgm:pt modelId="{530F2D6A-A0DB-4FEE-B85D-A4D841959536}">
      <dgm:prSet/>
      <dgm:spPr/>
      <dgm:t>
        <a:bodyPr/>
        <a:lstStyle/>
        <a:p>
          <a:r>
            <a:rPr lang="nl-BE" dirty="0"/>
            <a:t>Ilonka, Ann, Katrien begeleiden de klassenraden: we zoomen in op de doelen bij iedere leerling en kijken naar de noden van de klas binnen deze klassenraden</a:t>
          </a:r>
          <a:endParaRPr lang="en-US" dirty="0"/>
        </a:p>
      </dgm:t>
    </dgm:pt>
    <dgm:pt modelId="{226A78E9-5B1F-4093-972C-CC3AAAD5E900}" type="parTrans" cxnId="{09DE0DDF-D002-4379-A019-013CA2DA9DA3}">
      <dgm:prSet/>
      <dgm:spPr/>
      <dgm:t>
        <a:bodyPr/>
        <a:lstStyle/>
        <a:p>
          <a:endParaRPr lang="en-US"/>
        </a:p>
      </dgm:t>
    </dgm:pt>
    <dgm:pt modelId="{74FD04A0-E22A-4351-BA06-CA2DDD0A61EA}" type="sibTrans" cxnId="{09DE0DDF-D002-4379-A019-013CA2DA9DA3}">
      <dgm:prSet/>
      <dgm:spPr/>
      <dgm:t>
        <a:bodyPr/>
        <a:lstStyle/>
        <a:p>
          <a:endParaRPr lang="en-US"/>
        </a:p>
      </dgm:t>
    </dgm:pt>
    <dgm:pt modelId="{E42B5970-3418-46E2-83F6-1DC56F90671A}">
      <dgm:prSet/>
      <dgm:spPr/>
      <dgm:t>
        <a:bodyPr/>
        <a:lstStyle/>
        <a:p>
          <a:r>
            <a:rPr lang="nl-BE"/>
            <a:t>Alle documenten dienen digitaal volledig in orde te zijn (wie graag print, geen probleem, maar ik maak er geen verplichting van)</a:t>
          </a:r>
          <a:endParaRPr lang="en-US"/>
        </a:p>
      </dgm:t>
    </dgm:pt>
    <dgm:pt modelId="{94D44C8B-C5EA-4522-A283-8282A1773F5E}" type="parTrans" cxnId="{B984BF60-7634-43F0-AC34-2122F71B4994}">
      <dgm:prSet/>
      <dgm:spPr/>
      <dgm:t>
        <a:bodyPr/>
        <a:lstStyle/>
        <a:p>
          <a:endParaRPr lang="en-US"/>
        </a:p>
      </dgm:t>
    </dgm:pt>
    <dgm:pt modelId="{AF162475-C2A8-490E-AD3F-92AEA920674C}" type="sibTrans" cxnId="{B984BF60-7634-43F0-AC34-2122F71B4994}">
      <dgm:prSet/>
      <dgm:spPr/>
      <dgm:t>
        <a:bodyPr/>
        <a:lstStyle/>
        <a:p>
          <a:endParaRPr lang="en-US"/>
        </a:p>
      </dgm:t>
    </dgm:pt>
    <dgm:pt modelId="{7AF17BC8-0C58-4314-A73C-BB0DED4CD9BF}" type="pres">
      <dgm:prSet presAssocID="{C6EF0AD5-BA82-4EB0-8071-5CFFCA590920}" presName="root" presStyleCnt="0">
        <dgm:presLayoutVars>
          <dgm:dir/>
          <dgm:resizeHandles val="exact"/>
        </dgm:presLayoutVars>
      </dgm:prSet>
      <dgm:spPr/>
    </dgm:pt>
    <dgm:pt modelId="{B3C20CA7-961D-4FBF-A501-FC5DA50F7221}" type="pres">
      <dgm:prSet presAssocID="{3080454A-B4A4-4BA5-BC16-6239612AF81E}" presName="compNode" presStyleCnt="0"/>
      <dgm:spPr/>
    </dgm:pt>
    <dgm:pt modelId="{D969B522-BF40-49C7-92B9-2F13FD9908DB}" type="pres">
      <dgm:prSet presAssocID="{3080454A-B4A4-4BA5-BC16-6239612AF81E}" presName="bgRect" presStyleLbl="bgShp" presStyleIdx="0" presStyleCnt="3"/>
      <dgm:spPr/>
    </dgm:pt>
    <dgm:pt modelId="{0A4FF330-4C3F-480C-BAF7-384ECD480CA6}" type="pres">
      <dgm:prSet presAssocID="{3080454A-B4A4-4BA5-BC16-6239612AF81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laslokaal"/>
        </a:ext>
      </dgm:extLst>
    </dgm:pt>
    <dgm:pt modelId="{D95EB241-D20D-4778-A3F7-FCE7AF26C387}" type="pres">
      <dgm:prSet presAssocID="{3080454A-B4A4-4BA5-BC16-6239612AF81E}" presName="spaceRect" presStyleCnt="0"/>
      <dgm:spPr/>
    </dgm:pt>
    <dgm:pt modelId="{EC3B77DF-AE64-45CD-92AA-708E4F9B5012}" type="pres">
      <dgm:prSet presAssocID="{3080454A-B4A4-4BA5-BC16-6239612AF81E}" presName="parTx" presStyleLbl="revTx" presStyleIdx="0" presStyleCnt="3">
        <dgm:presLayoutVars>
          <dgm:chMax val="0"/>
          <dgm:chPref val="0"/>
        </dgm:presLayoutVars>
      </dgm:prSet>
      <dgm:spPr/>
    </dgm:pt>
    <dgm:pt modelId="{50BC1737-9E8F-473C-9AFB-CFF661AD6E25}" type="pres">
      <dgm:prSet presAssocID="{1F500AC0-B1E6-4040-B2B3-F0877E06B016}" presName="sibTrans" presStyleCnt="0"/>
      <dgm:spPr/>
    </dgm:pt>
    <dgm:pt modelId="{57D572B8-BB56-4955-ABB2-AF4BD0AB0867}" type="pres">
      <dgm:prSet presAssocID="{530F2D6A-A0DB-4FEE-B85D-A4D841959536}" presName="compNode" presStyleCnt="0"/>
      <dgm:spPr/>
    </dgm:pt>
    <dgm:pt modelId="{DB20CFEA-CF08-424D-B8EF-A97ABEE6C590}" type="pres">
      <dgm:prSet presAssocID="{530F2D6A-A0DB-4FEE-B85D-A4D841959536}" presName="bgRect" presStyleLbl="bgShp" presStyleIdx="1" presStyleCnt="3"/>
      <dgm:spPr/>
    </dgm:pt>
    <dgm:pt modelId="{B685371B-6A51-48D5-970A-2DB7F00C5400}" type="pres">
      <dgm:prSet presAssocID="{530F2D6A-A0DB-4FEE-B85D-A4D84195953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Zoom In"/>
        </a:ext>
      </dgm:extLst>
    </dgm:pt>
    <dgm:pt modelId="{9C8E228C-226D-4DDC-AE1B-18E3A27CDADB}" type="pres">
      <dgm:prSet presAssocID="{530F2D6A-A0DB-4FEE-B85D-A4D841959536}" presName="spaceRect" presStyleCnt="0"/>
      <dgm:spPr/>
    </dgm:pt>
    <dgm:pt modelId="{4307554D-B302-4A05-BD4C-0B226E248443}" type="pres">
      <dgm:prSet presAssocID="{530F2D6A-A0DB-4FEE-B85D-A4D841959536}" presName="parTx" presStyleLbl="revTx" presStyleIdx="1" presStyleCnt="3">
        <dgm:presLayoutVars>
          <dgm:chMax val="0"/>
          <dgm:chPref val="0"/>
        </dgm:presLayoutVars>
      </dgm:prSet>
      <dgm:spPr/>
    </dgm:pt>
    <dgm:pt modelId="{5839BE1C-3CD2-4F3C-954F-239B784B1DF8}" type="pres">
      <dgm:prSet presAssocID="{74FD04A0-E22A-4351-BA06-CA2DDD0A61EA}" presName="sibTrans" presStyleCnt="0"/>
      <dgm:spPr/>
    </dgm:pt>
    <dgm:pt modelId="{6B1F9F63-A9A6-4B22-89C0-5A80F16E2F67}" type="pres">
      <dgm:prSet presAssocID="{E42B5970-3418-46E2-83F6-1DC56F90671A}" presName="compNode" presStyleCnt="0"/>
      <dgm:spPr/>
    </dgm:pt>
    <dgm:pt modelId="{45AC61BF-59DB-41EA-A4C1-B0B24EC8F83B}" type="pres">
      <dgm:prSet presAssocID="{E42B5970-3418-46E2-83F6-1DC56F90671A}" presName="bgRect" presStyleLbl="bgShp" presStyleIdx="2" presStyleCnt="3"/>
      <dgm:spPr/>
    </dgm:pt>
    <dgm:pt modelId="{B8EB7722-D9AB-4A5A-98C3-FECBA0A30B61}" type="pres">
      <dgm:prSet presAssocID="{E42B5970-3418-46E2-83F6-1DC56F90671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inter"/>
        </a:ext>
      </dgm:extLst>
    </dgm:pt>
    <dgm:pt modelId="{115FD7D2-9DBF-49A1-8432-B499C2E42A7F}" type="pres">
      <dgm:prSet presAssocID="{E42B5970-3418-46E2-83F6-1DC56F90671A}" presName="spaceRect" presStyleCnt="0"/>
      <dgm:spPr/>
    </dgm:pt>
    <dgm:pt modelId="{C3BDB88E-B639-47F9-B2B9-942763B7062B}" type="pres">
      <dgm:prSet presAssocID="{E42B5970-3418-46E2-83F6-1DC56F90671A}" presName="parTx" presStyleLbl="revTx" presStyleIdx="2" presStyleCnt="3">
        <dgm:presLayoutVars>
          <dgm:chMax val="0"/>
          <dgm:chPref val="0"/>
        </dgm:presLayoutVars>
      </dgm:prSet>
      <dgm:spPr/>
    </dgm:pt>
  </dgm:ptLst>
  <dgm:cxnLst>
    <dgm:cxn modelId="{B7FF570E-3DBA-43DD-82C4-1ED497F3C28B}" type="presOf" srcId="{530F2D6A-A0DB-4FEE-B85D-A4D841959536}" destId="{4307554D-B302-4A05-BD4C-0B226E248443}" srcOrd="0" destOrd="0" presId="urn:microsoft.com/office/officeart/2018/2/layout/IconVerticalSolidList"/>
    <dgm:cxn modelId="{7162ED13-C5CE-432B-A53E-5AE672F133F8}" type="presOf" srcId="{C6EF0AD5-BA82-4EB0-8071-5CFFCA590920}" destId="{7AF17BC8-0C58-4314-A73C-BB0DED4CD9BF}" srcOrd="0" destOrd="0" presId="urn:microsoft.com/office/officeart/2018/2/layout/IconVerticalSolidList"/>
    <dgm:cxn modelId="{E12B1518-1F42-4A9C-BB4B-07715284919A}" type="presOf" srcId="{3080454A-B4A4-4BA5-BC16-6239612AF81E}" destId="{EC3B77DF-AE64-45CD-92AA-708E4F9B5012}" srcOrd="0" destOrd="0" presId="urn:microsoft.com/office/officeart/2018/2/layout/IconVerticalSolidList"/>
    <dgm:cxn modelId="{B984BF60-7634-43F0-AC34-2122F71B4994}" srcId="{C6EF0AD5-BA82-4EB0-8071-5CFFCA590920}" destId="{E42B5970-3418-46E2-83F6-1DC56F90671A}" srcOrd="2" destOrd="0" parTransId="{94D44C8B-C5EA-4522-A283-8282A1773F5E}" sibTransId="{AF162475-C2A8-490E-AD3F-92AEA920674C}"/>
    <dgm:cxn modelId="{D299F48B-52A5-4134-B8F5-5B7F84D39E4F}" srcId="{C6EF0AD5-BA82-4EB0-8071-5CFFCA590920}" destId="{3080454A-B4A4-4BA5-BC16-6239612AF81E}" srcOrd="0" destOrd="0" parTransId="{D1EC933C-A398-4F10-9939-17981D1A7B28}" sibTransId="{1F500AC0-B1E6-4040-B2B3-F0877E06B016}"/>
    <dgm:cxn modelId="{A056EEBB-C6B5-41A4-8576-9FB8A1C1C555}" type="presOf" srcId="{E42B5970-3418-46E2-83F6-1DC56F90671A}" destId="{C3BDB88E-B639-47F9-B2B9-942763B7062B}" srcOrd="0" destOrd="0" presId="urn:microsoft.com/office/officeart/2018/2/layout/IconVerticalSolidList"/>
    <dgm:cxn modelId="{09DE0DDF-D002-4379-A019-013CA2DA9DA3}" srcId="{C6EF0AD5-BA82-4EB0-8071-5CFFCA590920}" destId="{530F2D6A-A0DB-4FEE-B85D-A4D841959536}" srcOrd="1" destOrd="0" parTransId="{226A78E9-5B1F-4093-972C-CC3AAAD5E900}" sibTransId="{74FD04A0-E22A-4351-BA06-CA2DDD0A61EA}"/>
    <dgm:cxn modelId="{F5C57C32-6581-4CD2-8F7E-909C328CB58A}" type="presParOf" srcId="{7AF17BC8-0C58-4314-A73C-BB0DED4CD9BF}" destId="{B3C20CA7-961D-4FBF-A501-FC5DA50F7221}" srcOrd="0" destOrd="0" presId="urn:microsoft.com/office/officeart/2018/2/layout/IconVerticalSolidList"/>
    <dgm:cxn modelId="{CE920883-0D6D-4345-920A-9EE8AA767B91}" type="presParOf" srcId="{B3C20CA7-961D-4FBF-A501-FC5DA50F7221}" destId="{D969B522-BF40-49C7-92B9-2F13FD9908DB}" srcOrd="0" destOrd="0" presId="urn:microsoft.com/office/officeart/2018/2/layout/IconVerticalSolidList"/>
    <dgm:cxn modelId="{26713514-B0B1-4129-AF0B-6BE2F5E8C589}" type="presParOf" srcId="{B3C20CA7-961D-4FBF-A501-FC5DA50F7221}" destId="{0A4FF330-4C3F-480C-BAF7-384ECD480CA6}" srcOrd="1" destOrd="0" presId="urn:microsoft.com/office/officeart/2018/2/layout/IconVerticalSolidList"/>
    <dgm:cxn modelId="{981F627A-A3A7-485B-874B-205FC5E75664}" type="presParOf" srcId="{B3C20CA7-961D-4FBF-A501-FC5DA50F7221}" destId="{D95EB241-D20D-4778-A3F7-FCE7AF26C387}" srcOrd="2" destOrd="0" presId="urn:microsoft.com/office/officeart/2018/2/layout/IconVerticalSolidList"/>
    <dgm:cxn modelId="{AC34EB03-0317-45DB-9754-E59F3C0EA15E}" type="presParOf" srcId="{B3C20CA7-961D-4FBF-A501-FC5DA50F7221}" destId="{EC3B77DF-AE64-45CD-92AA-708E4F9B5012}" srcOrd="3" destOrd="0" presId="urn:microsoft.com/office/officeart/2018/2/layout/IconVerticalSolidList"/>
    <dgm:cxn modelId="{4521DF50-B3A2-43E5-8783-EE2ED6864560}" type="presParOf" srcId="{7AF17BC8-0C58-4314-A73C-BB0DED4CD9BF}" destId="{50BC1737-9E8F-473C-9AFB-CFF661AD6E25}" srcOrd="1" destOrd="0" presId="urn:microsoft.com/office/officeart/2018/2/layout/IconVerticalSolidList"/>
    <dgm:cxn modelId="{B8C24073-FF13-4D74-9142-D7D55868FE14}" type="presParOf" srcId="{7AF17BC8-0C58-4314-A73C-BB0DED4CD9BF}" destId="{57D572B8-BB56-4955-ABB2-AF4BD0AB0867}" srcOrd="2" destOrd="0" presId="urn:microsoft.com/office/officeart/2018/2/layout/IconVerticalSolidList"/>
    <dgm:cxn modelId="{B0BE9D8F-4C6E-47D8-BD16-85F2B2FF6EB1}" type="presParOf" srcId="{57D572B8-BB56-4955-ABB2-AF4BD0AB0867}" destId="{DB20CFEA-CF08-424D-B8EF-A97ABEE6C590}" srcOrd="0" destOrd="0" presId="urn:microsoft.com/office/officeart/2018/2/layout/IconVerticalSolidList"/>
    <dgm:cxn modelId="{301A5A1B-F5B8-485A-BB73-6718088FEF8B}" type="presParOf" srcId="{57D572B8-BB56-4955-ABB2-AF4BD0AB0867}" destId="{B685371B-6A51-48D5-970A-2DB7F00C5400}" srcOrd="1" destOrd="0" presId="urn:microsoft.com/office/officeart/2018/2/layout/IconVerticalSolidList"/>
    <dgm:cxn modelId="{0671B943-BCC1-4446-A5CB-AB1B180E6D01}" type="presParOf" srcId="{57D572B8-BB56-4955-ABB2-AF4BD0AB0867}" destId="{9C8E228C-226D-4DDC-AE1B-18E3A27CDADB}" srcOrd="2" destOrd="0" presId="urn:microsoft.com/office/officeart/2018/2/layout/IconVerticalSolidList"/>
    <dgm:cxn modelId="{1B6236C2-A549-4DC5-8A5B-2BFB83A147FF}" type="presParOf" srcId="{57D572B8-BB56-4955-ABB2-AF4BD0AB0867}" destId="{4307554D-B302-4A05-BD4C-0B226E248443}" srcOrd="3" destOrd="0" presId="urn:microsoft.com/office/officeart/2018/2/layout/IconVerticalSolidList"/>
    <dgm:cxn modelId="{007328C9-C118-4F42-8D78-EEEB9A2E56CA}" type="presParOf" srcId="{7AF17BC8-0C58-4314-A73C-BB0DED4CD9BF}" destId="{5839BE1C-3CD2-4F3C-954F-239B784B1DF8}" srcOrd="3" destOrd="0" presId="urn:microsoft.com/office/officeart/2018/2/layout/IconVerticalSolidList"/>
    <dgm:cxn modelId="{2F17C1E3-9015-4512-8626-2A80FF9F997B}" type="presParOf" srcId="{7AF17BC8-0C58-4314-A73C-BB0DED4CD9BF}" destId="{6B1F9F63-A9A6-4B22-89C0-5A80F16E2F67}" srcOrd="4" destOrd="0" presId="urn:microsoft.com/office/officeart/2018/2/layout/IconVerticalSolidList"/>
    <dgm:cxn modelId="{88763612-6477-4B30-BAC1-A519EF3F8051}" type="presParOf" srcId="{6B1F9F63-A9A6-4B22-89C0-5A80F16E2F67}" destId="{45AC61BF-59DB-41EA-A4C1-B0B24EC8F83B}" srcOrd="0" destOrd="0" presId="urn:microsoft.com/office/officeart/2018/2/layout/IconVerticalSolidList"/>
    <dgm:cxn modelId="{D050C822-28E1-4DA4-AE57-796999CF0D0D}" type="presParOf" srcId="{6B1F9F63-A9A6-4B22-89C0-5A80F16E2F67}" destId="{B8EB7722-D9AB-4A5A-98C3-FECBA0A30B61}" srcOrd="1" destOrd="0" presId="urn:microsoft.com/office/officeart/2018/2/layout/IconVerticalSolidList"/>
    <dgm:cxn modelId="{F325203E-A6B9-402C-A9B8-74236885AAE2}" type="presParOf" srcId="{6B1F9F63-A9A6-4B22-89C0-5A80F16E2F67}" destId="{115FD7D2-9DBF-49A1-8432-B499C2E42A7F}" srcOrd="2" destOrd="0" presId="urn:microsoft.com/office/officeart/2018/2/layout/IconVerticalSolidList"/>
    <dgm:cxn modelId="{8C1EE9B6-33CC-4ABA-B354-40B9D3CC3B9C}" type="presParOf" srcId="{6B1F9F63-A9A6-4B22-89C0-5A80F16E2F67}" destId="{C3BDB88E-B639-47F9-B2B9-942763B7062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D744AB-DD1C-43E4-8260-5D19FBB1D38A}"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9268D86A-CD66-4BBA-A176-01233805FB04}">
      <dgm:prSet/>
      <dgm:spPr/>
      <dgm:t>
        <a:bodyPr/>
        <a:lstStyle/>
        <a:p>
          <a:pPr>
            <a:defRPr cap="all"/>
          </a:pPr>
          <a:r>
            <a:rPr lang="nl-BE"/>
            <a:t>Missie en visie is geen vrijblijvend traject maar een traject voor ieder lid van de school</a:t>
          </a:r>
          <a:endParaRPr lang="en-US"/>
        </a:p>
      </dgm:t>
    </dgm:pt>
    <dgm:pt modelId="{657DE688-24DA-48C3-96B4-6CF94D214300}" type="parTrans" cxnId="{3691ABFD-D45C-4FC3-92BE-9260BE5D20C2}">
      <dgm:prSet/>
      <dgm:spPr/>
      <dgm:t>
        <a:bodyPr/>
        <a:lstStyle/>
        <a:p>
          <a:endParaRPr lang="en-US"/>
        </a:p>
      </dgm:t>
    </dgm:pt>
    <dgm:pt modelId="{0371FFB7-A4D1-4455-A56D-FEB312CF2020}" type="sibTrans" cxnId="{3691ABFD-D45C-4FC3-92BE-9260BE5D20C2}">
      <dgm:prSet/>
      <dgm:spPr/>
      <dgm:t>
        <a:bodyPr/>
        <a:lstStyle/>
        <a:p>
          <a:endParaRPr lang="en-US"/>
        </a:p>
      </dgm:t>
    </dgm:pt>
    <dgm:pt modelId="{7845C3F0-ECC4-46F9-9EA2-ECA19BEE0961}">
      <dgm:prSet/>
      <dgm:spPr/>
      <dgm:t>
        <a:bodyPr/>
        <a:lstStyle/>
        <a:p>
          <a:pPr>
            <a:defRPr cap="all"/>
          </a:pPr>
          <a:r>
            <a:rPr lang="nl-BE"/>
            <a:t>Eerste hulp is van belang voor eenieder </a:t>
          </a:r>
          <a:endParaRPr lang="en-US"/>
        </a:p>
      </dgm:t>
    </dgm:pt>
    <dgm:pt modelId="{F276799A-966F-473F-8346-62D2C5C5F917}" type="parTrans" cxnId="{CB502F2B-888C-4C97-8D6B-BE7D64ED9576}">
      <dgm:prSet/>
      <dgm:spPr/>
      <dgm:t>
        <a:bodyPr/>
        <a:lstStyle/>
        <a:p>
          <a:endParaRPr lang="en-US"/>
        </a:p>
      </dgm:t>
    </dgm:pt>
    <dgm:pt modelId="{4E5BD0F8-5F92-4FBC-9C8B-0DFCA07E72BC}" type="sibTrans" cxnId="{CB502F2B-888C-4C97-8D6B-BE7D64ED9576}">
      <dgm:prSet/>
      <dgm:spPr/>
      <dgm:t>
        <a:bodyPr/>
        <a:lstStyle/>
        <a:p>
          <a:endParaRPr lang="en-US"/>
        </a:p>
      </dgm:t>
    </dgm:pt>
    <dgm:pt modelId="{204D5C98-97F7-417A-B789-0E87C03BFD56}">
      <dgm:prSet/>
      <dgm:spPr/>
      <dgm:t>
        <a:bodyPr/>
        <a:lstStyle/>
        <a:p>
          <a:pPr>
            <a:defRPr cap="all"/>
          </a:pPr>
          <a:r>
            <a:rPr lang="nl-BE"/>
            <a:t>‘kennismakingsgesprek’ met directie volgens vooropgestelde methodiek </a:t>
          </a:r>
          <a:endParaRPr lang="en-US"/>
        </a:p>
      </dgm:t>
    </dgm:pt>
    <dgm:pt modelId="{CE58545C-7506-4211-A8F8-9AD771C7A921}" type="parTrans" cxnId="{A2B4597D-1C0D-48CC-9962-58411C897A8B}">
      <dgm:prSet/>
      <dgm:spPr/>
      <dgm:t>
        <a:bodyPr/>
        <a:lstStyle/>
        <a:p>
          <a:endParaRPr lang="en-US"/>
        </a:p>
      </dgm:t>
    </dgm:pt>
    <dgm:pt modelId="{6C07E3BE-4190-438D-9E94-265077789591}" type="sibTrans" cxnId="{A2B4597D-1C0D-48CC-9962-58411C897A8B}">
      <dgm:prSet/>
      <dgm:spPr/>
      <dgm:t>
        <a:bodyPr/>
        <a:lstStyle/>
        <a:p>
          <a:endParaRPr lang="en-US"/>
        </a:p>
      </dgm:t>
    </dgm:pt>
    <dgm:pt modelId="{C483A35B-47D4-425C-A906-2E2E02211648}">
      <dgm:prSet/>
      <dgm:spPr/>
      <dgm:t>
        <a:bodyPr/>
        <a:lstStyle/>
        <a:p>
          <a:pPr>
            <a:defRPr cap="all"/>
          </a:pPr>
          <a:r>
            <a:rPr lang="nl-BE"/>
            <a:t>Iedereen is de volle drie dagen aanwezig (tenzij opdracht op andere school)</a:t>
          </a:r>
          <a:endParaRPr lang="en-US"/>
        </a:p>
      </dgm:t>
    </dgm:pt>
    <dgm:pt modelId="{CB663795-850C-4A54-A40A-3B9BCCD4F9CC}" type="parTrans" cxnId="{3FF00906-5A31-4BFB-A27A-01B4A517BFB5}">
      <dgm:prSet/>
      <dgm:spPr/>
      <dgm:t>
        <a:bodyPr/>
        <a:lstStyle/>
        <a:p>
          <a:endParaRPr lang="en-US"/>
        </a:p>
      </dgm:t>
    </dgm:pt>
    <dgm:pt modelId="{2E2FDC4B-4AA5-40E8-A8B5-542DA0428786}" type="sibTrans" cxnId="{3FF00906-5A31-4BFB-A27A-01B4A517BFB5}">
      <dgm:prSet/>
      <dgm:spPr/>
      <dgm:t>
        <a:bodyPr/>
        <a:lstStyle/>
        <a:p>
          <a:endParaRPr lang="en-US"/>
        </a:p>
      </dgm:t>
    </dgm:pt>
    <dgm:pt modelId="{8D77B587-BE55-43C4-A809-C6FB06C9746E}" type="pres">
      <dgm:prSet presAssocID="{2ED744AB-DD1C-43E4-8260-5D19FBB1D38A}" presName="root" presStyleCnt="0">
        <dgm:presLayoutVars>
          <dgm:dir/>
          <dgm:resizeHandles val="exact"/>
        </dgm:presLayoutVars>
      </dgm:prSet>
      <dgm:spPr/>
    </dgm:pt>
    <dgm:pt modelId="{63193212-7E47-475B-A1E8-E5F3E44F73FC}" type="pres">
      <dgm:prSet presAssocID="{9268D86A-CD66-4BBA-A176-01233805FB04}" presName="compNode" presStyleCnt="0"/>
      <dgm:spPr/>
    </dgm:pt>
    <dgm:pt modelId="{61C5F114-2079-497F-A96E-18DA7AD4034F}" type="pres">
      <dgm:prSet presAssocID="{9268D86A-CD66-4BBA-A176-01233805FB04}" presName="iconBgRect" presStyleLbl="bgShp" presStyleIdx="0" presStyleCnt="4"/>
      <dgm:spPr>
        <a:prstGeom prst="round2DiagRect">
          <a:avLst>
            <a:gd name="adj1" fmla="val 29727"/>
            <a:gd name="adj2" fmla="val 0"/>
          </a:avLst>
        </a:prstGeom>
      </dgm:spPr>
    </dgm:pt>
    <dgm:pt modelId="{19612E13-9586-4C3E-B815-678926E5DC6A}" type="pres">
      <dgm:prSet presAssocID="{9268D86A-CD66-4BBA-A176-01233805FB0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os"/>
        </a:ext>
      </dgm:extLst>
    </dgm:pt>
    <dgm:pt modelId="{18E89C5D-667C-4BFB-871A-66D1D5829CBE}" type="pres">
      <dgm:prSet presAssocID="{9268D86A-CD66-4BBA-A176-01233805FB04}" presName="spaceRect" presStyleCnt="0"/>
      <dgm:spPr/>
    </dgm:pt>
    <dgm:pt modelId="{C30ED582-E2F1-4724-B7E4-D122895E3926}" type="pres">
      <dgm:prSet presAssocID="{9268D86A-CD66-4BBA-A176-01233805FB04}" presName="textRect" presStyleLbl="revTx" presStyleIdx="0" presStyleCnt="4">
        <dgm:presLayoutVars>
          <dgm:chMax val="1"/>
          <dgm:chPref val="1"/>
        </dgm:presLayoutVars>
      </dgm:prSet>
      <dgm:spPr/>
    </dgm:pt>
    <dgm:pt modelId="{851ABE67-3B4A-4608-AF9F-CF6CDCED3C1C}" type="pres">
      <dgm:prSet presAssocID="{0371FFB7-A4D1-4455-A56D-FEB312CF2020}" presName="sibTrans" presStyleCnt="0"/>
      <dgm:spPr/>
    </dgm:pt>
    <dgm:pt modelId="{2A2D2276-5683-4BC1-A931-D62231D0A696}" type="pres">
      <dgm:prSet presAssocID="{7845C3F0-ECC4-46F9-9EA2-ECA19BEE0961}" presName="compNode" presStyleCnt="0"/>
      <dgm:spPr/>
    </dgm:pt>
    <dgm:pt modelId="{3448095B-E2CC-466D-AA19-ACF79C56FFEE}" type="pres">
      <dgm:prSet presAssocID="{7845C3F0-ECC4-46F9-9EA2-ECA19BEE0961}" presName="iconBgRect" presStyleLbl="bgShp" presStyleIdx="1" presStyleCnt="4"/>
      <dgm:spPr>
        <a:prstGeom prst="round2DiagRect">
          <a:avLst>
            <a:gd name="adj1" fmla="val 29727"/>
            <a:gd name="adj2" fmla="val 0"/>
          </a:avLst>
        </a:prstGeom>
      </dgm:spPr>
    </dgm:pt>
    <dgm:pt modelId="{17085C59-C56D-4CD7-B9B4-930EA342C949}" type="pres">
      <dgm:prSet presAssocID="{7845C3F0-ECC4-46F9-9EA2-ECA19BEE096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sch"/>
        </a:ext>
      </dgm:extLst>
    </dgm:pt>
    <dgm:pt modelId="{BEF0294B-809A-4BD8-8201-A8E6CA561FEC}" type="pres">
      <dgm:prSet presAssocID="{7845C3F0-ECC4-46F9-9EA2-ECA19BEE0961}" presName="spaceRect" presStyleCnt="0"/>
      <dgm:spPr/>
    </dgm:pt>
    <dgm:pt modelId="{06140D1B-5E44-4E39-B23C-0DA9C77D46F0}" type="pres">
      <dgm:prSet presAssocID="{7845C3F0-ECC4-46F9-9EA2-ECA19BEE0961}" presName="textRect" presStyleLbl="revTx" presStyleIdx="1" presStyleCnt="4">
        <dgm:presLayoutVars>
          <dgm:chMax val="1"/>
          <dgm:chPref val="1"/>
        </dgm:presLayoutVars>
      </dgm:prSet>
      <dgm:spPr/>
    </dgm:pt>
    <dgm:pt modelId="{51C8B183-17A7-4AD2-A2C9-14A7CA11FC20}" type="pres">
      <dgm:prSet presAssocID="{4E5BD0F8-5F92-4FBC-9C8B-0DFCA07E72BC}" presName="sibTrans" presStyleCnt="0"/>
      <dgm:spPr/>
    </dgm:pt>
    <dgm:pt modelId="{40911FE4-2ED4-4042-B751-D29179E31CE7}" type="pres">
      <dgm:prSet presAssocID="{204D5C98-97F7-417A-B789-0E87C03BFD56}" presName="compNode" presStyleCnt="0"/>
      <dgm:spPr/>
    </dgm:pt>
    <dgm:pt modelId="{375E7187-C82F-43C8-8492-D897B40891C5}" type="pres">
      <dgm:prSet presAssocID="{204D5C98-97F7-417A-B789-0E87C03BFD56}" presName="iconBgRect" presStyleLbl="bgShp" presStyleIdx="2" presStyleCnt="4"/>
      <dgm:spPr>
        <a:prstGeom prst="round2DiagRect">
          <a:avLst>
            <a:gd name="adj1" fmla="val 29727"/>
            <a:gd name="adj2" fmla="val 0"/>
          </a:avLst>
        </a:prstGeom>
      </dgm:spPr>
    </dgm:pt>
    <dgm:pt modelId="{DD8815F3-3D23-4358-8EAC-E6918085F82E}" type="pres">
      <dgm:prSet presAssocID="{204D5C98-97F7-417A-B789-0E87C03BFD5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roomdiagram"/>
        </a:ext>
      </dgm:extLst>
    </dgm:pt>
    <dgm:pt modelId="{07AA7A1E-3CD8-4362-81EE-919A0231DF29}" type="pres">
      <dgm:prSet presAssocID="{204D5C98-97F7-417A-B789-0E87C03BFD56}" presName="spaceRect" presStyleCnt="0"/>
      <dgm:spPr/>
    </dgm:pt>
    <dgm:pt modelId="{D6E8989A-05E3-45BE-B58B-AD7F9718415F}" type="pres">
      <dgm:prSet presAssocID="{204D5C98-97F7-417A-B789-0E87C03BFD56}" presName="textRect" presStyleLbl="revTx" presStyleIdx="2" presStyleCnt="4">
        <dgm:presLayoutVars>
          <dgm:chMax val="1"/>
          <dgm:chPref val="1"/>
        </dgm:presLayoutVars>
      </dgm:prSet>
      <dgm:spPr/>
    </dgm:pt>
    <dgm:pt modelId="{98A583F8-312D-425F-9FA2-ACCC7785982A}" type="pres">
      <dgm:prSet presAssocID="{6C07E3BE-4190-438D-9E94-265077789591}" presName="sibTrans" presStyleCnt="0"/>
      <dgm:spPr/>
    </dgm:pt>
    <dgm:pt modelId="{7A0EB3D5-2FC0-4CE8-9E9C-037A9F0A9843}" type="pres">
      <dgm:prSet presAssocID="{C483A35B-47D4-425C-A906-2E2E02211648}" presName="compNode" presStyleCnt="0"/>
      <dgm:spPr/>
    </dgm:pt>
    <dgm:pt modelId="{99680709-27FD-4DD8-939D-4810226A43F9}" type="pres">
      <dgm:prSet presAssocID="{C483A35B-47D4-425C-A906-2E2E02211648}" presName="iconBgRect" presStyleLbl="bgShp" presStyleIdx="3" presStyleCnt="4"/>
      <dgm:spPr>
        <a:prstGeom prst="round2DiagRect">
          <a:avLst>
            <a:gd name="adj1" fmla="val 29727"/>
            <a:gd name="adj2" fmla="val 0"/>
          </a:avLst>
        </a:prstGeom>
      </dgm:spPr>
    </dgm:pt>
    <dgm:pt modelId="{93CDF911-6848-40E4-8893-DE29B3A779E6}" type="pres">
      <dgm:prSet presAssocID="{C483A35B-47D4-425C-A906-2E2E0221164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of People"/>
        </a:ext>
      </dgm:extLst>
    </dgm:pt>
    <dgm:pt modelId="{B805F5F2-67B2-4602-864F-C215AF790332}" type="pres">
      <dgm:prSet presAssocID="{C483A35B-47D4-425C-A906-2E2E02211648}" presName="spaceRect" presStyleCnt="0"/>
      <dgm:spPr/>
    </dgm:pt>
    <dgm:pt modelId="{DAAF3A66-B536-402C-AB1C-5DA6914F25E6}" type="pres">
      <dgm:prSet presAssocID="{C483A35B-47D4-425C-A906-2E2E02211648}" presName="textRect" presStyleLbl="revTx" presStyleIdx="3" presStyleCnt="4">
        <dgm:presLayoutVars>
          <dgm:chMax val="1"/>
          <dgm:chPref val="1"/>
        </dgm:presLayoutVars>
      </dgm:prSet>
      <dgm:spPr/>
    </dgm:pt>
  </dgm:ptLst>
  <dgm:cxnLst>
    <dgm:cxn modelId="{3FF00906-5A31-4BFB-A27A-01B4A517BFB5}" srcId="{2ED744AB-DD1C-43E4-8260-5D19FBB1D38A}" destId="{C483A35B-47D4-425C-A906-2E2E02211648}" srcOrd="3" destOrd="0" parTransId="{CB663795-850C-4A54-A40A-3B9BCCD4F9CC}" sibTransId="{2E2FDC4B-4AA5-40E8-A8B5-542DA0428786}"/>
    <dgm:cxn modelId="{A7399517-8A83-446C-A751-B763F946E1CC}" type="presOf" srcId="{C483A35B-47D4-425C-A906-2E2E02211648}" destId="{DAAF3A66-B536-402C-AB1C-5DA6914F25E6}" srcOrd="0" destOrd="0" presId="urn:microsoft.com/office/officeart/2018/5/layout/IconLeafLabelList"/>
    <dgm:cxn modelId="{CB502F2B-888C-4C97-8D6B-BE7D64ED9576}" srcId="{2ED744AB-DD1C-43E4-8260-5D19FBB1D38A}" destId="{7845C3F0-ECC4-46F9-9EA2-ECA19BEE0961}" srcOrd="1" destOrd="0" parTransId="{F276799A-966F-473F-8346-62D2C5C5F917}" sibTransId="{4E5BD0F8-5F92-4FBC-9C8B-0DFCA07E72BC}"/>
    <dgm:cxn modelId="{BE6B8855-F7AA-47AD-9C23-9952FDC83954}" type="presOf" srcId="{7845C3F0-ECC4-46F9-9EA2-ECA19BEE0961}" destId="{06140D1B-5E44-4E39-B23C-0DA9C77D46F0}" srcOrd="0" destOrd="0" presId="urn:microsoft.com/office/officeart/2018/5/layout/IconLeafLabelList"/>
    <dgm:cxn modelId="{95887F59-D061-4589-AAAF-62169466A9C6}" type="presOf" srcId="{2ED744AB-DD1C-43E4-8260-5D19FBB1D38A}" destId="{8D77B587-BE55-43C4-A809-C6FB06C9746E}" srcOrd="0" destOrd="0" presId="urn:microsoft.com/office/officeart/2018/5/layout/IconLeafLabelList"/>
    <dgm:cxn modelId="{A2B4597D-1C0D-48CC-9962-58411C897A8B}" srcId="{2ED744AB-DD1C-43E4-8260-5D19FBB1D38A}" destId="{204D5C98-97F7-417A-B789-0E87C03BFD56}" srcOrd="2" destOrd="0" parTransId="{CE58545C-7506-4211-A8F8-9AD771C7A921}" sibTransId="{6C07E3BE-4190-438D-9E94-265077789591}"/>
    <dgm:cxn modelId="{7DE7AB7D-0A6F-4439-8A8B-3F19A7FA7723}" type="presOf" srcId="{9268D86A-CD66-4BBA-A176-01233805FB04}" destId="{C30ED582-E2F1-4724-B7E4-D122895E3926}" srcOrd="0" destOrd="0" presId="urn:microsoft.com/office/officeart/2018/5/layout/IconLeafLabelList"/>
    <dgm:cxn modelId="{2981009E-5907-4DF5-AD49-B60F4D9D1C39}" type="presOf" srcId="{204D5C98-97F7-417A-B789-0E87C03BFD56}" destId="{D6E8989A-05E3-45BE-B58B-AD7F9718415F}" srcOrd="0" destOrd="0" presId="urn:microsoft.com/office/officeart/2018/5/layout/IconLeafLabelList"/>
    <dgm:cxn modelId="{3691ABFD-D45C-4FC3-92BE-9260BE5D20C2}" srcId="{2ED744AB-DD1C-43E4-8260-5D19FBB1D38A}" destId="{9268D86A-CD66-4BBA-A176-01233805FB04}" srcOrd="0" destOrd="0" parTransId="{657DE688-24DA-48C3-96B4-6CF94D214300}" sibTransId="{0371FFB7-A4D1-4455-A56D-FEB312CF2020}"/>
    <dgm:cxn modelId="{C1AE8C95-9566-47BC-B1C5-5782A8CB9B4C}" type="presParOf" srcId="{8D77B587-BE55-43C4-A809-C6FB06C9746E}" destId="{63193212-7E47-475B-A1E8-E5F3E44F73FC}" srcOrd="0" destOrd="0" presId="urn:microsoft.com/office/officeart/2018/5/layout/IconLeafLabelList"/>
    <dgm:cxn modelId="{AEF133BA-EDCD-4E02-9A2D-A4599C4E0A8F}" type="presParOf" srcId="{63193212-7E47-475B-A1E8-E5F3E44F73FC}" destId="{61C5F114-2079-497F-A96E-18DA7AD4034F}" srcOrd="0" destOrd="0" presId="urn:microsoft.com/office/officeart/2018/5/layout/IconLeafLabelList"/>
    <dgm:cxn modelId="{B7EDC6E7-8368-4380-973B-594FE1BA54E2}" type="presParOf" srcId="{63193212-7E47-475B-A1E8-E5F3E44F73FC}" destId="{19612E13-9586-4C3E-B815-678926E5DC6A}" srcOrd="1" destOrd="0" presId="urn:microsoft.com/office/officeart/2018/5/layout/IconLeafLabelList"/>
    <dgm:cxn modelId="{027CD131-5A0D-4F22-A983-38BA31DC8433}" type="presParOf" srcId="{63193212-7E47-475B-A1E8-E5F3E44F73FC}" destId="{18E89C5D-667C-4BFB-871A-66D1D5829CBE}" srcOrd="2" destOrd="0" presId="urn:microsoft.com/office/officeart/2018/5/layout/IconLeafLabelList"/>
    <dgm:cxn modelId="{F3134BE4-8F4A-4EF8-9331-7814B4D6B54E}" type="presParOf" srcId="{63193212-7E47-475B-A1E8-E5F3E44F73FC}" destId="{C30ED582-E2F1-4724-B7E4-D122895E3926}" srcOrd="3" destOrd="0" presId="urn:microsoft.com/office/officeart/2018/5/layout/IconLeafLabelList"/>
    <dgm:cxn modelId="{F3FE855C-BEAF-4866-8AE3-CBDB31C0DF04}" type="presParOf" srcId="{8D77B587-BE55-43C4-A809-C6FB06C9746E}" destId="{851ABE67-3B4A-4608-AF9F-CF6CDCED3C1C}" srcOrd="1" destOrd="0" presId="urn:microsoft.com/office/officeart/2018/5/layout/IconLeafLabelList"/>
    <dgm:cxn modelId="{7886D858-8413-4E7A-A013-A6E1197EC310}" type="presParOf" srcId="{8D77B587-BE55-43C4-A809-C6FB06C9746E}" destId="{2A2D2276-5683-4BC1-A931-D62231D0A696}" srcOrd="2" destOrd="0" presId="urn:microsoft.com/office/officeart/2018/5/layout/IconLeafLabelList"/>
    <dgm:cxn modelId="{8D227F55-3FC5-4C6E-A07E-207940F92347}" type="presParOf" srcId="{2A2D2276-5683-4BC1-A931-D62231D0A696}" destId="{3448095B-E2CC-466D-AA19-ACF79C56FFEE}" srcOrd="0" destOrd="0" presId="urn:microsoft.com/office/officeart/2018/5/layout/IconLeafLabelList"/>
    <dgm:cxn modelId="{BBCC3FE1-3684-4C90-A4CF-25CD49041152}" type="presParOf" srcId="{2A2D2276-5683-4BC1-A931-D62231D0A696}" destId="{17085C59-C56D-4CD7-B9B4-930EA342C949}" srcOrd="1" destOrd="0" presId="urn:microsoft.com/office/officeart/2018/5/layout/IconLeafLabelList"/>
    <dgm:cxn modelId="{C993B9FF-DE34-4399-A7F6-DB84AE5EF6F7}" type="presParOf" srcId="{2A2D2276-5683-4BC1-A931-D62231D0A696}" destId="{BEF0294B-809A-4BD8-8201-A8E6CA561FEC}" srcOrd="2" destOrd="0" presId="urn:microsoft.com/office/officeart/2018/5/layout/IconLeafLabelList"/>
    <dgm:cxn modelId="{CDCFC004-E797-4947-91E5-CF73E8F0B2A1}" type="presParOf" srcId="{2A2D2276-5683-4BC1-A931-D62231D0A696}" destId="{06140D1B-5E44-4E39-B23C-0DA9C77D46F0}" srcOrd="3" destOrd="0" presId="urn:microsoft.com/office/officeart/2018/5/layout/IconLeafLabelList"/>
    <dgm:cxn modelId="{720D9E38-264D-44E3-BE64-956B60C21583}" type="presParOf" srcId="{8D77B587-BE55-43C4-A809-C6FB06C9746E}" destId="{51C8B183-17A7-4AD2-A2C9-14A7CA11FC20}" srcOrd="3" destOrd="0" presId="urn:microsoft.com/office/officeart/2018/5/layout/IconLeafLabelList"/>
    <dgm:cxn modelId="{A118E7A6-09E4-40D1-B57D-A71257D7A422}" type="presParOf" srcId="{8D77B587-BE55-43C4-A809-C6FB06C9746E}" destId="{40911FE4-2ED4-4042-B751-D29179E31CE7}" srcOrd="4" destOrd="0" presId="urn:microsoft.com/office/officeart/2018/5/layout/IconLeafLabelList"/>
    <dgm:cxn modelId="{E0DBFC7C-28B1-489B-8D1C-FE37BFB63B48}" type="presParOf" srcId="{40911FE4-2ED4-4042-B751-D29179E31CE7}" destId="{375E7187-C82F-43C8-8492-D897B40891C5}" srcOrd="0" destOrd="0" presId="urn:microsoft.com/office/officeart/2018/5/layout/IconLeafLabelList"/>
    <dgm:cxn modelId="{660E2D0D-EA55-42FF-994C-3C57B2BFAE87}" type="presParOf" srcId="{40911FE4-2ED4-4042-B751-D29179E31CE7}" destId="{DD8815F3-3D23-4358-8EAC-E6918085F82E}" srcOrd="1" destOrd="0" presId="urn:microsoft.com/office/officeart/2018/5/layout/IconLeafLabelList"/>
    <dgm:cxn modelId="{40BF58C9-3952-442F-8CEF-49AE65DC2159}" type="presParOf" srcId="{40911FE4-2ED4-4042-B751-D29179E31CE7}" destId="{07AA7A1E-3CD8-4362-81EE-919A0231DF29}" srcOrd="2" destOrd="0" presId="urn:microsoft.com/office/officeart/2018/5/layout/IconLeafLabelList"/>
    <dgm:cxn modelId="{69649C14-51C9-42E7-9C89-A80C3B080D6A}" type="presParOf" srcId="{40911FE4-2ED4-4042-B751-D29179E31CE7}" destId="{D6E8989A-05E3-45BE-B58B-AD7F9718415F}" srcOrd="3" destOrd="0" presId="urn:microsoft.com/office/officeart/2018/5/layout/IconLeafLabelList"/>
    <dgm:cxn modelId="{0E422297-5CA9-4AF3-91D8-25D47EEDF1EC}" type="presParOf" srcId="{8D77B587-BE55-43C4-A809-C6FB06C9746E}" destId="{98A583F8-312D-425F-9FA2-ACCC7785982A}" srcOrd="5" destOrd="0" presId="urn:microsoft.com/office/officeart/2018/5/layout/IconLeafLabelList"/>
    <dgm:cxn modelId="{575C8385-40F8-4AE7-9106-7941751B3FAE}" type="presParOf" srcId="{8D77B587-BE55-43C4-A809-C6FB06C9746E}" destId="{7A0EB3D5-2FC0-4CE8-9E9C-037A9F0A9843}" srcOrd="6" destOrd="0" presId="urn:microsoft.com/office/officeart/2018/5/layout/IconLeafLabelList"/>
    <dgm:cxn modelId="{98B3B127-34D4-42FF-97AD-E850EB50D72F}" type="presParOf" srcId="{7A0EB3D5-2FC0-4CE8-9E9C-037A9F0A9843}" destId="{99680709-27FD-4DD8-939D-4810226A43F9}" srcOrd="0" destOrd="0" presId="urn:microsoft.com/office/officeart/2018/5/layout/IconLeafLabelList"/>
    <dgm:cxn modelId="{9E4D0EE0-E331-439B-9D5E-5DD5D1B3D07A}" type="presParOf" srcId="{7A0EB3D5-2FC0-4CE8-9E9C-037A9F0A9843}" destId="{93CDF911-6848-40E4-8893-DE29B3A779E6}" srcOrd="1" destOrd="0" presId="urn:microsoft.com/office/officeart/2018/5/layout/IconLeafLabelList"/>
    <dgm:cxn modelId="{95A27C89-EB18-4B47-BACD-E35059A4E9FE}" type="presParOf" srcId="{7A0EB3D5-2FC0-4CE8-9E9C-037A9F0A9843}" destId="{B805F5F2-67B2-4602-864F-C215AF790332}" srcOrd="2" destOrd="0" presId="urn:microsoft.com/office/officeart/2018/5/layout/IconLeafLabelList"/>
    <dgm:cxn modelId="{BEF076A8-ABE5-4D55-8A58-9225F557EFED}" type="presParOf" srcId="{7A0EB3D5-2FC0-4CE8-9E9C-037A9F0A9843}" destId="{DAAF3A66-B536-402C-AB1C-5DA6914F25E6}"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D21ED-FD3B-4E49-928A-05D823220DDB}">
      <dsp:nvSpPr>
        <dsp:cNvPr id="0" name=""/>
        <dsp:cNvSpPr/>
      </dsp:nvSpPr>
      <dsp:spPr>
        <a:xfrm>
          <a:off x="0" y="713"/>
          <a:ext cx="617340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37D8D8-1AA1-1746-A7D9-E7A771B274CC}">
      <dsp:nvSpPr>
        <dsp:cNvPr id="0" name=""/>
        <dsp:cNvSpPr/>
      </dsp:nvSpPr>
      <dsp:spPr>
        <a:xfrm>
          <a:off x="0" y="713"/>
          <a:ext cx="6173409" cy="834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BE" sz="2400" kern="1200"/>
            <a:t>Nieuw uurrooster: voorstelling nieuwe collega’s</a:t>
          </a:r>
          <a:endParaRPr lang="en-US" sz="2400" kern="1200"/>
        </a:p>
      </dsp:txBody>
      <dsp:txXfrm>
        <a:off x="0" y="713"/>
        <a:ext cx="6173409" cy="834577"/>
      </dsp:txXfrm>
    </dsp:sp>
    <dsp:sp modelId="{D2A4ECE6-9C08-D749-A22D-791241D7E42C}">
      <dsp:nvSpPr>
        <dsp:cNvPr id="0" name=""/>
        <dsp:cNvSpPr/>
      </dsp:nvSpPr>
      <dsp:spPr>
        <a:xfrm>
          <a:off x="0" y="835290"/>
          <a:ext cx="6173409" cy="0"/>
        </a:xfrm>
        <a:prstGeom prst="line">
          <a:avLst/>
        </a:prstGeom>
        <a:solidFill>
          <a:schemeClr val="accent2">
            <a:hueOff val="-253238"/>
            <a:satOff val="1733"/>
            <a:lumOff val="1405"/>
            <a:alphaOff val="0"/>
          </a:schemeClr>
        </a:solidFill>
        <a:ln w="12700" cap="flat" cmpd="sng" algn="ctr">
          <a:solidFill>
            <a:schemeClr val="accent2">
              <a:hueOff val="-253238"/>
              <a:satOff val="1733"/>
              <a:lumOff val="14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0D4866-8AD3-2E4D-9CA5-C29C3A806904}">
      <dsp:nvSpPr>
        <dsp:cNvPr id="0" name=""/>
        <dsp:cNvSpPr/>
      </dsp:nvSpPr>
      <dsp:spPr>
        <a:xfrm>
          <a:off x="0" y="835290"/>
          <a:ext cx="6173409" cy="834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BE" sz="2400" kern="1200"/>
            <a:t>Resultaat denktank: wachten en toezichten </a:t>
          </a:r>
          <a:endParaRPr lang="en-US" sz="2400" kern="1200"/>
        </a:p>
      </dsp:txBody>
      <dsp:txXfrm>
        <a:off x="0" y="835290"/>
        <a:ext cx="6173409" cy="834577"/>
      </dsp:txXfrm>
    </dsp:sp>
    <dsp:sp modelId="{02D31022-B8FF-1846-AF3A-5A23C8BE85FC}">
      <dsp:nvSpPr>
        <dsp:cNvPr id="0" name=""/>
        <dsp:cNvSpPr/>
      </dsp:nvSpPr>
      <dsp:spPr>
        <a:xfrm>
          <a:off x="0" y="1669868"/>
          <a:ext cx="6173409" cy="0"/>
        </a:xfrm>
        <a:prstGeom prst="line">
          <a:avLst/>
        </a:prstGeom>
        <a:solidFill>
          <a:schemeClr val="accent2">
            <a:hueOff val="-506477"/>
            <a:satOff val="3466"/>
            <a:lumOff val="2810"/>
            <a:alphaOff val="0"/>
          </a:schemeClr>
        </a:solidFill>
        <a:ln w="12700" cap="flat" cmpd="sng" algn="ctr">
          <a:solidFill>
            <a:schemeClr val="accent2">
              <a:hueOff val="-506477"/>
              <a:satOff val="3466"/>
              <a:lumOff val="28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F1C7E-AD0C-524A-8CEE-CDFCA455F5CA}">
      <dsp:nvSpPr>
        <dsp:cNvPr id="0" name=""/>
        <dsp:cNvSpPr/>
      </dsp:nvSpPr>
      <dsp:spPr>
        <a:xfrm>
          <a:off x="0" y="1669868"/>
          <a:ext cx="6173409" cy="834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BE" sz="2400" kern="1200"/>
            <a:t>Planning evaluatiedagen </a:t>
          </a:r>
          <a:endParaRPr lang="en-US" sz="2400" kern="1200"/>
        </a:p>
      </dsp:txBody>
      <dsp:txXfrm>
        <a:off x="0" y="1669868"/>
        <a:ext cx="6173409" cy="834577"/>
      </dsp:txXfrm>
    </dsp:sp>
    <dsp:sp modelId="{2E68176F-07AA-7943-AA2C-57648927D450}">
      <dsp:nvSpPr>
        <dsp:cNvPr id="0" name=""/>
        <dsp:cNvSpPr/>
      </dsp:nvSpPr>
      <dsp:spPr>
        <a:xfrm>
          <a:off x="0" y="2504445"/>
          <a:ext cx="6173409" cy="0"/>
        </a:xfrm>
        <a:prstGeom prst="line">
          <a:avLst/>
        </a:prstGeom>
        <a:solidFill>
          <a:schemeClr val="accent2">
            <a:hueOff val="-759715"/>
            <a:satOff val="5200"/>
            <a:lumOff val="4215"/>
            <a:alphaOff val="0"/>
          </a:schemeClr>
        </a:solidFill>
        <a:ln w="12700" cap="flat" cmpd="sng" algn="ctr">
          <a:solidFill>
            <a:schemeClr val="accent2">
              <a:hueOff val="-759715"/>
              <a:satOff val="5200"/>
              <a:lumOff val="42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AD1472-D481-C142-A378-A2FE6D6D090E}">
      <dsp:nvSpPr>
        <dsp:cNvPr id="0" name=""/>
        <dsp:cNvSpPr/>
      </dsp:nvSpPr>
      <dsp:spPr>
        <a:xfrm>
          <a:off x="0" y="2504445"/>
          <a:ext cx="6173409" cy="834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BE" sz="2400" kern="1200"/>
            <a:t>Groepswerkplannen agenda en evaluatie</a:t>
          </a:r>
          <a:endParaRPr lang="en-US" sz="2400" kern="1200"/>
        </a:p>
      </dsp:txBody>
      <dsp:txXfrm>
        <a:off x="0" y="2504445"/>
        <a:ext cx="6173409" cy="834577"/>
      </dsp:txXfrm>
    </dsp:sp>
    <dsp:sp modelId="{788B6C52-5A97-9844-8D75-8843EB53FCCA}">
      <dsp:nvSpPr>
        <dsp:cNvPr id="0" name=""/>
        <dsp:cNvSpPr/>
      </dsp:nvSpPr>
      <dsp:spPr>
        <a:xfrm>
          <a:off x="0" y="3339023"/>
          <a:ext cx="6173409" cy="0"/>
        </a:xfrm>
        <a:prstGeom prst="line">
          <a:avLst/>
        </a:prstGeom>
        <a:solidFill>
          <a:schemeClr val="accent2">
            <a:hueOff val="-1012953"/>
            <a:satOff val="6933"/>
            <a:lumOff val="5621"/>
            <a:alphaOff val="0"/>
          </a:schemeClr>
        </a:solidFill>
        <a:ln w="12700" cap="flat" cmpd="sng" algn="ctr">
          <a:solidFill>
            <a:schemeClr val="accent2">
              <a:hueOff val="-1012953"/>
              <a:satOff val="6933"/>
              <a:lumOff val="56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DAE88C-372A-E14F-B22D-B2C26B1B7938}">
      <dsp:nvSpPr>
        <dsp:cNvPr id="0" name=""/>
        <dsp:cNvSpPr/>
      </dsp:nvSpPr>
      <dsp:spPr>
        <a:xfrm>
          <a:off x="0" y="3339023"/>
          <a:ext cx="6173409" cy="834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BE" sz="2400" kern="1200"/>
            <a:t>Afspraken tablets </a:t>
          </a:r>
          <a:endParaRPr lang="en-US" sz="2400" kern="1200"/>
        </a:p>
      </dsp:txBody>
      <dsp:txXfrm>
        <a:off x="0" y="3339023"/>
        <a:ext cx="6173409" cy="834577"/>
      </dsp:txXfrm>
    </dsp:sp>
    <dsp:sp modelId="{AF10CA6E-6658-1D40-8DF0-91777DF56494}">
      <dsp:nvSpPr>
        <dsp:cNvPr id="0" name=""/>
        <dsp:cNvSpPr/>
      </dsp:nvSpPr>
      <dsp:spPr>
        <a:xfrm>
          <a:off x="0" y="4173600"/>
          <a:ext cx="6173409" cy="0"/>
        </a:xfrm>
        <a:prstGeom prst="line">
          <a:avLst/>
        </a:prstGeom>
        <a:solidFill>
          <a:schemeClr val="accent2">
            <a:hueOff val="-1266192"/>
            <a:satOff val="8666"/>
            <a:lumOff val="7026"/>
            <a:alphaOff val="0"/>
          </a:schemeClr>
        </a:solidFill>
        <a:ln w="12700" cap="flat" cmpd="sng" algn="ctr">
          <a:solidFill>
            <a:schemeClr val="accent2">
              <a:hueOff val="-1266192"/>
              <a:satOff val="8666"/>
              <a:lumOff val="702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A62BE8-5948-C544-A6B7-43946ED35D34}">
      <dsp:nvSpPr>
        <dsp:cNvPr id="0" name=""/>
        <dsp:cNvSpPr/>
      </dsp:nvSpPr>
      <dsp:spPr>
        <a:xfrm>
          <a:off x="0" y="4173600"/>
          <a:ext cx="6173409" cy="834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BE" sz="2400" kern="1200"/>
            <a:t>Info N.V.</a:t>
          </a:r>
          <a:endParaRPr lang="en-US" sz="2400" kern="1200"/>
        </a:p>
      </dsp:txBody>
      <dsp:txXfrm>
        <a:off x="0" y="4173600"/>
        <a:ext cx="6173409" cy="834577"/>
      </dsp:txXfrm>
    </dsp:sp>
    <dsp:sp modelId="{A9027A05-48A0-9145-A265-69F953E049CC}">
      <dsp:nvSpPr>
        <dsp:cNvPr id="0" name=""/>
        <dsp:cNvSpPr/>
      </dsp:nvSpPr>
      <dsp:spPr>
        <a:xfrm>
          <a:off x="0" y="5008178"/>
          <a:ext cx="6173409" cy="0"/>
        </a:xfrm>
        <a:prstGeom prst="line">
          <a:avLst/>
        </a:prstGeom>
        <a:solidFill>
          <a:schemeClr val="accent2">
            <a:hueOff val="-1519430"/>
            <a:satOff val="10399"/>
            <a:lumOff val="8431"/>
            <a:alphaOff val="0"/>
          </a:schemeClr>
        </a:solidFill>
        <a:ln w="12700" cap="flat" cmpd="sng" algn="ctr">
          <a:solidFill>
            <a:schemeClr val="accent2">
              <a:hueOff val="-1519430"/>
              <a:satOff val="10399"/>
              <a:lumOff val="84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8EF2A7-BA09-CE4D-9EB1-1254F91696B9}">
      <dsp:nvSpPr>
        <dsp:cNvPr id="0" name=""/>
        <dsp:cNvSpPr/>
      </dsp:nvSpPr>
      <dsp:spPr>
        <a:xfrm>
          <a:off x="0" y="5008178"/>
          <a:ext cx="6173409" cy="834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nl-BE" sz="2400" kern="1200"/>
            <a:t>varia</a:t>
          </a:r>
          <a:endParaRPr lang="en-US" sz="2400" kern="1200"/>
        </a:p>
      </dsp:txBody>
      <dsp:txXfrm>
        <a:off x="0" y="5008178"/>
        <a:ext cx="6173409" cy="834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EE6AA-2FFE-40FF-ADDB-57EE698D42CB}">
      <dsp:nvSpPr>
        <dsp:cNvPr id="0" name=""/>
        <dsp:cNvSpPr/>
      </dsp:nvSpPr>
      <dsp:spPr>
        <a:xfrm>
          <a:off x="772957" y="1086057"/>
          <a:ext cx="1068246" cy="10682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E8DBF6-7DA5-4F21-BB12-1AF33323569A}">
      <dsp:nvSpPr>
        <dsp:cNvPr id="0" name=""/>
        <dsp:cNvSpPr/>
      </dsp:nvSpPr>
      <dsp:spPr>
        <a:xfrm>
          <a:off x="120140" y="2469997"/>
          <a:ext cx="23738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nl-BE" sz="2500" kern="1200"/>
            <a:t>Met dank aan Joris </a:t>
          </a:r>
          <a:endParaRPr lang="en-US" sz="2500" kern="1200"/>
        </a:p>
      </dsp:txBody>
      <dsp:txXfrm>
        <a:off x="120140" y="2469997"/>
        <a:ext cx="2373880" cy="720000"/>
      </dsp:txXfrm>
    </dsp:sp>
    <dsp:sp modelId="{F392ECEA-A85E-438D-8789-5BDAC5AFD786}">
      <dsp:nvSpPr>
        <dsp:cNvPr id="0" name=""/>
        <dsp:cNvSpPr/>
      </dsp:nvSpPr>
      <dsp:spPr>
        <a:xfrm>
          <a:off x="3562266" y="1086057"/>
          <a:ext cx="1068246" cy="10682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6FFDDD-F8A4-431E-BB4F-8FF462D47FC0}">
      <dsp:nvSpPr>
        <dsp:cNvPr id="0" name=""/>
        <dsp:cNvSpPr/>
      </dsp:nvSpPr>
      <dsp:spPr>
        <a:xfrm>
          <a:off x="2909449" y="2469997"/>
          <a:ext cx="23738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nl-BE" sz="2500" kern="1200"/>
            <a:t>Terug te vinden op intradesk</a:t>
          </a:r>
          <a:endParaRPr lang="en-US" sz="2500" kern="1200"/>
        </a:p>
      </dsp:txBody>
      <dsp:txXfrm>
        <a:off x="2909449" y="2469997"/>
        <a:ext cx="2373880" cy="720000"/>
      </dsp:txXfrm>
    </dsp:sp>
    <dsp:sp modelId="{0E8820DA-A484-4BEE-B187-000895596320}">
      <dsp:nvSpPr>
        <dsp:cNvPr id="0" name=""/>
        <dsp:cNvSpPr/>
      </dsp:nvSpPr>
      <dsp:spPr>
        <a:xfrm>
          <a:off x="6351576" y="1086057"/>
          <a:ext cx="1068246" cy="10682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03E20F-A46C-47E6-BF1D-DB424A0A5B44}">
      <dsp:nvSpPr>
        <dsp:cNvPr id="0" name=""/>
        <dsp:cNvSpPr/>
      </dsp:nvSpPr>
      <dsp:spPr>
        <a:xfrm>
          <a:off x="5698759" y="2469997"/>
          <a:ext cx="23738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nl-BE" sz="2500" kern="1200"/>
            <a:t>Margo, Sabrina </a:t>
          </a:r>
          <a:endParaRPr lang="en-US" sz="2500" kern="1200"/>
        </a:p>
      </dsp:txBody>
      <dsp:txXfrm>
        <a:off x="5698759" y="2469997"/>
        <a:ext cx="2373880" cy="720000"/>
      </dsp:txXfrm>
    </dsp:sp>
    <dsp:sp modelId="{A86F381A-7A93-425B-906B-89B97B737719}">
      <dsp:nvSpPr>
        <dsp:cNvPr id="0" name=""/>
        <dsp:cNvSpPr/>
      </dsp:nvSpPr>
      <dsp:spPr>
        <a:xfrm>
          <a:off x="9140886" y="1086057"/>
          <a:ext cx="1068246" cy="10682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525875-CD71-434B-8716-8F10C795A23B}">
      <dsp:nvSpPr>
        <dsp:cNvPr id="0" name=""/>
        <dsp:cNvSpPr/>
      </dsp:nvSpPr>
      <dsp:spPr>
        <a:xfrm>
          <a:off x="8488069" y="2469997"/>
          <a:ext cx="237388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nl-BE" sz="2500" kern="1200"/>
            <a:t>Vragen?</a:t>
          </a:r>
          <a:endParaRPr lang="en-US" sz="2500" kern="1200"/>
        </a:p>
      </dsp:txBody>
      <dsp:txXfrm>
        <a:off x="8488069" y="2469997"/>
        <a:ext cx="237388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97722-6CDE-4CB0-AF46-AF4783BE5527}">
      <dsp:nvSpPr>
        <dsp:cNvPr id="0" name=""/>
        <dsp:cNvSpPr/>
      </dsp:nvSpPr>
      <dsp:spPr>
        <a:xfrm>
          <a:off x="221685" y="40738"/>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E25B9-7703-45D9-AAA5-D1EA7357B35D}">
      <dsp:nvSpPr>
        <dsp:cNvPr id="0" name=""/>
        <dsp:cNvSpPr/>
      </dsp:nvSpPr>
      <dsp:spPr>
        <a:xfrm>
          <a:off x="413535" y="232588"/>
          <a:ext cx="529872" cy="5298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C6F630-0037-47D8-875D-A3DD505319EA}">
      <dsp:nvSpPr>
        <dsp:cNvPr id="0" name=""/>
        <dsp:cNvSpPr/>
      </dsp:nvSpPr>
      <dsp:spPr>
        <a:xfrm>
          <a:off x="1331024" y="40738"/>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Alleen staan bij een wachtuur is niet aangewezen </a:t>
          </a:r>
          <a:endParaRPr lang="en-US" sz="1600" kern="1200"/>
        </a:p>
      </dsp:txBody>
      <dsp:txXfrm>
        <a:off x="1331024" y="40738"/>
        <a:ext cx="2153422" cy="913573"/>
      </dsp:txXfrm>
    </dsp:sp>
    <dsp:sp modelId="{93E1B190-E028-4C07-9368-3518AA02C2F9}">
      <dsp:nvSpPr>
        <dsp:cNvPr id="0" name=""/>
        <dsp:cNvSpPr/>
      </dsp:nvSpPr>
      <dsp:spPr>
        <a:xfrm>
          <a:off x="3859664" y="40738"/>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C16F5B-5BE6-4C84-BD94-108AC3BC49A2}">
      <dsp:nvSpPr>
        <dsp:cNvPr id="0" name=""/>
        <dsp:cNvSpPr/>
      </dsp:nvSpPr>
      <dsp:spPr>
        <a:xfrm>
          <a:off x="4051514" y="232588"/>
          <a:ext cx="529872" cy="5298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D6623C-FE23-4882-8AB6-C9D78B811043}">
      <dsp:nvSpPr>
        <dsp:cNvPr id="0" name=""/>
        <dsp:cNvSpPr/>
      </dsp:nvSpPr>
      <dsp:spPr>
        <a:xfrm>
          <a:off x="4969003" y="40738"/>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Verminderen aantal mensen op toezicht is niet wenselijk </a:t>
          </a:r>
          <a:endParaRPr lang="en-US" sz="1600" kern="1200"/>
        </a:p>
      </dsp:txBody>
      <dsp:txXfrm>
        <a:off x="4969003" y="40738"/>
        <a:ext cx="2153422" cy="913573"/>
      </dsp:txXfrm>
    </dsp:sp>
    <dsp:sp modelId="{3F5594B7-B9D7-4BF9-9363-43F3C6046DA4}">
      <dsp:nvSpPr>
        <dsp:cNvPr id="0" name=""/>
        <dsp:cNvSpPr/>
      </dsp:nvSpPr>
      <dsp:spPr>
        <a:xfrm>
          <a:off x="7497643" y="40738"/>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FE1EB7-4AC1-47B6-8083-3D23CD40F571}">
      <dsp:nvSpPr>
        <dsp:cNvPr id="0" name=""/>
        <dsp:cNvSpPr/>
      </dsp:nvSpPr>
      <dsp:spPr>
        <a:xfrm>
          <a:off x="7689493" y="232588"/>
          <a:ext cx="529872" cy="5298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999321-B478-4553-96D6-6B1B5B346495}">
      <dsp:nvSpPr>
        <dsp:cNvPr id="0" name=""/>
        <dsp:cNvSpPr/>
      </dsp:nvSpPr>
      <dsp:spPr>
        <a:xfrm>
          <a:off x="8606981" y="40738"/>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Dit maakt dat we verder moeten met ons systeem (te grote klassen voor verdelen)</a:t>
          </a:r>
          <a:endParaRPr lang="en-US" sz="1600" kern="1200"/>
        </a:p>
      </dsp:txBody>
      <dsp:txXfrm>
        <a:off x="8606981" y="40738"/>
        <a:ext cx="2153422" cy="913573"/>
      </dsp:txXfrm>
    </dsp:sp>
    <dsp:sp modelId="{55F62FA8-92E7-4343-B7A0-4C466012E16F}">
      <dsp:nvSpPr>
        <dsp:cNvPr id="0" name=""/>
        <dsp:cNvSpPr/>
      </dsp:nvSpPr>
      <dsp:spPr>
        <a:xfrm>
          <a:off x="221685" y="1681240"/>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E28402-A7D9-40B9-AFFF-C86AA650C54D}">
      <dsp:nvSpPr>
        <dsp:cNvPr id="0" name=""/>
        <dsp:cNvSpPr/>
      </dsp:nvSpPr>
      <dsp:spPr>
        <a:xfrm>
          <a:off x="413535" y="1873091"/>
          <a:ext cx="529872" cy="52987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D6AED5-18B2-4AC3-8363-7AACF4D5CC4A}">
      <dsp:nvSpPr>
        <dsp:cNvPr id="0" name=""/>
        <dsp:cNvSpPr/>
      </dsp:nvSpPr>
      <dsp:spPr>
        <a:xfrm>
          <a:off x="1331024" y="1681240"/>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Wachtlokaal verhuist naar refter: Gert en Danny passen de refter aan</a:t>
          </a:r>
          <a:endParaRPr lang="en-US" sz="1600" kern="1200"/>
        </a:p>
      </dsp:txBody>
      <dsp:txXfrm>
        <a:off x="1331024" y="1681240"/>
        <a:ext cx="2153422" cy="913573"/>
      </dsp:txXfrm>
    </dsp:sp>
    <dsp:sp modelId="{60F5AA8F-62D6-4650-A7E8-7C882D3A1DE7}">
      <dsp:nvSpPr>
        <dsp:cNvPr id="0" name=""/>
        <dsp:cNvSpPr/>
      </dsp:nvSpPr>
      <dsp:spPr>
        <a:xfrm>
          <a:off x="3859664" y="1681240"/>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2C4447-3F7F-4E60-B16D-1816E09F03A5}">
      <dsp:nvSpPr>
        <dsp:cNvPr id="0" name=""/>
        <dsp:cNvSpPr/>
      </dsp:nvSpPr>
      <dsp:spPr>
        <a:xfrm>
          <a:off x="4051514" y="1873091"/>
          <a:ext cx="529872" cy="52987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D89E95-6BDD-49A5-B8FA-6B037EBDAC0E}">
      <dsp:nvSpPr>
        <dsp:cNvPr id="0" name=""/>
        <dsp:cNvSpPr/>
      </dsp:nvSpPr>
      <dsp:spPr>
        <a:xfrm>
          <a:off x="4969003" y="1681240"/>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Meer mogelijkheden in de refter </a:t>
          </a:r>
          <a:endParaRPr lang="en-US" sz="1600" kern="1200"/>
        </a:p>
      </dsp:txBody>
      <dsp:txXfrm>
        <a:off x="4969003" y="1681240"/>
        <a:ext cx="2153422" cy="913573"/>
      </dsp:txXfrm>
    </dsp:sp>
    <dsp:sp modelId="{19108CEE-445D-4175-B453-051100424A03}">
      <dsp:nvSpPr>
        <dsp:cNvPr id="0" name=""/>
        <dsp:cNvSpPr/>
      </dsp:nvSpPr>
      <dsp:spPr>
        <a:xfrm>
          <a:off x="7497643" y="1681240"/>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E1F14F-77A7-427D-B304-8FA50A0C08D4}">
      <dsp:nvSpPr>
        <dsp:cNvPr id="0" name=""/>
        <dsp:cNvSpPr/>
      </dsp:nvSpPr>
      <dsp:spPr>
        <a:xfrm>
          <a:off x="7689493" y="1873091"/>
          <a:ext cx="529872" cy="52987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82B873-D436-4844-B5A0-724C3F54827B}">
      <dsp:nvSpPr>
        <dsp:cNvPr id="0" name=""/>
        <dsp:cNvSpPr/>
      </dsp:nvSpPr>
      <dsp:spPr>
        <a:xfrm>
          <a:off x="8606981" y="1681240"/>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Inschrijven agenda GM kan dan in lokaal 11</a:t>
          </a:r>
          <a:endParaRPr lang="en-US" sz="1600" kern="1200"/>
        </a:p>
      </dsp:txBody>
      <dsp:txXfrm>
        <a:off x="8606981" y="1681240"/>
        <a:ext cx="2153422" cy="913573"/>
      </dsp:txXfrm>
    </dsp:sp>
    <dsp:sp modelId="{9DC03A71-E76F-40ED-B526-A7F3B5496423}">
      <dsp:nvSpPr>
        <dsp:cNvPr id="0" name=""/>
        <dsp:cNvSpPr/>
      </dsp:nvSpPr>
      <dsp:spPr>
        <a:xfrm>
          <a:off x="221685" y="3321743"/>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9D0FC5-C4C0-4918-ABA5-A718796E2F74}">
      <dsp:nvSpPr>
        <dsp:cNvPr id="0" name=""/>
        <dsp:cNvSpPr/>
      </dsp:nvSpPr>
      <dsp:spPr>
        <a:xfrm>
          <a:off x="413535" y="3513593"/>
          <a:ext cx="529872" cy="52987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9137CF-FF28-4CA8-BB6F-B0C9F179267F}">
      <dsp:nvSpPr>
        <dsp:cNvPr id="0" name=""/>
        <dsp:cNvSpPr/>
      </dsp:nvSpPr>
      <dsp:spPr>
        <a:xfrm>
          <a:off x="1331024" y="3321743"/>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Afspraak: iedereen gaat naar de refter bij zijn/haar wacht </a:t>
          </a:r>
          <a:endParaRPr lang="en-US" sz="1600" kern="1200"/>
        </a:p>
      </dsp:txBody>
      <dsp:txXfrm>
        <a:off x="1331024" y="3321743"/>
        <a:ext cx="2153422" cy="913573"/>
      </dsp:txXfrm>
    </dsp:sp>
    <dsp:sp modelId="{179AD79C-8359-4BB4-B108-B44E311EC340}">
      <dsp:nvSpPr>
        <dsp:cNvPr id="0" name=""/>
        <dsp:cNvSpPr/>
      </dsp:nvSpPr>
      <dsp:spPr>
        <a:xfrm>
          <a:off x="3859664" y="3321743"/>
          <a:ext cx="913573" cy="913573"/>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EEBF0B-10FF-4C68-A82B-9B4A437F8477}">
      <dsp:nvSpPr>
        <dsp:cNvPr id="0" name=""/>
        <dsp:cNvSpPr/>
      </dsp:nvSpPr>
      <dsp:spPr>
        <a:xfrm>
          <a:off x="4051514" y="3513593"/>
          <a:ext cx="529872" cy="529872"/>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DB125B-BAA7-4165-A890-4712D66AB15D}">
      <dsp:nvSpPr>
        <dsp:cNvPr id="0" name=""/>
        <dsp:cNvSpPr/>
      </dsp:nvSpPr>
      <dsp:spPr>
        <a:xfrm>
          <a:off x="4969003" y="3321743"/>
          <a:ext cx="2153422" cy="91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nl-BE" sz="1600" kern="1200"/>
            <a:t>Secretariaat ondersteunt een halve dag per week, Rik ondersteunt als hij er is</a:t>
          </a:r>
          <a:endParaRPr lang="en-US" sz="1600" kern="1200"/>
        </a:p>
      </dsp:txBody>
      <dsp:txXfrm>
        <a:off x="4969003" y="3321743"/>
        <a:ext cx="2153422" cy="9135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69B522-BF40-49C7-92B9-2F13FD9908DB}">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4FF330-4C3F-480C-BAF7-384ECD480CA6}">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3B77DF-AE64-45CD-92AA-708E4F9B5012}">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nl-BE" sz="2300" kern="1200" dirty="0"/>
            <a:t>We werken nog steeds met de drie zorgdoelen: de zorgdoelen zullen worden meegenomen in klassenraden rond het denken rond leerlingen , naast de zorgdoelen zoomen we dit jaar ook in op onderwijsbehoeften</a:t>
          </a:r>
          <a:endParaRPr lang="en-US" sz="2300" kern="1200" dirty="0"/>
        </a:p>
      </dsp:txBody>
      <dsp:txXfrm>
        <a:off x="1435590" y="531"/>
        <a:ext cx="9080009" cy="1242935"/>
      </dsp:txXfrm>
    </dsp:sp>
    <dsp:sp modelId="{DB20CFEA-CF08-424D-B8EF-A97ABEE6C590}">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85371B-6A51-48D5-970A-2DB7F00C540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07554D-B302-4A05-BD4C-0B226E248443}">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nl-BE" sz="2300" kern="1200" dirty="0"/>
            <a:t>Ilonka, Ann, Katrien begeleiden de klassenraden: we zoomen in op de doelen bij iedere leerling en kijken naar de noden van de klas binnen deze klassenraden</a:t>
          </a:r>
          <a:endParaRPr lang="en-US" sz="2300" kern="1200" dirty="0"/>
        </a:p>
      </dsp:txBody>
      <dsp:txXfrm>
        <a:off x="1435590" y="1554201"/>
        <a:ext cx="9080009" cy="1242935"/>
      </dsp:txXfrm>
    </dsp:sp>
    <dsp:sp modelId="{45AC61BF-59DB-41EA-A4C1-B0B24EC8F83B}">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EB7722-D9AB-4A5A-98C3-FECBA0A30B61}">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BDB88E-B639-47F9-B2B9-942763B7062B}">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nl-BE" sz="2300" kern="1200"/>
            <a:t>Alle documenten dienen digitaal volledig in orde te zijn (wie graag print, geen probleem, maar ik maak er geen verplichting van)</a:t>
          </a:r>
          <a:endParaRPr lang="en-US" sz="2300" kern="1200"/>
        </a:p>
      </dsp:txBody>
      <dsp:txXfrm>
        <a:off x="1435590" y="3107870"/>
        <a:ext cx="9080009" cy="1242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5F114-2079-497F-A96E-18DA7AD4034F}">
      <dsp:nvSpPr>
        <dsp:cNvPr id="0" name=""/>
        <dsp:cNvSpPr/>
      </dsp:nvSpPr>
      <dsp:spPr>
        <a:xfrm>
          <a:off x="973190" y="986724"/>
          <a:ext cx="1264141" cy="126414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612E13-9586-4C3E-B815-678926E5DC6A}">
      <dsp:nvSpPr>
        <dsp:cNvPr id="0" name=""/>
        <dsp:cNvSpPr/>
      </dsp:nvSpPr>
      <dsp:spPr>
        <a:xfrm>
          <a:off x="1242597" y="1256131"/>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0ED582-E2F1-4724-B7E4-D122895E3926}">
      <dsp:nvSpPr>
        <dsp:cNvPr id="0" name=""/>
        <dsp:cNvSpPr/>
      </dsp:nvSpPr>
      <dsp:spPr>
        <a:xfrm>
          <a:off x="569079"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nl-BE" sz="1200" kern="1200"/>
            <a:t>Missie en visie is geen vrijblijvend traject maar een traject voor ieder lid van de school</a:t>
          </a:r>
          <a:endParaRPr lang="en-US" sz="1200" kern="1200"/>
        </a:p>
      </dsp:txBody>
      <dsp:txXfrm>
        <a:off x="569079" y="2644614"/>
        <a:ext cx="2072362" cy="720000"/>
      </dsp:txXfrm>
    </dsp:sp>
    <dsp:sp modelId="{3448095B-E2CC-466D-AA19-ACF79C56FFEE}">
      <dsp:nvSpPr>
        <dsp:cNvPr id="0" name=""/>
        <dsp:cNvSpPr/>
      </dsp:nvSpPr>
      <dsp:spPr>
        <a:xfrm>
          <a:off x="3408216" y="986724"/>
          <a:ext cx="1264141" cy="1264141"/>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085C59-C56D-4CD7-B9B4-930EA342C949}">
      <dsp:nvSpPr>
        <dsp:cNvPr id="0" name=""/>
        <dsp:cNvSpPr/>
      </dsp:nvSpPr>
      <dsp:spPr>
        <a:xfrm>
          <a:off x="3677623" y="1256131"/>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40D1B-5E44-4E39-B23C-0DA9C77D46F0}">
      <dsp:nvSpPr>
        <dsp:cNvPr id="0" name=""/>
        <dsp:cNvSpPr/>
      </dsp:nvSpPr>
      <dsp:spPr>
        <a:xfrm>
          <a:off x="3004105"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nl-BE" sz="1200" kern="1200"/>
            <a:t>Eerste hulp is van belang voor eenieder </a:t>
          </a:r>
          <a:endParaRPr lang="en-US" sz="1200" kern="1200"/>
        </a:p>
      </dsp:txBody>
      <dsp:txXfrm>
        <a:off x="3004105" y="2644614"/>
        <a:ext cx="2072362" cy="720000"/>
      </dsp:txXfrm>
    </dsp:sp>
    <dsp:sp modelId="{375E7187-C82F-43C8-8492-D897B40891C5}">
      <dsp:nvSpPr>
        <dsp:cNvPr id="0" name=""/>
        <dsp:cNvSpPr/>
      </dsp:nvSpPr>
      <dsp:spPr>
        <a:xfrm>
          <a:off x="5843242" y="986724"/>
          <a:ext cx="1264141" cy="1264141"/>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8815F3-3D23-4358-8EAC-E6918085F82E}">
      <dsp:nvSpPr>
        <dsp:cNvPr id="0" name=""/>
        <dsp:cNvSpPr/>
      </dsp:nvSpPr>
      <dsp:spPr>
        <a:xfrm>
          <a:off x="6112649" y="1256131"/>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E8989A-05E3-45BE-B58B-AD7F9718415F}">
      <dsp:nvSpPr>
        <dsp:cNvPr id="0" name=""/>
        <dsp:cNvSpPr/>
      </dsp:nvSpPr>
      <dsp:spPr>
        <a:xfrm>
          <a:off x="5439131"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nl-BE" sz="1200" kern="1200"/>
            <a:t>‘kennismakingsgesprek’ met directie volgens vooropgestelde methodiek </a:t>
          </a:r>
          <a:endParaRPr lang="en-US" sz="1200" kern="1200"/>
        </a:p>
      </dsp:txBody>
      <dsp:txXfrm>
        <a:off x="5439131" y="2644614"/>
        <a:ext cx="2072362" cy="720000"/>
      </dsp:txXfrm>
    </dsp:sp>
    <dsp:sp modelId="{99680709-27FD-4DD8-939D-4810226A43F9}">
      <dsp:nvSpPr>
        <dsp:cNvPr id="0" name=""/>
        <dsp:cNvSpPr/>
      </dsp:nvSpPr>
      <dsp:spPr>
        <a:xfrm>
          <a:off x="8278268" y="986724"/>
          <a:ext cx="1264141" cy="1264141"/>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CDF911-6848-40E4-8893-DE29B3A779E6}">
      <dsp:nvSpPr>
        <dsp:cNvPr id="0" name=""/>
        <dsp:cNvSpPr/>
      </dsp:nvSpPr>
      <dsp:spPr>
        <a:xfrm>
          <a:off x="8547675" y="1256131"/>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AF3A66-B536-402C-AB1C-5DA6914F25E6}">
      <dsp:nvSpPr>
        <dsp:cNvPr id="0" name=""/>
        <dsp:cNvSpPr/>
      </dsp:nvSpPr>
      <dsp:spPr>
        <a:xfrm>
          <a:off x="7874157" y="2644614"/>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defRPr cap="all"/>
          </a:pPr>
          <a:r>
            <a:rPr lang="nl-BE" sz="1200" kern="1200"/>
            <a:t>Iedereen is de volle drie dagen aanwezig (tenzij opdracht op andere school)</a:t>
          </a:r>
          <a:endParaRPr lang="en-US" sz="1200" kern="1200"/>
        </a:p>
      </dsp:txBody>
      <dsp:txXfrm>
        <a:off x="7874157" y="2644614"/>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9/21/20</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430290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3278795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2295906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4174928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987500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7545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044324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2393764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1180943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247533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9/21/20</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‹nr.›</a:t>
            </a:fld>
            <a:endParaRPr lang="en-US"/>
          </a:p>
        </p:txBody>
      </p:sp>
    </p:spTree>
    <p:extLst>
      <p:ext uri="{BB962C8B-B14F-4D97-AF65-F5344CB8AC3E}">
        <p14:creationId xmlns:p14="http://schemas.microsoft.com/office/powerpoint/2010/main" val="3556306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9/21/20</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‹nr.›</a:t>
            </a:fld>
            <a:endParaRPr lang="en-US"/>
          </a:p>
        </p:txBody>
      </p:sp>
    </p:spTree>
    <p:extLst>
      <p:ext uri="{BB962C8B-B14F-4D97-AF65-F5344CB8AC3E}">
        <p14:creationId xmlns:p14="http://schemas.microsoft.com/office/powerpoint/2010/main" val="212627083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996DFAFB-BCE1-4BEC-82FB-D574234DEF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60E728E6-A07E-4A6C-AB92-D56E1402F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56F302D-A6CE-4474-A6D1-A6A60FEE0C00}"/>
              </a:ext>
            </a:extLst>
          </p:cNvPr>
          <p:cNvPicPr>
            <a:picLocks noChangeAspect="1"/>
          </p:cNvPicPr>
          <p:nvPr/>
        </p:nvPicPr>
        <p:blipFill rotWithShape="1">
          <a:blip r:embed="rId2">
            <a:alphaModFix amt="70000"/>
          </a:blip>
          <a:srcRect t="17408" r="-1" b="7588"/>
          <a:stretch/>
        </p:blipFill>
        <p:spPr>
          <a:xfrm>
            <a:off x="20" y="10"/>
            <a:ext cx="12188932" cy="6856614"/>
          </a:xfrm>
          <a:prstGeom prst="rect">
            <a:avLst/>
          </a:prstGeom>
        </p:spPr>
      </p:pic>
      <p:sp>
        <p:nvSpPr>
          <p:cNvPr id="2" name="Titel 1">
            <a:extLst>
              <a:ext uri="{FF2B5EF4-FFF2-40B4-BE49-F238E27FC236}">
                <a16:creationId xmlns:a16="http://schemas.microsoft.com/office/drawing/2014/main" id="{197D4597-4106-9E42-B6F0-A3A5A96983AC}"/>
              </a:ext>
            </a:extLst>
          </p:cNvPr>
          <p:cNvSpPr>
            <a:spLocks noGrp="1"/>
          </p:cNvSpPr>
          <p:nvPr>
            <p:ph type="ctrTitle"/>
          </p:nvPr>
        </p:nvSpPr>
        <p:spPr>
          <a:xfrm>
            <a:off x="996275" y="744909"/>
            <a:ext cx="10190071" cy="3145855"/>
          </a:xfrm>
        </p:spPr>
        <p:txBody>
          <a:bodyPr anchor="b">
            <a:normAutofit/>
          </a:bodyPr>
          <a:lstStyle/>
          <a:p>
            <a:r>
              <a:rPr lang="nl-BE" sz="5400" dirty="0">
                <a:solidFill>
                  <a:srgbClr val="FFFFFF"/>
                </a:solidFill>
              </a:rPr>
              <a:t>overleg na klassenraad</a:t>
            </a:r>
          </a:p>
        </p:txBody>
      </p:sp>
      <p:sp>
        <p:nvSpPr>
          <p:cNvPr id="3" name="Ondertitel 2">
            <a:extLst>
              <a:ext uri="{FF2B5EF4-FFF2-40B4-BE49-F238E27FC236}">
                <a16:creationId xmlns:a16="http://schemas.microsoft.com/office/drawing/2014/main" id="{D3B3A9FA-1B06-2342-99C4-806A8CCAA013}"/>
              </a:ext>
            </a:extLst>
          </p:cNvPr>
          <p:cNvSpPr>
            <a:spLocks noGrp="1"/>
          </p:cNvSpPr>
          <p:nvPr>
            <p:ph type="subTitle" idx="1"/>
          </p:nvPr>
        </p:nvSpPr>
        <p:spPr>
          <a:xfrm>
            <a:off x="1218708" y="4069780"/>
            <a:ext cx="9781327" cy="2056617"/>
          </a:xfrm>
        </p:spPr>
        <p:txBody>
          <a:bodyPr anchor="t">
            <a:normAutofit/>
          </a:bodyPr>
          <a:lstStyle/>
          <a:p>
            <a:r>
              <a:rPr lang="nl-BE" sz="2200" dirty="0">
                <a:solidFill>
                  <a:srgbClr val="FFFFFF"/>
                </a:solidFill>
              </a:rPr>
              <a:t>21/09/2020</a:t>
            </a:r>
          </a:p>
        </p:txBody>
      </p:sp>
      <p:grpSp>
        <p:nvGrpSpPr>
          <p:cNvPr id="15" name="Top Left">
            <a:extLst>
              <a:ext uri="{FF2B5EF4-FFF2-40B4-BE49-F238E27FC236}">
                <a16:creationId xmlns:a16="http://schemas.microsoft.com/office/drawing/2014/main" id="{18579DB9-24B0-487B-81E3-8D02AD5F8C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15178"/>
            <a:ext cx="2198951" cy="3331254"/>
            <a:chOff x="4473129" y="923925"/>
            <a:chExt cx="3308947" cy="5012817"/>
          </a:xfrm>
          <a:noFill/>
        </p:grpSpPr>
        <p:sp>
          <p:nvSpPr>
            <p:cNvPr id="16" name="Freeform: Shape 15">
              <a:extLst>
                <a:ext uri="{FF2B5EF4-FFF2-40B4-BE49-F238E27FC236}">
                  <a16:creationId xmlns:a16="http://schemas.microsoft.com/office/drawing/2014/main" id="{7180CB2C-161F-4538-9214-24AF97B01A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bg2">
                  <a:alpha val="50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EE25AFBE-8731-4348-B66F-FD7E38F76A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bg2">
                  <a:alpha val="50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5F6C27D8-4E47-470F-B6B5-407CE7D1D7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bg2">
                  <a:alpha val="50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66348964-B561-445E-A6A4-730FBA4285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bg2">
                  <a:alpha val="50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C5D1A3FD-B031-4670-8F09-29E8E38D45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bg2">
                  <a:alpha val="50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80BD3287-1860-4987-8CA5-8728EDBB6B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bg2">
                  <a:alpha val="50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E1FEEEA6-82B5-4005-A3D5-FC2A152FD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bg2">
                  <a:alpha val="50000"/>
                </a:schemeClr>
              </a:solidFill>
              <a:prstDash val="lgDash"/>
              <a:round/>
            </a:ln>
          </p:spPr>
          <p:txBody>
            <a:bodyPr rtlCol="0" anchor="ctr"/>
            <a:lstStyle/>
            <a:p>
              <a:endParaRPr lang="en-US" dirty="0"/>
            </a:p>
          </p:txBody>
        </p:sp>
      </p:grpSp>
      <p:grpSp>
        <p:nvGrpSpPr>
          <p:cNvPr id="24" name="Group 23">
            <a:extLst>
              <a:ext uri="{FF2B5EF4-FFF2-40B4-BE49-F238E27FC236}">
                <a16:creationId xmlns:a16="http://schemas.microsoft.com/office/drawing/2014/main" id="{5C0E6139-8A19-4905-87E2-E547D7B7F1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23216" y="3924272"/>
            <a:ext cx="118872" cy="118872"/>
            <a:chOff x="1175347" y="3733800"/>
            <a:chExt cx="118872" cy="118872"/>
          </a:xfrm>
        </p:grpSpPr>
        <p:cxnSp>
          <p:nvCxnSpPr>
            <p:cNvPr id="25" name="Straight Connector 24">
              <a:extLst>
                <a:ext uri="{FF2B5EF4-FFF2-40B4-BE49-F238E27FC236}">
                  <a16:creationId xmlns:a16="http://schemas.microsoft.com/office/drawing/2014/main" id="{BC05FFBD-B86A-4BD3-A147-FA95CE03CF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EB69F8B1-78FB-4562-8A0D-8D29636755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grpSp>
        <p:nvGrpSpPr>
          <p:cNvPr id="28" name="Bottom Right">
            <a:extLst>
              <a:ext uri="{FF2B5EF4-FFF2-40B4-BE49-F238E27FC236}">
                <a16:creationId xmlns:a16="http://schemas.microsoft.com/office/drawing/2014/main" id="{8F281804-17FE-49B9-9065-1A44CD473C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29" name="Graphic 157">
              <a:extLst>
                <a:ext uri="{FF2B5EF4-FFF2-40B4-BE49-F238E27FC236}">
                  <a16:creationId xmlns:a16="http://schemas.microsoft.com/office/drawing/2014/main" id="{737BB70B-7AAF-4229-8400-5AFF12A2367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31" name="Freeform: Shape 30">
                <a:extLst>
                  <a:ext uri="{FF2B5EF4-FFF2-40B4-BE49-F238E27FC236}">
                    <a16:creationId xmlns:a16="http://schemas.microsoft.com/office/drawing/2014/main" id="{9B992201-AA48-4BE7-ADC2-908B16934F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840E3649-4ED2-4501-AF92-DEC3DFF5C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68B38FD5-4195-4693-8AB7-D01C58D2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F0635352-3FD2-43A8-832C-705F1CB91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FBEAF61E-74F7-41BA-9576-39B1961501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AB31D9B5-1401-4F40-BEE6-D492919954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8EDD38F5-BC63-401D-8C72-8D41A360A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30" name="Freeform: Shape 29">
              <a:extLst>
                <a:ext uri="{FF2B5EF4-FFF2-40B4-BE49-F238E27FC236}">
                  <a16:creationId xmlns:a16="http://schemas.microsoft.com/office/drawing/2014/main" id="{05CE5B18-7300-438F-80EB-4F4E431C80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533924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Top Left">
            <a:extLst>
              <a:ext uri="{FF2B5EF4-FFF2-40B4-BE49-F238E27FC236}">
                <a16:creationId xmlns:a16="http://schemas.microsoft.com/office/drawing/2014/main" id="{A97C5526-E5B9-4185-A5C6-455B9ABEE9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3" name="Freeform: Shape 12">
              <a:extLst>
                <a:ext uri="{FF2B5EF4-FFF2-40B4-BE49-F238E27FC236}">
                  <a16:creationId xmlns:a16="http://schemas.microsoft.com/office/drawing/2014/main" id="{32618F2D-150A-4462-AA3E-0DCDD0557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4" name="Freeform: Shape 13">
              <a:extLst>
                <a:ext uri="{FF2B5EF4-FFF2-40B4-BE49-F238E27FC236}">
                  <a16:creationId xmlns:a16="http://schemas.microsoft.com/office/drawing/2014/main" id="{0283139B-883B-4734-8A26-BC623F91A4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EBFCB3D8-7588-4755-B29B-5F97290D7C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3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EF46A7B4-02F2-4C37-8C5E-6D825E95D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3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B9D6B09A-3EDF-421A-AE6D-76FEFB45C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C20CF77B-DB97-4B8D-9400-E4E8ED6B0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5EEEE768-C64B-4296-8921-8D9F342AF9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399A0EBB-E594-42E3-9628-D6F0E625D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 name="Titel 1">
            <a:extLst>
              <a:ext uri="{FF2B5EF4-FFF2-40B4-BE49-F238E27FC236}">
                <a16:creationId xmlns:a16="http://schemas.microsoft.com/office/drawing/2014/main" id="{EC2729E7-9E5C-1A49-95D0-C8F6E5C23D1A}"/>
              </a:ext>
            </a:extLst>
          </p:cNvPr>
          <p:cNvSpPr>
            <a:spLocks noGrp="1"/>
          </p:cNvSpPr>
          <p:nvPr>
            <p:ph type="title"/>
          </p:nvPr>
        </p:nvSpPr>
        <p:spPr>
          <a:xfrm>
            <a:off x="1198181" y="559813"/>
            <a:ext cx="9988166" cy="1664573"/>
          </a:xfrm>
        </p:spPr>
        <p:txBody>
          <a:bodyPr>
            <a:normAutofit/>
          </a:bodyPr>
          <a:lstStyle/>
          <a:p>
            <a:r>
              <a:rPr lang="nl-BE" dirty="0"/>
              <a:t>Afspraken tablets</a:t>
            </a:r>
          </a:p>
        </p:txBody>
      </p:sp>
      <p:grpSp>
        <p:nvGrpSpPr>
          <p:cNvPr id="22" name="Bottom Right">
            <a:extLst>
              <a:ext uri="{FF2B5EF4-FFF2-40B4-BE49-F238E27FC236}">
                <a16:creationId xmlns:a16="http://schemas.microsoft.com/office/drawing/2014/main" id="{92EC3874-05DD-47EE-9CA4-F0534A9468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23" name="Freeform: Shape 22">
              <a:extLst>
                <a:ext uri="{FF2B5EF4-FFF2-40B4-BE49-F238E27FC236}">
                  <a16:creationId xmlns:a16="http://schemas.microsoft.com/office/drawing/2014/main" id="{170FD15C-3AF3-48D2-BB71-1E8F0EA5D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24" name="Graphic 157">
              <a:extLst>
                <a:ext uri="{FF2B5EF4-FFF2-40B4-BE49-F238E27FC236}">
                  <a16:creationId xmlns:a16="http://schemas.microsoft.com/office/drawing/2014/main" id="{4E831CDE-CEE1-496B-AEDB-FB2A196FCA7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6" name="Freeform: Shape 25">
                <a:extLst>
                  <a:ext uri="{FF2B5EF4-FFF2-40B4-BE49-F238E27FC236}">
                    <a16:creationId xmlns:a16="http://schemas.microsoft.com/office/drawing/2014/main" id="{93AA54E4-E5E3-435E-8667-AE6F80B5AD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59585BA2-83E2-46ED-B377-86D4F1655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C15FDA69-033D-45F7-8CB5-4BC51040E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E8307457-2BDD-4E1B-86B0-0B11C1B14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ABE53357-59FC-47FD-A904-1DDBC0E15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1DC07FFC-92FC-4B86-91D7-44BD070FB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BDA817E7-2BA6-4DDA-A9BE-B3CE938B0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5" name="Freeform: Shape 24">
              <a:extLst>
                <a:ext uri="{FF2B5EF4-FFF2-40B4-BE49-F238E27FC236}">
                  <a16:creationId xmlns:a16="http://schemas.microsoft.com/office/drawing/2014/main" id="{C6A443FE-CA29-481D-BD91-3440C734B7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A9209DE1-BC70-4E44-90A0-A5533B4D5EF0}"/>
              </a:ext>
            </a:extLst>
          </p:cNvPr>
          <p:cNvSpPr>
            <a:spLocks noGrp="1"/>
          </p:cNvSpPr>
          <p:nvPr>
            <p:ph idx="1"/>
          </p:nvPr>
        </p:nvSpPr>
        <p:spPr>
          <a:xfrm>
            <a:off x="1185754" y="2384474"/>
            <a:ext cx="9987523" cy="3728613"/>
          </a:xfrm>
        </p:spPr>
        <p:txBody>
          <a:bodyPr>
            <a:normAutofit/>
          </a:bodyPr>
          <a:lstStyle/>
          <a:p>
            <a:r>
              <a:rPr lang="nl-BE" sz="1800" dirty="0"/>
              <a:t>Er wordt zeer onvoorzichtig omgesprongen met de tablets</a:t>
            </a:r>
          </a:p>
          <a:p>
            <a:r>
              <a:rPr lang="nl-BE" sz="1800" dirty="0"/>
              <a:t>Er wordt gedacht over een nieuwe plaats of systeem; Leen heeft ze verplaatst naar lerarenlokaal</a:t>
            </a:r>
          </a:p>
          <a:p>
            <a:r>
              <a:rPr lang="nl-BE" sz="1800" dirty="0"/>
              <a:t>Leerlingen nemen nooit tablets mee naar huis of naar de speeltijd</a:t>
            </a:r>
          </a:p>
          <a:p>
            <a:r>
              <a:rPr lang="nl-BE" sz="1800" dirty="0"/>
              <a:t>Het doel van de tablets is het gebruik ervan tijdens de lessen </a:t>
            </a:r>
          </a:p>
        </p:txBody>
      </p:sp>
    </p:spTree>
    <p:extLst>
      <p:ext uri="{BB962C8B-B14F-4D97-AF65-F5344CB8AC3E}">
        <p14:creationId xmlns:p14="http://schemas.microsoft.com/office/powerpoint/2010/main" val="329602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Top Left">
            <a:extLst>
              <a:ext uri="{FF2B5EF4-FFF2-40B4-BE49-F238E27FC236}">
                <a16:creationId xmlns:a16="http://schemas.microsoft.com/office/drawing/2014/main" id="{6F410C21-CD43-45A5-A726-CF8B01FD88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87"/>
            <a:ext cx="7921775" cy="6887020"/>
            <a:chOff x="0" y="-3087"/>
            <a:chExt cx="7921775" cy="6887020"/>
          </a:xfrm>
        </p:grpSpPr>
        <p:sp>
          <p:nvSpPr>
            <p:cNvPr id="13" name="Freeform: Shape 12">
              <a:extLst>
                <a:ext uri="{FF2B5EF4-FFF2-40B4-BE49-F238E27FC236}">
                  <a16:creationId xmlns:a16="http://schemas.microsoft.com/office/drawing/2014/main" id="{F030EA9A-BC9B-4A24-8288-BD332A6A43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4" name="Freeform: Shape 13">
              <a:extLst>
                <a:ext uri="{FF2B5EF4-FFF2-40B4-BE49-F238E27FC236}">
                  <a16:creationId xmlns:a16="http://schemas.microsoft.com/office/drawing/2014/main" id="{D2C02E7B-E3A7-4649-B0DF-7111FC4D9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0919" y="61392"/>
              <a:ext cx="4450856" cy="6822541"/>
            </a:xfrm>
            <a:custGeom>
              <a:avLst/>
              <a:gdLst>
                <a:gd name="connsiteX0" fmla="*/ 545711 w 2478714"/>
                <a:gd name="connsiteY0" fmla="*/ 3799523 h 3799522"/>
                <a:gd name="connsiteX1" fmla="*/ 280820 w 2478714"/>
                <a:gd name="connsiteY1" fmla="*/ 3178874 h 3799522"/>
                <a:gd name="connsiteX2" fmla="*/ 43076 w 2478714"/>
                <a:gd name="connsiteY2" fmla="*/ 2663762 h 3799522"/>
                <a:gd name="connsiteX3" fmla="*/ 3167 w 2478714"/>
                <a:gd name="connsiteY3" fmla="*/ 2344769 h 3799522"/>
                <a:gd name="connsiteX4" fmla="*/ 117943 w 2478714"/>
                <a:gd name="connsiteY4" fmla="*/ 1976723 h 3799522"/>
                <a:gd name="connsiteX5" fmla="*/ 224242 w 2478714"/>
                <a:gd name="connsiteY5" fmla="*/ 1744123 h 3799522"/>
                <a:gd name="connsiteX6" fmla="*/ 447222 w 2478714"/>
                <a:gd name="connsiteY6" fmla="*/ 1569244 h 3799522"/>
                <a:gd name="connsiteX7" fmla="*/ 708588 w 2478714"/>
                <a:gd name="connsiteY7" fmla="*/ 1598295 h 3799522"/>
                <a:gd name="connsiteX8" fmla="*/ 1024532 w 2478714"/>
                <a:gd name="connsiteY8" fmla="*/ 1741837 h 3799522"/>
                <a:gd name="connsiteX9" fmla="*/ 1538692 w 2478714"/>
                <a:gd name="connsiteY9" fmla="*/ 1773460 h 3799522"/>
                <a:gd name="connsiteX10" fmla="*/ 1869019 w 2478714"/>
                <a:gd name="connsiteY10" fmla="*/ 1650016 h 3799522"/>
                <a:gd name="connsiteX11" fmla="*/ 2124670 w 2478714"/>
                <a:gd name="connsiteY11" fmla="*/ 1515047 h 3799522"/>
                <a:gd name="connsiteX12" fmla="*/ 2334410 w 2478714"/>
                <a:gd name="connsiteY12" fmla="*/ 1305401 h 3799522"/>
                <a:gd name="connsiteX13" fmla="*/ 2430232 w 2478714"/>
                <a:gd name="connsiteY13" fmla="*/ 933164 h 3799522"/>
                <a:gd name="connsiteX14" fmla="*/ 2430232 w 2478714"/>
                <a:gd name="connsiteY14" fmla="*/ 571786 h 3799522"/>
                <a:gd name="connsiteX15" fmla="*/ 2445472 w 2478714"/>
                <a:gd name="connsiteY15" fmla="*/ 315659 h 3799522"/>
                <a:gd name="connsiteX16" fmla="*/ 2478714 w 2478714"/>
                <a:gd name="connsiteY16" fmla="*/ 0 h 379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8714" h="3799522">
                  <a:moveTo>
                    <a:pt x="545711" y="3799523"/>
                  </a:moveTo>
                  <a:cubicBezTo>
                    <a:pt x="492847" y="3532346"/>
                    <a:pt x="330541" y="3270313"/>
                    <a:pt x="280820" y="3178874"/>
                  </a:cubicBezTo>
                  <a:cubicBezTo>
                    <a:pt x="190047" y="3012281"/>
                    <a:pt x="98988" y="2844832"/>
                    <a:pt x="43076" y="2663762"/>
                  </a:cubicBezTo>
                  <a:cubicBezTo>
                    <a:pt x="11072" y="2560130"/>
                    <a:pt x="-7882" y="2452402"/>
                    <a:pt x="3167" y="2344769"/>
                  </a:cubicBezTo>
                  <a:cubicBezTo>
                    <a:pt x="16311" y="2216468"/>
                    <a:pt x="71175" y="2097310"/>
                    <a:pt x="117943" y="1976723"/>
                  </a:cubicBezTo>
                  <a:cubicBezTo>
                    <a:pt x="148899" y="1896904"/>
                    <a:pt x="177569" y="1815751"/>
                    <a:pt x="224242" y="1744123"/>
                  </a:cubicBezTo>
                  <a:cubicBezTo>
                    <a:pt x="277677" y="1662017"/>
                    <a:pt x="352829" y="1593437"/>
                    <a:pt x="447222" y="1569244"/>
                  </a:cubicBezTo>
                  <a:cubicBezTo>
                    <a:pt x="534090" y="1547051"/>
                    <a:pt x="624387" y="1565910"/>
                    <a:pt x="708588" y="1598295"/>
                  </a:cubicBezTo>
                  <a:cubicBezTo>
                    <a:pt x="816697" y="1640015"/>
                    <a:pt x="915948" y="1701546"/>
                    <a:pt x="1024532" y="1741837"/>
                  </a:cubicBezTo>
                  <a:cubicBezTo>
                    <a:pt x="1188743" y="1802797"/>
                    <a:pt x="1367814" y="1811750"/>
                    <a:pt x="1538692" y="1773460"/>
                  </a:cubicBezTo>
                  <a:cubicBezTo>
                    <a:pt x="1653659" y="1747647"/>
                    <a:pt x="1761863" y="1699355"/>
                    <a:pt x="1869019" y="1650016"/>
                  </a:cubicBezTo>
                  <a:cubicBezTo>
                    <a:pt x="1956744" y="1609630"/>
                    <a:pt x="2044279" y="1568291"/>
                    <a:pt x="2124670" y="1515047"/>
                  </a:cubicBezTo>
                  <a:cubicBezTo>
                    <a:pt x="2208204" y="1459706"/>
                    <a:pt x="2282976" y="1391222"/>
                    <a:pt x="2334410" y="1305401"/>
                  </a:cubicBezTo>
                  <a:cubicBezTo>
                    <a:pt x="2401181" y="1194054"/>
                    <a:pt x="2423565" y="1063276"/>
                    <a:pt x="2430232" y="933164"/>
                  </a:cubicBezTo>
                  <a:cubicBezTo>
                    <a:pt x="2436423" y="812864"/>
                    <a:pt x="2428517" y="692277"/>
                    <a:pt x="2430232" y="571786"/>
                  </a:cubicBezTo>
                  <a:cubicBezTo>
                    <a:pt x="2431470" y="486251"/>
                    <a:pt x="2438233" y="400907"/>
                    <a:pt x="2445472" y="315659"/>
                  </a:cubicBezTo>
                  <a:cubicBezTo>
                    <a:pt x="2454426" y="210217"/>
                    <a:pt x="2463284" y="104680"/>
                    <a:pt x="247871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4A466D70-407D-4A6C-887C-F213B76625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274" y="1582560"/>
              <a:ext cx="4133888" cy="5301373"/>
            </a:xfrm>
            <a:custGeom>
              <a:avLst/>
              <a:gdLst>
                <a:gd name="connsiteX0" fmla="*/ 2302193 w 2302192"/>
                <a:gd name="connsiteY0" fmla="*/ 2952373 h 2952373"/>
                <a:gd name="connsiteX1" fmla="*/ 2022729 w 2302192"/>
                <a:gd name="connsiteY1" fmla="*/ 2442309 h 2952373"/>
                <a:gd name="connsiteX2" fmla="*/ 1834039 w 2302192"/>
                <a:gd name="connsiteY2" fmla="*/ 1937199 h 2952373"/>
                <a:gd name="connsiteX3" fmla="*/ 1789748 w 2302192"/>
                <a:gd name="connsiteY3" fmla="*/ 1609063 h 2952373"/>
                <a:gd name="connsiteX4" fmla="*/ 1870139 w 2302192"/>
                <a:gd name="connsiteY4" fmla="*/ 1183962 h 2952373"/>
                <a:gd name="connsiteX5" fmla="*/ 2021110 w 2302192"/>
                <a:gd name="connsiteY5" fmla="*/ 743621 h 2952373"/>
                <a:gd name="connsiteX6" fmla="*/ 2010061 w 2302192"/>
                <a:gd name="connsiteY6" fmla="*/ 342047 h 2952373"/>
                <a:gd name="connsiteX7" fmla="*/ 1867376 w 2302192"/>
                <a:gd name="connsiteY7" fmla="*/ 55440 h 2952373"/>
                <a:gd name="connsiteX8" fmla="*/ 1652683 w 2302192"/>
                <a:gd name="connsiteY8" fmla="*/ 2862 h 2952373"/>
                <a:gd name="connsiteX9" fmla="*/ 1295305 w 2302192"/>
                <a:gd name="connsiteY9" fmla="*/ 234129 h 2952373"/>
                <a:gd name="connsiteX10" fmla="*/ 812101 w 2302192"/>
                <a:gd name="connsiteY10" fmla="*/ 886401 h 2952373"/>
                <a:gd name="connsiteX11" fmla="*/ 668846 w 2302192"/>
                <a:gd name="connsiteY11" fmla="*/ 1126145 h 2952373"/>
                <a:gd name="connsiteX12" fmla="*/ 498443 w 2302192"/>
                <a:gd name="connsiteY12" fmla="*/ 1405799 h 2952373"/>
                <a:gd name="connsiteX13" fmla="*/ 355759 w 2302192"/>
                <a:gd name="connsiteY13" fmla="*/ 1634304 h 2952373"/>
                <a:gd name="connsiteX14" fmla="*/ 161449 w 2302192"/>
                <a:gd name="connsiteY14" fmla="*/ 1913576 h 2952373"/>
                <a:gd name="connsiteX15" fmla="*/ 0 w 2302192"/>
                <a:gd name="connsiteY15" fmla="*/ 2189802 h 295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02192" h="2952373">
                  <a:moveTo>
                    <a:pt x="2302193" y="2952373"/>
                  </a:moveTo>
                  <a:cubicBezTo>
                    <a:pt x="2141125" y="2809308"/>
                    <a:pt x="2070068" y="2504603"/>
                    <a:pt x="2022729" y="2442309"/>
                  </a:cubicBezTo>
                  <a:cubicBezTo>
                    <a:pt x="1884140" y="2259810"/>
                    <a:pt x="1887760" y="2160274"/>
                    <a:pt x="1834039" y="1937199"/>
                  </a:cubicBezTo>
                  <a:cubicBezTo>
                    <a:pt x="1808131" y="1829376"/>
                    <a:pt x="1789367" y="1719838"/>
                    <a:pt x="1789748" y="1609063"/>
                  </a:cubicBezTo>
                  <a:cubicBezTo>
                    <a:pt x="1790224" y="1464092"/>
                    <a:pt x="1822418" y="1321122"/>
                    <a:pt x="1870139" y="1183962"/>
                  </a:cubicBezTo>
                  <a:cubicBezTo>
                    <a:pt x="1921288" y="1036896"/>
                    <a:pt x="1991868" y="896307"/>
                    <a:pt x="2021110" y="743621"/>
                  </a:cubicBezTo>
                  <a:cubicBezTo>
                    <a:pt x="2046637" y="610842"/>
                    <a:pt x="2036921" y="474730"/>
                    <a:pt x="2010061" y="342047"/>
                  </a:cubicBezTo>
                  <a:cubicBezTo>
                    <a:pt x="1988058" y="233367"/>
                    <a:pt x="1954340" y="122210"/>
                    <a:pt x="1867376" y="55440"/>
                  </a:cubicBezTo>
                  <a:cubicBezTo>
                    <a:pt x="1806512" y="8767"/>
                    <a:pt x="1728883" y="-7140"/>
                    <a:pt x="1652683" y="2862"/>
                  </a:cubicBezTo>
                  <a:cubicBezTo>
                    <a:pt x="1508474" y="21816"/>
                    <a:pt x="1395984" y="127068"/>
                    <a:pt x="1295305" y="234129"/>
                  </a:cubicBezTo>
                  <a:cubicBezTo>
                    <a:pt x="1109377" y="431772"/>
                    <a:pt x="953453" y="654657"/>
                    <a:pt x="812101" y="886401"/>
                  </a:cubicBezTo>
                  <a:cubicBezTo>
                    <a:pt x="763619" y="965934"/>
                    <a:pt x="716566" y="1046230"/>
                    <a:pt x="668846" y="1126145"/>
                  </a:cubicBezTo>
                  <a:cubicBezTo>
                    <a:pt x="612839" y="1219871"/>
                    <a:pt x="555308" y="1312644"/>
                    <a:pt x="498443" y="1405799"/>
                  </a:cubicBezTo>
                  <a:cubicBezTo>
                    <a:pt x="451676" y="1482475"/>
                    <a:pt x="405289" y="1559342"/>
                    <a:pt x="355759" y="1634304"/>
                  </a:cubicBezTo>
                  <a:cubicBezTo>
                    <a:pt x="293275" y="1728887"/>
                    <a:pt x="225362" y="1819946"/>
                    <a:pt x="161449" y="1913576"/>
                  </a:cubicBezTo>
                  <a:cubicBezTo>
                    <a:pt x="86487" y="2023495"/>
                    <a:pt x="0" y="2189802"/>
                    <a:pt x="0" y="2189802"/>
                  </a:cubicBezTo>
                </a:path>
              </a:pathLst>
            </a:custGeom>
            <a:noFill/>
            <a:ln w="9525" cap="rnd">
              <a:solidFill>
                <a:schemeClr val="accent2">
                  <a:alpha val="3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AD419DCF-E52E-4774-921F-1A9E589C0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087"/>
              <a:ext cx="17103" cy="17103"/>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D56887A1-BF5F-455B-B3D0-A0FA7B7DD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087"/>
              <a:ext cx="17103" cy="17103"/>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5376C740-196E-47D9-97DD-FA626C705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931" y="3518322"/>
              <a:ext cx="2880722" cy="3317378"/>
            </a:xfrm>
            <a:custGeom>
              <a:avLst/>
              <a:gdLst>
                <a:gd name="connsiteX0" fmla="*/ 1604296 w 1604295"/>
                <a:gd name="connsiteY0" fmla="*/ 1847472 h 1847472"/>
                <a:gd name="connsiteX1" fmla="*/ 1517809 w 1604295"/>
                <a:gd name="connsiteY1" fmla="*/ 1544292 h 1847472"/>
                <a:gd name="connsiteX2" fmla="*/ 1394841 w 1604295"/>
                <a:gd name="connsiteY2" fmla="*/ 1183771 h 1847472"/>
                <a:gd name="connsiteX3" fmla="*/ 1318355 w 1604295"/>
                <a:gd name="connsiteY3" fmla="*/ 695233 h 1847472"/>
                <a:gd name="connsiteX4" fmla="*/ 1359884 w 1604295"/>
                <a:gd name="connsiteY4" fmla="*/ 397863 h 1847472"/>
                <a:gd name="connsiteX5" fmla="*/ 1359884 w 1604295"/>
                <a:gd name="connsiteY5" fmla="*/ 236700 h 1847472"/>
                <a:gd name="connsiteX6" fmla="*/ 1351598 w 1604295"/>
                <a:gd name="connsiteY6" fmla="*/ 67250 h 1847472"/>
                <a:gd name="connsiteX7" fmla="*/ 1316641 w 1604295"/>
                <a:gd name="connsiteY7" fmla="*/ 10767 h 1847472"/>
                <a:gd name="connsiteX8" fmla="*/ 1195292 w 1604295"/>
                <a:gd name="connsiteY8" fmla="*/ 34008 h 1847472"/>
                <a:gd name="connsiteX9" fmla="*/ 1005745 w 1604295"/>
                <a:gd name="connsiteY9" fmla="*/ 254988 h 1847472"/>
                <a:gd name="connsiteX10" fmla="*/ 763048 w 1604295"/>
                <a:gd name="connsiteY10" fmla="*/ 587315 h 1847472"/>
                <a:gd name="connsiteX11" fmla="*/ 548640 w 1604295"/>
                <a:gd name="connsiteY11" fmla="*/ 861444 h 1847472"/>
                <a:gd name="connsiteX12" fmla="*/ 328803 w 1604295"/>
                <a:gd name="connsiteY12" fmla="*/ 1145480 h 1847472"/>
                <a:gd name="connsiteX13" fmla="*/ 0 w 1604295"/>
                <a:gd name="connsiteY13" fmla="*/ 1607157 h 1847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4295" h="1847472">
                  <a:moveTo>
                    <a:pt x="1604296" y="1847472"/>
                  </a:moveTo>
                  <a:cubicBezTo>
                    <a:pt x="1573721" y="1753270"/>
                    <a:pt x="1548479" y="1638399"/>
                    <a:pt x="1517809" y="1544292"/>
                  </a:cubicBezTo>
                  <a:cubicBezTo>
                    <a:pt x="1478471" y="1423515"/>
                    <a:pt x="1432846" y="1304929"/>
                    <a:pt x="1394841" y="1183771"/>
                  </a:cubicBezTo>
                  <a:cubicBezTo>
                    <a:pt x="1345025" y="1024893"/>
                    <a:pt x="1305497" y="860778"/>
                    <a:pt x="1318355" y="695233"/>
                  </a:cubicBezTo>
                  <a:cubicBezTo>
                    <a:pt x="1326071" y="595316"/>
                    <a:pt x="1353312" y="497780"/>
                    <a:pt x="1359884" y="397863"/>
                  </a:cubicBezTo>
                  <a:cubicBezTo>
                    <a:pt x="1363409" y="344237"/>
                    <a:pt x="1359503" y="290421"/>
                    <a:pt x="1359884" y="236700"/>
                  </a:cubicBezTo>
                  <a:cubicBezTo>
                    <a:pt x="1360265" y="179740"/>
                    <a:pt x="1366076" y="122114"/>
                    <a:pt x="1351598" y="67250"/>
                  </a:cubicBezTo>
                  <a:cubicBezTo>
                    <a:pt x="1345692" y="44866"/>
                    <a:pt x="1335691" y="23530"/>
                    <a:pt x="1316641" y="10767"/>
                  </a:cubicBezTo>
                  <a:cubicBezTo>
                    <a:pt x="1279874" y="-13998"/>
                    <a:pt x="1233202" y="8290"/>
                    <a:pt x="1195292" y="34008"/>
                  </a:cubicBezTo>
                  <a:cubicBezTo>
                    <a:pt x="1114330" y="89062"/>
                    <a:pt x="1060990" y="173644"/>
                    <a:pt x="1005745" y="254988"/>
                  </a:cubicBezTo>
                  <a:cubicBezTo>
                    <a:pt x="928688" y="368526"/>
                    <a:pt x="847058" y="478825"/>
                    <a:pt x="763048" y="587315"/>
                  </a:cubicBezTo>
                  <a:cubicBezTo>
                    <a:pt x="691991" y="679041"/>
                    <a:pt x="621697" y="771338"/>
                    <a:pt x="548640" y="861444"/>
                  </a:cubicBezTo>
                  <a:cubicBezTo>
                    <a:pt x="425672" y="1012987"/>
                    <a:pt x="453866" y="995747"/>
                    <a:pt x="328803" y="1145480"/>
                  </a:cubicBezTo>
                  <a:cubicBezTo>
                    <a:pt x="294418" y="1186628"/>
                    <a:pt x="21146" y="1558103"/>
                    <a:pt x="0" y="1607157"/>
                  </a:cubicBezTo>
                </a:path>
              </a:pathLst>
            </a:custGeom>
            <a:noFill/>
            <a:ln w="9525" cap="rnd">
              <a:solidFill>
                <a:schemeClr val="accent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3A7BFC62-FABD-4718-9C08-C31EF1745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69" y="2957679"/>
              <a:ext cx="2196245" cy="3010367"/>
            </a:xfrm>
            <a:custGeom>
              <a:avLst/>
              <a:gdLst>
                <a:gd name="connsiteX0" fmla="*/ 1223105 w 1223105"/>
                <a:gd name="connsiteY0" fmla="*/ 0 h 1676495"/>
                <a:gd name="connsiteX1" fmla="*/ 1000792 w 1223105"/>
                <a:gd name="connsiteY1" fmla="*/ 254794 h 1676495"/>
                <a:gd name="connsiteX2" fmla="*/ 744760 w 1223105"/>
                <a:gd name="connsiteY2" fmla="*/ 651891 h 1676495"/>
                <a:gd name="connsiteX3" fmla="*/ 345758 w 1223105"/>
                <a:gd name="connsiteY3" fmla="*/ 1231773 h 1676495"/>
                <a:gd name="connsiteX4" fmla="*/ 0 w 1223105"/>
                <a:gd name="connsiteY4" fmla="*/ 1676495 h 16764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3105" h="1676495">
                  <a:moveTo>
                    <a:pt x="1223105" y="0"/>
                  </a:moveTo>
                  <a:cubicBezTo>
                    <a:pt x="1136523" y="72771"/>
                    <a:pt x="1066324" y="162401"/>
                    <a:pt x="1000792" y="254794"/>
                  </a:cubicBezTo>
                  <a:cubicBezTo>
                    <a:pt x="909733" y="383286"/>
                    <a:pt x="827723" y="517970"/>
                    <a:pt x="744760" y="651891"/>
                  </a:cubicBezTo>
                  <a:cubicBezTo>
                    <a:pt x="621030" y="851726"/>
                    <a:pt x="497777" y="1052608"/>
                    <a:pt x="345758" y="1231773"/>
                  </a:cubicBezTo>
                  <a:cubicBezTo>
                    <a:pt x="248888" y="1345978"/>
                    <a:pt x="61722" y="1540764"/>
                    <a:pt x="0" y="1676495"/>
                  </a:cubicBezTo>
                </a:path>
              </a:pathLst>
            </a:custGeom>
            <a:noFill/>
            <a:ln w="9525" cap="rnd">
              <a:solidFill>
                <a:schemeClr val="accent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C78C2B3B-42DE-4307-A7F5-3C51DD2D9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34043" y="2855696"/>
              <a:ext cx="1200999" cy="3994030"/>
            </a:xfrm>
            <a:custGeom>
              <a:avLst/>
              <a:gdLst>
                <a:gd name="connsiteX0" fmla="*/ 668846 w 668845"/>
                <a:gd name="connsiteY0" fmla="*/ 2224305 h 2224304"/>
                <a:gd name="connsiteX1" fmla="*/ 486918 w 668845"/>
                <a:gd name="connsiteY1" fmla="*/ 1944365 h 2224304"/>
                <a:gd name="connsiteX2" fmla="*/ 376809 w 668845"/>
                <a:gd name="connsiteY2" fmla="*/ 1659663 h 2224304"/>
                <a:gd name="connsiteX3" fmla="*/ 319373 w 668845"/>
                <a:gd name="connsiteY3" fmla="*/ 1425157 h 2224304"/>
                <a:gd name="connsiteX4" fmla="*/ 264319 w 668845"/>
                <a:gd name="connsiteY4" fmla="*/ 1130834 h 2224304"/>
                <a:gd name="connsiteX5" fmla="*/ 278702 w 668845"/>
                <a:gd name="connsiteY5" fmla="*/ 882041 h 2224304"/>
                <a:gd name="connsiteX6" fmla="*/ 302609 w 668845"/>
                <a:gd name="connsiteY6" fmla="*/ 736118 h 2224304"/>
                <a:gd name="connsiteX7" fmla="*/ 360045 w 668845"/>
                <a:gd name="connsiteY7" fmla="*/ 444177 h 2224304"/>
                <a:gd name="connsiteX8" fmla="*/ 386334 w 668845"/>
                <a:gd name="connsiteY8" fmla="*/ 233675 h 2224304"/>
                <a:gd name="connsiteX9" fmla="*/ 0 w 668845"/>
                <a:gd name="connsiteY9" fmla="*/ 56795 h 222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8845" h="2224304">
                  <a:moveTo>
                    <a:pt x="668846" y="2224305"/>
                  </a:moveTo>
                  <a:cubicBezTo>
                    <a:pt x="599218" y="2137151"/>
                    <a:pt x="537210" y="2043996"/>
                    <a:pt x="486918" y="1944365"/>
                  </a:cubicBezTo>
                  <a:cubicBezTo>
                    <a:pt x="441008" y="1853306"/>
                    <a:pt x="404717" y="1757770"/>
                    <a:pt x="376809" y="1659663"/>
                  </a:cubicBezTo>
                  <a:cubicBezTo>
                    <a:pt x="354806" y="1582224"/>
                    <a:pt x="337757" y="1503548"/>
                    <a:pt x="319373" y="1425157"/>
                  </a:cubicBezTo>
                  <a:cubicBezTo>
                    <a:pt x="296418" y="1327811"/>
                    <a:pt x="270510" y="1230657"/>
                    <a:pt x="264319" y="1130834"/>
                  </a:cubicBezTo>
                  <a:cubicBezTo>
                    <a:pt x="259080" y="1047681"/>
                    <a:pt x="266891" y="964528"/>
                    <a:pt x="278702" y="882041"/>
                  </a:cubicBezTo>
                  <a:cubicBezTo>
                    <a:pt x="285655" y="833274"/>
                    <a:pt x="293751" y="784601"/>
                    <a:pt x="302609" y="736118"/>
                  </a:cubicBezTo>
                  <a:cubicBezTo>
                    <a:pt x="320516" y="638582"/>
                    <a:pt x="339471" y="541237"/>
                    <a:pt x="360045" y="444177"/>
                  </a:cubicBezTo>
                  <a:cubicBezTo>
                    <a:pt x="374809" y="374549"/>
                    <a:pt x="389763" y="304541"/>
                    <a:pt x="386334" y="233675"/>
                  </a:cubicBezTo>
                  <a:cubicBezTo>
                    <a:pt x="383191" y="168809"/>
                    <a:pt x="391287" y="-120751"/>
                    <a:pt x="0" y="56795"/>
                  </a:cubicBezTo>
                </a:path>
              </a:pathLst>
            </a:custGeom>
            <a:noFill/>
            <a:ln w="9525" cap="rnd">
              <a:solidFill>
                <a:schemeClr val="accent2">
                  <a:alpha val="3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E0C6FE7A-5F50-46A9-B473-A40F60CF9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7437" y="5668418"/>
              <a:ext cx="1982111" cy="1181308"/>
            </a:xfrm>
            <a:custGeom>
              <a:avLst/>
              <a:gdLst>
                <a:gd name="connsiteX0" fmla="*/ 1103852 w 1103852"/>
                <a:gd name="connsiteY0" fmla="*/ 657879 h 657879"/>
                <a:gd name="connsiteX1" fmla="*/ 883063 w 1103852"/>
                <a:gd name="connsiteY1" fmla="*/ 177724 h 657879"/>
                <a:gd name="connsiteX2" fmla="*/ 678085 w 1103852"/>
                <a:gd name="connsiteY2" fmla="*/ 17132 h 657879"/>
                <a:gd name="connsiteX3" fmla="*/ 461962 w 1103852"/>
                <a:gd name="connsiteY3" fmla="*/ 17132 h 657879"/>
                <a:gd name="connsiteX4" fmla="*/ 136398 w 1103852"/>
                <a:gd name="connsiteY4" fmla="*/ 267735 h 657879"/>
                <a:gd name="connsiteX5" fmla="*/ 0 w 1103852"/>
                <a:gd name="connsiteY5" fmla="*/ 650830 h 65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3852" h="657879">
                  <a:moveTo>
                    <a:pt x="1103852" y="657879"/>
                  </a:moveTo>
                  <a:cubicBezTo>
                    <a:pt x="1071563" y="576250"/>
                    <a:pt x="937546" y="246494"/>
                    <a:pt x="883063" y="177724"/>
                  </a:cubicBezTo>
                  <a:cubicBezTo>
                    <a:pt x="828104" y="108382"/>
                    <a:pt x="761238" y="46279"/>
                    <a:pt x="678085" y="17132"/>
                  </a:cubicBezTo>
                  <a:cubicBezTo>
                    <a:pt x="608171" y="-7347"/>
                    <a:pt x="533210" y="-4013"/>
                    <a:pt x="461962" y="17132"/>
                  </a:cubicBezTo>
                  <a:cubicBezTo>
                    <a:pt x="326898" y="57137"/>
                    <a:pt x="214027" y="150101"/>
                    <a:pt x="136398" y="267735"/>
                  </a:cubicBezTo>
                  <a:cubicBezTo>
                    <a:pt x="86773" y="343078"/>
                    <a:pt x="16764" y="562153"/>
                    <a:pt x="0" y="650830"/>
                  </a:cubicBezTo>
                </a:path>
              </a:pathLst>
            </a:custGeom>
            <a:noFill/>
            <a:ln w="9525" cap="rnd">
              <a:solidFill>
                <a:schemeClr val="accent2">
                  <a:alpha val="3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6D2BF817-B70D-4687-9A70-09C0C6CF8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25817"/>
              <a:ext cx="2282549" cy="5138883"/>
            </a:xfrm>
            <a:custGeom>
              <a:avLst/>
              <a:gdLst>
                <a:gd name="connsiteX0" fmla="*/ 0 w 1271168"/>
                <a:gd name="connsiteY0" fmla="*/ 2861882 h 2861881"/>
                <a:gd name="connsiteX1" fmla="*/ 115157 w 1271168"/>
                <a:gd name="connsiteY1" fmla="*/ 2685002 h 2861881"/>
                <a:gd name="connsiteX2" fmla="*/ 277178 w 1271168"/>
                <a:gd name="connsiteY2" fmla="*/ 2461070 h 2861881"/>
                <a:gd name="connsiteX3" fmla="*/ 421958 w 1271168"/>
                <a:gd name="connsiteY3" fmla="*/ 2209514 h 2861881"/>
                <a:gd name="connsiteX4" fmla="*/ 690848 w 1271168"/>
                <a:gd name="connsiteY4" fmla="*/ 1751267 h 2861881"/>
                <a:gd name="connsiteX5" fmla="*/ 830580 w 1271168"/>
                <a:gd name="connsiteY5" fmla="*/ 1451039 h 2861881"/>
                <a:gd name="connsiteX6" fmla="*/ 917067 w 1271168"/>
                <a:gd name="connsiteY6" fmla="*/ 1276541 h 2861881"/>
                <a:gd name="connsiteX7" fmla="*/ 1114901 w 1271168"/>
                <a:gd name="connsiteY7" fmla="*/ 965835 h 2861881"/>
                <a:gd name="connsiteX8" fmla="*/ 1204627 w 1271168"/>
                <a:gd name="connsiteY8" fmla="*/ 819626 h 2861881"/>
                <a:gd name="connsiteX9" fmla="*/ 1271111 w 1271168"/>
                <a:gd name="connsiteY9" fmla="*/ 585311 h 2861881"/>
                <a:gd name="connsiteX10" fmla="*/ 1128141 w 1271168"/>
                <a:gd name="connsiteY10" fmla="*/ 292894 h 2861881"/>
                <a:gd name="connsiteX11" fmla="*/ 882110 w 1271168"/>
                <a:gd name="connsiteY11" fmla="*/ 135065 h 2861881"/>
                <a:gd name="connsiteX12" fmla="*/ 574929 w 1271168"/>
                <a:gd name="connsiteY12" fmla="*/ 0 h 286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1168" h="2861881">
                  <a:moveTo>
                    <a:pt x="0" y="2861882"/>
                  </a:moveTo>
                  <a:cubicBezTo>
                    <a:pt x="0" y="2861882"/>
                    <a:pt x="67151" y="2751201"/>
                    <a:pt x="115157" y="2685002"/>
                  </a:cubicBezTo>
                  <a:cubicBezTo>
                    <a:pt x="169259" y="2610326"/>
                    <a:pt x="226981" y="2538317"/>
                    <a:pt x="277178" y="2461070"/>
                  </a:cubicBezTo>
                  <a:cubicBezTo>
                    <a:pt x="329946" y="2379917"/>
                    <a:pt x="374142" y="2293715"/>
                    <a:pt x="421958" y="2209514"/>
                  </a:cubicBezTo>
                  <a:cubicBezTo>
                    <a:pt x="509492" y="2055495"/>
                    <a:pt x="609695" y="1908715"/>
                    <a:pt x="690848" y="1751267"/>
                  </a:cubicBezTo>
                  <a:cubicBezTo>
                    <a:pt x="741426" y="1653159"/>
                    <a:pt x="784670" y="1551432"/>
                    <a:pt x="830580" y="1451039"/>
                  </a:cubicBezTo>
                  <a:cubicBezTo>
                    <a:pt x="857631" y="1391984"/>
                    <a:pt x="885635" y="1333405"/>
                    <a:pt x="917067" y="1276541"/>
                  </a:cubicBezTo>
                  <a:cubicBezTo>
                    <a:pt x="976408" y="1169003"/>
                    <a:pt x="1046417" y="1067848"/>
                    <a:pt x="1114901" y="965835"/>
                  </a:cubicBezTo>
                  <a:cubicBezTo>
                    <a:pt x="1146810" y="918305"/>
                    <a:pt x="1177671" y="870109"/>
                    <a:pt x="1204627" y="819626"/>
                  </a:cubicBezTo>
                  <a:cubicBezTo>
                    <a:pt x="1243679" y="746665"/>
                    <a:pt x="1272635" y="667703"/>
                    <a:pt x="1271111" y="585311"/>
                  </a:cubicBezTo>
                  <a:cubicBezTo>
                    <a:pt x="1269111" y="473012"/>
                    <a:pt x="1209485" y="371284"/>
                    <a:pt x="1128141" y="292894"/>
                  </a:cubicBezTo>
                  <a:cubicBezTo>
                    <a:pt x="1057561" y="224790"/>
                    <a:pt x="971836" y="175260"/>
                    <a:pt x="882110" y="135065"/>
                  </a:cubicBezTo>
                  <a:cubicBezTo>
                    <a:pt x="779907" y="89249"/>
                    <a:pt x="672560" y="54673"/>
                    <a:pt x="574929" y="0"/>
                  </a:cubicBezTo>
                </a:path>
              </a:pathLst>
            </a:custGeom>
            <a:noFill/>
            <a:ln w="9525" cap="rnd">
              <a:solidFill>
                <a:schemeClr val="accent2">
                  <a:alpha val="3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CFCAC004-4B7F-45C4-834A-116FD2D03F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53524"/>
              <a:ext cx="1650357" cy="4733534"/>
            </a:xfrm>
            <a:custGeom>
              <a:avLst/>
              <a:gdLst>
                <a:gd name="connsiteX0" fmla="*/ 0 w 919096"/>
                <a:gd name="connsiteY0" fmla="*/ 2636139 h 2636139"/>
                <a:gd name="connsiteX1" fmla="*/ 274415 w 919096"/>
                <a:gd name="connsiteY1" fmla="*/ 2218277 h 2636139"/>
                <a:gd name="connsiteX2" fmla="*/ 607981 w 919096"/>
                <a:gd name="connsiteY2" fmla="*/ 1655921 h 2636139"/>
                <a:gd name="connsiteX3" fmla="*/ 792290 w 919096"/>
                <a:gd name="connsiteY3" fmla="*/ 1163003 h 2636139"/>
                <a:gd name="connsiteX4" fmla="*/ 914400 w 919096"/>
                <a:gd name="connsiteY4" fmla="*/ 808863 h 2636139"/>
                <a:gd name="connsiteX5" fmla="*/ 847344 w 919096"/>
                <a:gd name="connsiteY5" fmla="*/ 516922 h 2636139"/>
                <a:gd name="connsiteX6" fmla="*/ 610362 w 919096"/>
                <a:gd name="connsiteY6" fmla="*/ 366141 h 2636139"/>
                <a:gd name="connsiteX7" fmla="*/ 361379 w 919096"/>
                <a:gd name="connsiteY7" fmla="*/ 222599 h 2636139"/>
                <a:gd name="connsiteX8" fmla="*/ 67056 w 919096"/>
                <a:gd name="connsiteY8" fmla="*/ 0 h 263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9096" h="2636139">
                  <a:moveTo>
                    <a:pt x="0" y="2636139"/>
                  </a:moveTo>
                  <a:cubicBezTo>
                    <a:pt x="0" y="2636139"/>
                    <a:pt x="162020" y="2392394"/>
                    <a:pt x="274415" y="2218277"/>
                  </a:cubicBezTo>
                  <a:cubicBezTo>
                    <a:pt x="392906" y="2034730"/>
                    <a:pt x="518732" y="1854994"/>
                    <a:pt x="607981" y="1655921"/>
                  </a:cubicBezTo>
                  <a:cubicBezTo>
                    <a:pt x="679799" y="1495806"/>
                    <a:pt x="726091" y="1325594"/>
                    <a:pt x="792290" y="1163003"/>
                  </a:cubicBezTo>
                  <a:cubicBezTo>
                    <a:pt x="839724" y="1046607"/>
                    <a:pt x="897922" y="933164"/>
                    <a:pt x="914400" y="808863"/>
                  </a:cubicBezTo>
                  <a:cubicBezTo>
                    <a:pt x="928116" y="705326"/>
                    <a:pt x="913543" y="596932"/>
                    <a:pt x="847344" y="516922"/>
                  </a:cubicBezTo>
                  <a:cubicBezTo>
                    <a:pt x="786956" y="444056"/>
                    <a:pt x="696087" y="407956"/>
                    <a:pt x="610362" y="366141"/>
                  </a:cubicBezTo>
                  <a:cubicBezTo>
                    <a:pt x="524161" y="324136"/>
                    <a:pt x="442722" y="273272"/>
                    <a:pt x="361379" y="222599"/>
                  </a:cubicBezTo>
                  <a:cubicBezTo>
                    <a:pt x="245459" y="150400"/>
                    <a:pt x="126968" y="121348"/>
                    <a:pt x="67056" y="0"/>
                  </a:cubicBezTo>
                </a:path>
              </a:pathLst>
            </a:custGeom>
            <a:noFill/>
            <a:ln w="9525" cap="rnd">
              <a:solidFill>
                <a:schemeClr val="accent2">
                  <a:alpha val="3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D193C743-6F98-4322-B366-AD0353B10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379002"/>
              <a:ext cx="1123546" cy="4116271"/>
            </a:xfrm>
            <a:custGeom>
              <a:avLst/>
              <a:gdLst>
                <a:gd name="connsiteX0" fmla="*/ 0 w 625711"/>
                <a:gd name="connsiteY0" fmla="*/ 2292382 h 2292381"/>
                <a:gd name="connsiteX1" fmla="*/ 181070 w 625711"/>
                <a:gd name="connsiteY1" fmla="*/ 2019967 h 2292381"/>
                <a:gd name="connsiteX2" fmla="*/ 385000 w 625711"/>
                <a:gd name="connsiteY2" fmla="*/ 1640967 h 2292381"/>
                <a:gd name="connsiteX3" fmla="*/ 514255 w 625711"/>
                <a:gd name="connsiteY3" fmla="*/ 1376839 h 2292381"/>
                <a:gd name="connsiteX4" fmla="*/ 606171 w 625711"/>
                <a:gd name="connsiteY4" fmla="*/ 1015079 h 2292381"/>
                <a:gd name="connsiteX5" fmla="*/ 606171 w 625711"/>
                <a:gd name="connsiteY5" fmla="*/ 673418 h 2292381"/>
                <a:gd name="connsiteX6" fmla="*/ 485489 w 625711"/>
                <a:gd name="connsiteY6" fmla="*/ 475297 h 2292381"/>
                <a:gd name="connsiteX7" fmla="*/ 313182 w 625711"/>
                <a:gd name="connsiteY7" fmla="*/ 328898 h 2292381"/>
                <a:gd name="connsiteX8" fmla="*/ 173831 w 625711"/>
                <a:gd name="connsiteY8" fmla="*/ 189643 h 2292381"/>
                <a:gd name="connsiteX9" fmla="*/ 0 w 625711"/>
                <a:gd name="connsiteY9" fmla="*/ 0 h 2292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711" h="2292381">
                  <a:moveTo>
                    <a:pt x="0" y="2292382"/>
                  </a:moveTo>
                  <a:cubicBezTo>
                    <a:pt x="0" y="2292382"/>
                    <a:pt x="110776" y="2140363"/>
                    <a:pt x="181070" y="2019967"/>
                  </a:cubicBezTo>
                  <a:cubicBezTo>
                    <a:pt x="253460" y="1896047"/>
                    <a:pt x="318325" y="1768031"/>
                    <a:pt x="385000" y="1640967"/>
                  </a:cubicBezTo>
                  <a:cubicBezTo>
                    <a:pt x="430625" y="1554099"/>
                    <a:pt x="478536" y="1468184"/>
                    <a:pt x="514255" y="1376839"/>
                  </a:cubicBezTo>
                  <a:cubicBezTo>
                    <a:pt x="559689" y="1260634"/>
                    <a:pt x="585788" y="1138333"/>
                    <a:pt x="606171" y="1015079"/>
                  </a:cubicBezTo>
                  <a:cubicBezTo>
                    <a:pt x="625031" y="900779"/>
                    <a:pt x="638556" y="784003"/>
                    <a:pt x="606171" y="673418"/>
                  </a:cubicBezTo>
                  <a:cubicBezTo>
                    <a:pt x="584168" y="598075"/>
                    <a:pt x="540258" y="531590"/>
                    <a:pt x="485489" y="475297"/>
                  </a:cubicBezTo>
                  <a:cubicBezTo>
                    <a:pt x="432911" y="421195"/>
                    <a:pt x="369475" y="379095"/>
                    <a:pt x="313182" y="328898"/>
                  </a:cubicBezTo>
                  <a:cubicBezTo>
                    <a:pt x="264128" y="285179"/>
                    <a:pt x="219361" y="237077"/>
                    <a:pt x="173831" y="189643"/>
                  </a:cubicBezTo>
                  <a:cubicBezTo>
                    <a:pt x="109347" y="122111"/>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FD3C2310-33DE-4B73-A297-67D5721A8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798206"/>
              <a:ext cx="756945" cy="3350210"/>
            </a:xfrm>
            <a:custGeom>
              <a:avLst/>
              <a:gdLst>
                <a:gd name="connsiteX0" fmla="*/ 0 w 421548"/>
                <a:gd name="connsiteY0" fmla="*/ 0 h 1865756"/>
                <a:gd name="connsiteX1" fmla="*/ 258699 w 421548"/>
                <a:gd name="connsiteY1" fmla="*/ 330803 h 1865756"/>
                <a:gd name="connsiteX2" fmla="*/ 408051 w 421548"/>
                <a:gd name="connsiteY2" fmla="*/ 617887 h 1865756"/>
                <a:gd name="connsiteX3" fmla="*/ 408051 w 421548"/>
                <a:gd name="connsiteY3" fmla="*/ 910781 h 1865756"/>
                <a:gd name="connsiteX4" fmla="*/ 336233 w 421548"/>
                <a:gd name="connsiteY4" fmla="*/ 1269683 h 1865756"/>
                <a:gd name="connsiteX5" fmla="*/ 186881 w 421548"/>
                <a:gd name="connsiteY5" fmla="*/ 1582674 h 1865756"/>
                <a:gd name="connsiteX6" fmla="*/ 0 w 421548"/>
                <a:gd name="connsiteY6" fmla="*/ 1865757 h 1865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548" h="1865756">
                  <a:moveTo>
                    <a:pt x="0" y="0"/>
                  </a:moveTo>
                  <a:cubicBezTo>
                    <a:pt x="0" y="0"/>
                    <a:pt x="155734" y="188309"/>
                    <a:pt x="258699" y="330803"/>
                  </a:cubicBezTo>
                  <a:cubicBezTo>
                    <a:pt x="322517" y="419100"/>
                    <a:pt x="383096" y="512255"/>
                    <a:pt x="408051" y="617887"/>
                  </a:cubicBezTo>
                  <a:cubicBezTo>
                    <a:pt x="430625" y="713613"/>
                    <a:pt x="420815" y="812768"/>
                    <a:pt x="408051" y="910781"/>
                  </a:cubicBezTo>
                  <a:cubicBezTo>
                    <a:pt x="392240" y="1032129"/>
                    <a:pt x="376142" y="1154049"/>
                    <a:pt x="336233" y="1269683"/>
                  </a:cubicBezTo>
                  <a:cubicBezTo>
                    <a:pt x="298418" y="1379125"/>
                    <a:pt x="246412" y="1483138"/>
                    <a:pt x="186881" y="1582674"/>
                  </a:cubicBezTo>
                  <a:cubicBezTo>
                    <a:pt x="122777" y="1689640"/>
                    <a:pt x="0" y="1865757"/>
                    <a:pt x="0" y="1865757"/>
                  </a:cubicBezTo>
                </a:path>
              </a:pathLst>
            </a:custGeom>
            <a:noFill/>
            <a:ln w="9525" cap="rnd">
              <a:solidFill>
                <a:schemeClr val="accent2">
                  <a:alpha val="3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E78B8B6B-A236-4752-937C-83AF1C4EC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1247513"/>
              <a:ext cx="515229" cy="2438941"/>
            </a:xfrm>
            <a:custGeom>
              <a:avLst/>
              <a:gdLst>
                <a:gd name="connsiteX0" fmla="*/ 11621 w 286935"/>
                <a:gd name="connsiteY0" fmla="*/ 1358265 h 1358264"/>
                <a:gd name="connsiteX1" fmla="*/ 163830 w 286935"/>
                <a:gd name="connsiteY1" fmla="*/ 1157287 h 1358264"/>
                <a:gd name="connsiteX2" fmla="*/ 258604 w 286935"/>
                <a:gd name="connsiteY2" fmla="*/ 858679 h 1358264"/>
                <a:gd name="connsiteX3" fmla="*/ 284417 w 286935"/>
                <a:gd name="connsiteY3" fmla="*/ 577310 h 1358264"/>
                <a:gd name="connsiteX4" fmla="*/ 215456 w 286935"/>
                <a:gd name="connsiteY4" fmla="*/ 330422 h 1358264"/>
                <a:gd name="connsiteX5" fmla="*/ 0 w 286935"/>
                <a:gd name="connsiteY5" fmla="*/ 0 h 1358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935" h="1358264">
                  <a:moveTo>
                    <a:pt x="11621" y="1358265"/>
                  </a:moveTo>
                  <a:cubicBezTo>
                    <a:pt x="11621" y="1358265"/>
                    <a:pt x="104299" y="1269016"/>
                    <a:pt x="163830" y="1157287"/>
                  </a:cubicBezTo>
                  <a:cubicBezTo>
                    <a:pt x="213074" y="1064800"/>
                    <a:pt x="237458" y="961453"/>
                    <a:pt x="258604" y="858679"/>
                  </a:cubicBezTo>
                  <a:cubicBezTo>
                    <a:pt x="277749" y="765905"/>
                    <a:pt x="293180" y="671512"/>
                    <a:pt x="284417" y="577310"/>
                  </a:cubicBezTo>
                  <a:cubicBezTo>
                    <a:pt x="276511" y="491680"/>
                    <a:pt x="250412" y="409099"/>
                    <a:pt x="215456" y="330422"/>
                  </a:cubicBezTo>
                  <a:cubicBezTo>
                    <a:pt x="153353" y="190405"/>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416B9790-C202-4F5D-8BEC-130557782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7103" y="1752232"/>
              <a:ext cx="300409" cy="1599679"/>
            </a:xfrm>
            <a:custGeom>
              <a:avLst/>
              <a:gdLst>
                <a:gd name="connsiteX0" fmla="*/ 0 w 167300"/>
                <a:gd name="connsiteY0" fmla="*/ 0 h 890873"/>
                <a:gd name="connsiteX1" fmla="*/ 143732 w 167300"/>
                <a:gd name="connsiteY1" fmla="*/ 233077 h 890873"/>
                <a:gd name="connsiteX2" fmla="*/ 160973 w 167300"/>
                <a:gd name="connsiteY2" fmla="*/ 482822 h 890873"/>
                <a:gd name="connsiteX3" fmla="*/ 0 w 167300"/>
                <a:gd name="connsiteY3" fmla="*/ 890873 h 890873"/>
              </a:gdLst>
              <a:ahLst/>
              <a:cxnLst>
                <a:cxn ang="0">
                  <a:pos x="connsiteX0" y="connsiteY0"/>
                </a:cxn>
                <a:cxn ang="0">
                  <a:pos x="connsiteX1" y="connsiteY1"/>
                </a:cxn>
                <a:cxn ang="0">
                  <a:pos x="connsiteX2" y="connsiteY2"/>
                </a:cxn>
                <a:cxn ang="0">
                  <a:pos x="connsiteX3" y="connsiteY3"/>
                </a:cxn>
              </a:cxnLst>
              <a:rect l="l" t="t" r="r" b="b"/>
              <a:pathLst>
                <a:path w="167300" h="890873">
                  <a:moveTo>
                    <a:pt x="0" y="0"/>
                  </a:moveTo>
                  <a:cubicBezTo>
                    <a:pt x="0" y="0"/>
                    <a:pt x="110585" y="127254"/>
                    <a:pt x="143732" y="233077"/>
                  </a:cubicBezTo>
                  <a:cubicBezTo>
                    <a:pt x="168974" y="313563"/>
                    <a:pt x="172593" y="399098"/>
                    <a:pt x="160973" y="482822"/>
                  </a:cubicBezTo>
                  <a:cubicBezTo>
                    <a:pt x="136970" y="655892"/>
                    <a:pt x="0" y="890873"/>
                    <a:pt x="0" y="890873"/>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FE0884AE-BEEF-4D8B-B59B-1EFC91429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131253" y="14016"/>
              <a:ext cx="5523537" cy="3012568"/>
            </a:xfrm>
            <a:custGeom>
              <a:avLst/>
              <a:gdLst>
                <a:gd name="connsiteX0" fmla="*/ 3076099 w 3076098"/>
                <a:gd name="connsiteY0" fmla="*/ 12287 h 1677721"/>
                <a:gd name="connsiteX1" fmla="*/ 3054287 w 3076098"/>
                <a:gd name="connsiteY1" fmla="*/ 609029 h 1677721"/>
                <a:gd name="connsiteX2" fmla="*/ 3054287 w 3076098"/>
                <a:gd name="connsiteY2" fmla="*/ 824770 h 1677721"/>
                <a:gd name="connsiteX3" fmla="*/ 3002375 w 3076098"/>
                <a:gd name="connsiteY3" fmla="*/ 1158240 h 1677721"/>
                <a:gd name="connsiteX4" fmla="*/ 2945797 w 3076098"/>
                <a:gd name="connsiteY4" fmla="*/ 1277112 h 1677721"/>
                <a:gd name="connsiteX5" fmla="*/ 2706815 w 3076098"/>
                <a:gd name="connsiteY5" fmla="*/ 1492853 h 1677721"/>
                <a:gd name="connsiteX6" fmla="*/ 2451735 w 3076098"/>
                <a:gd name="connsiteY6" fmla="*/ 1618583 h 1677721"/>
                <a:gd name="connsiteX7" fmla="*/ 2128457 w 3076098"/>
                <a:gd name="connsiteY7" fmla="*/ 1677448 h 1677721"/>
                <a:gd name="connsiteX8" fmla="*/ 1672495 w 3076098"/>
                <a:gd name="connsiteY8" fmla="*/ 1505522 h 1677721"/>
                <a:gd name="connsiteX9" fmla="*/ 1445038 w 3076098"/>
                <a:gd name="connsiteY9" fmla="*/ 1230916 h 1677721"/>
                <a:gd name="connsiteX10" fmla="*/ 1381506 w 3076098"/>
                <a:gd name="connsiteY10" fmla="*/ 1044035 h 1677721"/>
                <a:gd name="connsiteX11" fmla="*/ 1260253 w 3076098"/>
                <a:gd name="connsiteY11" fmla="*/ 837533 h 1677721"/>
                <a:gd name="connsiteX12" fmla="*/ 1108520 w 3076098"/>
                <a:gd name="connsiteY12" fmla="*/ 772954 h 1677721"/>
                <a:gd name="connsiteX13" fmla="*/ 955358 w 3076098"/>
                <a:gd name="connsiteY13" fmla="*/ 751427 h 1677721"/>
                <a:gd name="connsiteX14" fmla="*/ 763810 w 3076098"/>
                <a:gd name="connsiteY14" fmla="*/ 764762 h 1677721"/>
                <a:gd name="connsiteX15" fmla="*/ 651224 w 3076098"/>
                <a:gd name="connsiteY15" fmla="*/ 728186 h 1677721"/>
                <a:gd name="connsiteX16" fmla="*/ 510730 w 3076098"/>
                <a:gd name="connsiteY16" fmla="*/ 587788 h 1677721"/>
                <a:gd name="connsiteX17" fmla="*/ 323183 w 3076098"/>
                <a:gd name="connsiteY17" fmla="*/ 353187 h 1677721"/>
                <a:gd name="connsiteX18" fmla="*/ 0 w 3076098"/>
                <a:gd name="connsiteY18" fmla="*/ 0 h 167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76098" h="1677721">
                  <a:moveTo>
                    <a:pt x="3076099" y="12287"/>
                  </a:moveTo>
                  <a:cubicBezTo>
                    <a:pt x="3069336" y="183071"/>
                    <a:pt x="3053525" y="438150"/>
                    <a:pt x="3054287" y="609029"/>
                  </a:cubicBezTo>
                  <a:cubicBezTo>
                    <a:pt x="3054572" y="680942"/>
                    <a:pt x="3056477" y="752856"/>
                    <a:pt x="3054287" y="824770"/>
                  </a:cubicBezTo>
                  <a:cubicBezTo>
                    <a:pt x="3050858" y="937832"/>
                    <a:pt x="3038285" y="1051084"/>
                    <a:pt x="3002375" y="1158240"/>
                  </a:cubicBezTo>
                  <a:cubicBezTo>
                    <a:pt x="2988374" y="1200055"/>
                    <a:pt x="2969895" y="1240155"/>
                    <a:pt x="2945797" y="1277112"/>
                  </a:cubicBezTo>
                  <a:cubicBezTo>
                    <a:pt x="2886742" y="1367885"/>
                    <a:pt x="2798636" y="1434846"/>
                    <a:pt x="2706815" y="1492853"/>
                  </a:cubicBezTo>
                  <a:cubicBezTo>
                    <a:pt x="2626424" y="1543717"/>
                    <a:pt x="2541080" y="1586103"/>
                    <a:pt x="2451735" y="1618583"/>
                  </a:cubicBezTo>
                  <a:cubicBezTo>
                    <a:pt x="2347817" y="1656398"/>
                    <a:pt x="2238851" y="1680591"/>
                    <a:pt x="2128457" y="1677448"/>
                  </a:cubicBezTo>
                  <a:cubicBezTo>
                    <a:pt x="1962436" y="1672781"/>
                    <a:pt x="1804702" y="1606677"/>
                    <a:pt x="1672495" y="1505522"/>
                  </a:cubicBezTo>
                  <a:cubicBezTo>
                    <a:pt x="1576483" y="1432084"/>
                    <a:pt x="1493520" y="1341501"/>
                    <a:pt x="1445038" y="1230916"/>
                  </a:cubicBezTo>
                  <a:cubicBezTo>
                    <a:pt x="1418653" y="1170623"/>
                    <a:pt x="1401794" y="1106710"/>
                    <a:pt x="1381506" y="1044035"/>
                  </a:cubicBezTo>
                  <a:cubicBezTo>
                    <a:pt x="1356360" y="966026"/>
                    <a:pt x="1324261" y="887730"/>
                    <a:pt x="1260253" y="837533"/>
                  </a:cubicBezTo>
                  <a:cubicBezTo>
                    <a:pt x="1216628" y="803243"/>
                    <a:pt x="1162717" y="786194"/>
                    <a:pt x="1108520" y="772954"/>
                  </a:cubicBezTo>
                  <a:cubicBezTo>
                    <a:pt x="1058228" y="760667"/>
                    <a:pt x="1007078" y="750570"/>
                    <a:pt x="955358" y="751427"/>
                  </a:cubicBezTo>
                  <a:cubicBezTo>
                    <a:pt x="891064" y="752475"/>
                    <a:pt x="827818" y="770001"/>
                    <a:pt x="763810" y="764762"/>
                  </a:cubicBezTo>
                  <a:cubicBezTo>
                    <a:pt x="723995" y="761524"/>
                    <a:pt x="685514" y="748760"/>
                    <a:pt x="651224" y="728186"/>
                  </a:cubicBezTo>
                  <a:cubicBezTo>
                    <a:pt x="594074" y="693896"/>
                    <a:pt x="552545" y="639985"/>
                    <a:pt x="510730" y="587788"/>
                  </a:cubicBezTo>
                  <a:cubicBezTo>
                    <a:pt x="448151" y="509683"/>
                    <a:pt x="384524" y="432245"/>
                    <a:pt x="323183" y="353187"/>
                  </a:cubicBezTo>
                  <a:cubicBezTo>
                    <a:pt x="246221" y="253937"/>
                    <a:pt x="94202" y="82868"/>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3DC19431-34DB-4F62-A4D8-ED38ECCB9A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87455" y="75587"/>
              <a:ext cx="4681672" cy="2637228"/>
            </a:xfrm>
            <a:custGeom>
              <a:avLst/>
              <a:gdLst>
                <a:gd name="connsiteX0" fmla="*/ 2568321 w 2607257"/>
                <a:gd name="connsiteY0" fmla="*/ 18002 h 1468691"/>
                <a:gd name="connsiteX1" fmla="*/ 2590609 w 2607257"/>
                <a:gd name="connsiteY1" fmla="*/ 258509 h 1468691"/>
                <a:gd name="connsiteX2" fmla="*/ 2606802 w 2607257"/>
                <a:gd name="connsiteY2" fmla="*/ 563118 h 1468691"/>
                <a:gd name="connsiteX3" fmla="*/ 2587181 w 2607257"/>
                <a:gd name="connsiteY3" fmla="*/ 910400 h 1468691"/>
                <a:gd name="connsiteX4" fmla="*/ 2568702 w 2607257"/>
                <a:gd name="connsiteY4" fmla="*/ 1001554 h 1468691"/>
                <a:gd name="connsiteX5" fmla="*/ 2407063 w 2607257"/>
                <a:gd name="connsiteY5" fmla="*/ 1262348 h 1468691"/>
                <a:gd name="connsiteX6" fmla="*/ 2211896 w 2607257"/>
                <a:gd name="connsiteY6" fmla="*/ 1390078 h 1468691"/>
                <a:gd name="connsiteX7" fmla="*/ 1936623 w 2607257"/>
                <a:gd name="connsiteY7" fmla="*/ 1466660 h 1468691"/>
                <a:gd name="connsiteX8" fmla="*/ 1749933 w 2607257"/>
                <a:gd name="connsiteY8" fmla="*/ 1447514 h 1468691"/>
                <a:gd name="connsiteX9" fmla="*/ 1594295 w 2607257"/>
                <a:gd name="connsiteY9" fmla="*/ 1351788 h 1468691"/>
                <a:gd name="connsiteX10" fmla="*/ 1512951 w 2607257"/>
                <a:gd name="connsiteY10" fmla="*/ 1227392 h 1468691"/>
                <a:gd name="connsiteX11" fmla="*/ 1500949 w 2607257"/>
                <a:gd name="connsiteY11" fmla="*/ 992886 h 1468691"/>
                <a:gd name="connsiteX12" fmla="*/ 1541621 w 2607257"/>
                <a:gd name="connsiteY12" fmla="*/ 803910 h 1468691"/>
                <a:gd name="connsiteX13" fmla="*/ 1541621 w 2607257"/>
                <a:gd name="connsiteY13" fmla="*/ 665131 h 1468691"/>
                <a:gd name="connsiteX14" fmla="*/ 1429131 w 2607257"/>
                <a:gd name="connsiteY14" fmla="*/ 526352 h 1468691"/>
                <a:gd name="connsiteX15" fmla="*/ 1163383 w 2607257"/>
                <a:gd name="connsiteY15" fmla="*/ 449771 h 1468691"/>
                <a:gd name="connsiteX16" fmla="*/ 811530 w 2607257"/>
                <a:gd name="connsiteY16" fmla="*/ 406718 h 1468691"/>
                <a:gd name="connsiteX17" fmla="*/ 574548 w 2607257"/>
                <a:gd name="connsiteY17" fmla="*/ 354044 h 1468691"/>
                <a:gd name="connsiteX18" fmla="*/ 284893 w 2607257"/>
                <a:gd name="connsiteY18" fmla="*/ 224885 h 1468691"/>
                <a:gd name="connsiteX19" fmla="*/ 0 w 2607257"/>
                <a:gd name="connsiteY19" fmla="*/ 0 h 146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07257" h="1468691">
                  <a:moveTo>
                    <a:pt x="2568321" y="18002"/>
                  </a:moveTo>
                  <a:cubicBezTo>
                    <a:pt x="2574989" y="70009"/>
                    <a:pt x="2587752" y="206121"/>
                    <a:pt x="2590609" y="258509"/>
                  </a:cubicBezTo>
                  <a:cubicBezTo>
                    <a:pt x="2596134" y="360045"/>
                    <a:pt x="2604707" y="461486"/>
                    <a:pt x="2606802" y="563118"/>
                  </a:cubicBezTo>
                  <a:cubicBezTo>
                    <a:pt x="2609088" y="679228"/>
                    <a:pt x="2602802" y="795338"/>
                    <a:pt x="2587181" y="910400"/>
                  </a:cubicBezTo>
                  <a:cubicBezTo>
                    <a:pt x="2582990" y="941165"/>
                    <a:pt x="2577274" y="971645"/>
                    <a:pt x="2568702" y="1001554"/>
                  </a:cubicBezTo>
                  <a:cubicBezTo>
                    <a:pt x="2540222" y="1101471"/>
                    <a:pt x="2482501" y="1190816"/>
                    <a:pt x="2407063" y="1262348"/>
                  </a:cubicBezTo>
                  <a:cubicBezTo>
                    <a:pt x="2350294" y="1316165"/>
                    <a:pt x="2283047" y="1357313"/>
                    <a:pt x="2211896" y="1390078"/>
                  </a:cubicBezTo>
                  <a:cubicBezTo>
                    <a:pt x="2124742" y="1430179"/>
                    <a:pt x="2032159" y="1458754"/>
                    <a:pt x="1936623" y="1466660"/>
                  </a:cubicBezTo>
                  <a:cubicBezTo>
                    <a:pt x="1873567" y="1471898"/>
                    <a:pt x="1809845" y="1467517"/>
                    <a:pt x="1749933" y="1447514"/>
                  </a:cubicBezTo>
                  <a:cubicBezTo>
                    <a:pt x="1691449" y="1428083"/>
                    <a:pt x="1638109" y="1395222"/>
                    <a:pt x="1594295" y="1351788"/>
                  </a:cubicBezTo>
                  <a:cubicBezTo>
                    <a:pt x="1558576" y="1316450"/>
                    <a:pt x="1530001" y="1274540"/>
                    <a:pt x="1512951" y="1227392"/>
                  </a:cubicBezTo>
                  <a:cubicBezTo>
                    <a:pt x="1485900" y="1152811"/>
                    <a:pt x="1487519" y="1071467"/>
                    <a:pt x="1500949" y="992886"/>
                  </a:cubicBezTo>
                  <a:cubicBezTo>
                    <a:pt x="1511808" y="929354"/>
                    <a:pt x="1529810" y="867251"/>
                    <a:pt x="1541621" y="803910"/>
                  </a:cubicBezTo>
                  <a:cubicBezTo>
                    <a:pt x="1550194" y="757714"/>
                    <a:pt x="1554194" y="710279"/>
                    <a:pt x="1541621" y="665131"/>
                  </a:cubicBezTo>
                  <a:cubicBezTo>
                    <a:pt x="1525143" y="605981"/>
                    <a:pt x="1481233" y="559403"/>
                    <a:pt x="1429131" y="526352"/>
                  </a:cubicBezTo>
                  <a:cubicBezTo>
                    <a:pt x="1350455" y="476536"/>
                    <a:pt x="1256157" y="461772"/>
                    <a:pt x="1163383" y="449771"/>
                  </a:cubicBezTo>
                  <a:cubicBezTo>
                    <a:pt x="1046131" y="434626"/>
                    <a:pt x="928306" y="424720"/>
                    <a:pt x="811530" y="406718"/>
                  </a:cubicBezTo>
                  <a:cubicBezTo>
                    <a:pt x="731425" y="394335"/>
                    <a:pt x="652081" y="377571"/>
                    <a:pt x="574548" y="354044"/>
                  </a:cubicBezTo>
                  <a:cubicBezTo>
                    <a:pt x="472916" y="323279"/>
                    <a:pt x="375094" y="280702"/>
                    <a:pt x="284893" y="224885"/>
                  </a:cubicBezTo>
                  <a:cubicBezTo>
                    <a:pt x="181832" y="161068"/>
                    <a:pt x="90868" y="80296"/>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5BF5735E-2BC7-4236-B830-616EBBBC7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10305" y="31802"/>
              <a:ext cx="3763077" cy="2110194"/>
            </a:xfrm>
            <a:custGeom>
              <a:avLst/>
              <a:gdLst>
                <a:gd name="connsiteX0" fmla="*/ 1950434 w 2095685"/>
                <a:gd name="connsiteY0" fmla="*/ 0 h 1175182"/>
                <a:gd name="connsiteX1" fmla="*/ 2077307 w 2095685"/>
                <a:gd name="connsiteY1" fmla="*/ 479108 h 1175182"/>
                <a:gd name="connsiteX2" fmla="*/ 2089309 w 2095685"/>
                <a:gd name="connsiteY2" fmla="*/ 826008 h 1175182"/>
                <a:gd name="connsiteX3" fmla="*/ 1987582 w 2095685"/>
                <a:gd name="connsiteY3" fmla="*/ 1101185 h 1175182"/>
                <a:gd name="connsiteX4" fmla="*/ 1818037 w 2095685"/>
                <a:gd name="connsiteY4" fmla="*/ 1173004 h 1175182"/>
                <a:gd name="connsiteX5" fmla="*/ 1694402 w 2095685"/>
                <a:gd name="connsiteY5" fmla="*/ 1157097 h 1175182"/>
                <a:gd name="connsiteX6" fmla="*/ 1594676 w 2095685"/>
                <a:gd name="connsiteY6" fmla="*/ 1013555 h 1175182"/>
                <a:gd name="connsiteX7" fmla="*/ 1664494 w 2095685"/>
                <a:gd name="connsiteY7" fmla="*/ 790289 h 1175182"/>
                <a:gd name="connsiteX8" fmla="*/ 1684401 w 2095685"/>
                <a:gd name="connsiteY8" fmla="*/ 527114 h 1175182"/>
                <a:gd name="connsiteX9" fmla="*/ 1550765 w 2095685"/>
                <a:gd name="connsiteY9" fmla="*/ 343662 h 1175182"/>
                <a:gd name="connsiteX10" fmla="*/ 1315402 w 2095685"/>
                <a:gd name="connsiteY10" fmla="*/ 265938 h 1175182"/>
                <a:gd name="connsiteX11" fmla="*/ 876586 w 2095685"/>
                <a:gd name="connsiteY11" fmla="*/ 200120 h 1175182"/>
                <a:gd name="connsiteX12" fmla="*/ 591312 w 2095685"/>
                <a:gd name="connsiteY12" fmla="*/ 186119 h 1175182"/>
                <a:gd name="connsiteX13" fmla="*/ 0 w 2095685"/>
                <a:gd name="connsiteY13" fmla="*/ 16669 h 1175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5685" h="1175182">
                  <a:moveTo>
                    <a:pt x="1950434" y="0"/>
                  </a:moveTo>
                  <a:cubicBezTo>
                    <a:pt x="1973485" y="77629"/>
                    <a:pt x="2063115" y="399383"/>
                    <a:pt x="2077307" y="479108"/>
                  </a:cubicBezTo>
                  <a:cubicBezTo>
                    <a:pt x="2097786" y="593693"/>
                    <a:pt x="2100167" y="710089"/>
                    <a:pt x="2089309" y="826008"/>
                  </a:cubicBezTo>
                  <a:cubicBezTo>
                    <a:pt x="2079784" y="927545"/>
                    <a:pt x="2061401" y="1032891"/>
                    <a:pt x="1987582" y="1101185"/>
                  </a:cubicBezTo>
                  <a:cubicBezTo>
                    <a:pt x="1941481" y="1143762"/>
                    <a:pt x="1880616" y="1165670"/>
                    <a:pt x="1818037" y="1173004"/>
                  </a:cubicBezTo>
                  <a:cubicBezTo>
                    <a:pt x="1775746" y="1177957"/>
                    <a:pt x="1732693" y="1175195"/>
                    <a:pt x="1694402" y="1157097"/>
                  </a:cubicBezTo>
                  <a:cubicBezTo>
                    <a:pt x="1638110" y="1130427"/>
                    <a:pt x="1600295" y="1075373"/>
                    <a:pt x="1594676" y="1013555"/>
                  </a:cubicBezTo>
                  <a:cubicBezTo>
                    <a:pt x="1587532" y="934879"/>
                    <a:pt x="1635633" y="864870"/>
                    <a:pt x="1664494" y="790289"/>
                  </a:cubicBezTo>
                  <a:cubicBezTo>
                    <a:pt x="1696974" y="706279"/>
                    <a:pt x="1708594" y="613791"/>
                    <a:pt x="1684401" y="527114"/>
                  </a:cubicBezTo>
                  <a:cubicBezTo>
                    <a:pt x="1663351" y="451580"/>
                    <a:pt x="1616488" y="386620"/>
                    <a:pt x="1550765" y="343662"/>
                  </a:cubicBezTo>
                  <a:cubicBezTo>
                    <a:pt x="1480947" y="298133"/>
                    <a:pt x="1397508" y="282131"/>
                    <a:pt x="1315402" y="265938"/>
                  </a:cubicBezTo>
                  <a:cubicBezTo>
                    <a:pt x="1170051" y="237173"/>
                    <a:pt x="1024128" y="212027"/>
                    <a:pt x="876586" y="200120"/>
                  </a:cubicBezTo>
                  <a:cubicBezTo>
                    <a:pt x="781717" y="192500"/>
                    <a:pt x="686276" y="193643"/>
                    <a:pt x="591312" y="186119"/>
                  </a:cubicBezTo>
                  <a:cubicBezTo>
                    <a:pt x="465296" y="176213"/>
                    <a:pt x="160211" y="193453"/>
                    <a:pt x="0" y="16669"/>
                  </a:cubicBezTo>
                </a:path>
              </a:pathLst>
            </a:custGeom>
            <a:noFill/>
            <a:ln w="9525" cap="rnd">
              <a:solidFill>
                <a:schemeClr val="accent2">
                  <a:alpha val="35000"/>
                </a:schemeClr>
              </a:solidFill>
              <a:prstDash val="lgDash"/>
              <a:round/>
            </a:ln>
          </p:spPr>
          <p:txBody>
            <a:bodyPr rtlCol="0" anchor="ctr"/>
            <a:lstStyle/>
            <a:p>
              <a:endParaRPr lang="en-US"/>
            </a:p>
          </p:txBody>
        </p:sp>
      </p:grpSp>
      <p:grpSp>
        <p:nvGrpSpPr>
          <p:cNvPr id="32" name="Bottom Right">
            <a:extLst>
              <a:ext uri="{FF2B5EF4-FFF2-40B4-BE49-F238E27FC236}">
                <a16:creationId xmlns:a16="http://schemas.microsoft.com/office/drawing/2014/main" id="{83664CB5-2BA0-493E-BEC5-BACF868A12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33" name="Freeform: Shape 32">
              <a:extLst>
                <a:ext uri="{FF2B5EF4-FFF2-40B4-BE49-F238E27FC236}">
                  <a16:creationId xmlns:a16="http://schemas.microsoft.com/office/drawing/2014/main" id="{44DC3445-FC3D-4F90-BC75-AD8EDD18A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34" name="Graphic 157">
              <a:extLst>
                <a:ext uri="{FF2B5EF4-FFF2-40B4-BE49-F238E27FC236}">
                  <a16:creationId xmlns:a16="http://schemas.microsoft.com/office/drawing/2014/main" id="{70D6C503-0ABE-48A7-BA0B-D5A26B558BE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36" name="Freeform: Shape 35">
                <a:extLst>
                  <a:ext uri="{FF2B5EF4-FFF2-40B4-BE49-F238E27FC236}">
                    <a16:creationId xmlns:a16="http://schemas.microsoft.com/office/drawing/2014/main" id="{6DEB1DC4-C3A0-4645-B456-02A9FFA2C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2ECF4175-31D6-4A9B-87A4-4C29667497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508D2906-75CA-4435-A320-08EBBA06B6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9" name="Freeform: Shape 38">
                <a:extLst>
                  <a:ext uri="{FF2B5EF4-FFF2-40B4-BE49-F238E27FC236}">
                    <a16:creationId xmlns:a16="http://schemas.microsoft.com/office/drawing/2014/main" id="{51B8B373-782A-4568-BDF3-093F398F1A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0" name="Freeform: Shape 39">
                <a:extLst>
                  <a:ext uri="{FF2B5EF4-FFF2-40B4-BE49-F238E27FC236}">
                    <a16:creationId xmlns:a16="http://schemas.microsoft.com/office/drawing/2014/main" id="{707C3AD9-7FDD-480C-91FF-0D3A977DF2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1" name="Freeform: Shape 40">
                <a:extLst>
                  <a:ext uri="{FF2B5EF4-FFF2-40B4-BE49-F238E27FC236}">
                    <a16:creationId xmlns:a16="http://schemas.microsoft.com/office/drawing/2014/main" id="{A8EF16B5-D539-41A0-9FDE-164CE88FE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42" name="Freeform: Shape 41">
                <a:extLst>
                  <a:ext uri="{FF2B5EF4-FFF2-40B4-BE49-F238E27FC236}">
                    <a16:creationId xmlns:a16="http://schemas.microsoft.com/office/drawing/2014/main" id="{92FFF8CB-E294-4944-A954-FC2866B255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35" name="Freeform: Shape 34">
              <a:extLst>
                <a:ext uri="{FF2B5EF4-FFF2-40B4-BE49-F238E27FC236}">
                  <a16:creationId xmlns:a16="http://schemas.microsoft.com/office/drawing/2014/main" id="{B2CD3167-A8E1-4652-8AFE-0E5D9A90C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08000CA2-3832-664F-8E81-31961220F4AD}"/>
              </a:ext>
            </a:extLst>
          </p:cNvPr>
          <p:cNvSpPr>
            <a:spLocks noGrp="1"/>
          </p:cNvSpPr>
          <p:nvPr>
            <p:ph type="title"/>
          </p:nvPr>
        </p:nvSpPr>
        <p:spPr>
          <a:xfrm>
            <a:off x="1198181" y="559813"/>
            <a:ext cx="9988166" cy="2785797"/>
          </a:xfrm>
        </p:spPr>
        <p:txBody>
          <a:bodyPr anchor="b">
            <a:normAutofit/>
          </a:bodyPr>
          <a:lstStyle/>
          <a:p>
            <a:pPr algn="ctr"/>
            <a:r>
              <a:rPr lang="nl-BE" sz="6000"/>
              <a:t>N.V</a:t>
            </a:r>
          </a:p>
        </p:txBody>
      </p:sp>
      <p:sp>
        <p:nvSpPr>
          <p:cNvPr id="3" name="Tijdelijke aanduiding voor inhoud 2">
            <a:extLst>
              <a:ext uri="{FF2B5EF4-FFF2-40B4-BE49-F238E27FC236}">
                <a16:creationId xmlns:a16="http://schemas.microsoft.com/office/drawing/2014/main" id="{558F9B9D-3D44-EC40-A35C-DF5B927CE824}"/>
              </a:ext>
            </a:extLst>
          </p:cNvPr>
          <p:cNvSpPr>
            <a:spLocks noGrp="1"/>
          </p:cNvSpPr>
          <p:nvPr>
            <p:ph idx="1"/>
          </p:nvPr>
        </p:nvSpPr>
        <p:spPr>
          <a:xfrm>
            <a:off x="2005091" y="3498856"/>
            <a:ext cx="8188033" cy="2614231"/>
          </a:xfrm>
        </p:spPr>
        <p:txBody>
          <a:bodyPr>
            <a:normAutofit fontScale="92500" lnSpcReduction="10000"/>
          </a:bodyPr>
          <a:lstStyle/>
          <a:p>
            <a:pPr algn="ctr">
              <a:lnSpc>
                <a:spcPct val="100000"/>
              </a:lnSpc>
            </a:pPr>
            <a:r>
              <a:rPr lang="nl-BE" sz="1700" dirty="0"/>
              <a:t>Dwangmatig gedrag </a:t>
            </a:r>
          </a:p>
          <a:p>
            <a:pPr algn="ctr">
              <a:lnSpc>
                <a:spcPct val="100000"/>
              </a:lnSpc>
            </a:pPr>
            <a:r>
              <a:rPr lang="nl-BE" sz="1700" dirty="0"/>
              <a:t>Niet eerlijk en gelooft in zijn eigen leugens</a:t>
            </a:r>
          </a:p>
          <a:p>
            <a:pPr algn="ctr">
              <a:lnSpc>
                <a:spcPct val="100000"/>
              </a:lnSpc>
            </a:pPr>
            <a:r>
              <a:rPr lang="nl-BE" sz="1700" dirty="0"/>
              <a:t>Gericht op hebben </a:t>
            </a:r>
          </a:p>
          <a:p>
            <a:pPr algn="ctr">
              <a:lnSpc>
                <a:spcPct val="100000"/>
              </a:lnSpc>
            </a:pPr>
            <a:r>
              <a:rPr lang="nl-BE" sz="1700" dirty="0"/>
              <a:t>Vraagt geld bij leerlingen en leerkrachten </a:t>
            </a:r>
          </a:p>
          <a:p>
            <a:pPr algn="ctr">
              <a:lnSpc>
                <a:spcPct val="100000"/>
              </a:lnSpc>
            </a:pPr>
            <a:r>
              <a:rPr lang="nl-BE" sz="1700" dirty="0"/>
              <a:t>Afspraak is dat hij niets kan kopen op school (voorziening zorgt dat hij voldoende eten en drinken bij heeft) </a:t>
            </a:r>
          </a:p>
          <a:p>
            <a:pPr algn="ctr">
              <a:lnSpc>
                <a:spcPct val="100000"/>
              </a:lnSpc>
            </a:pPr>
            <a:r>
              <a:rPr lang="nl-BE" sz="1700" dirty="0"/>
              <a:t>Opletten durft stelen (bv. Tablets)</a:t>
            </a:r>
          </a:p>
          <a:p>
            <a:pPr algn="ctr">
              <a:lnSpc>
                <a:spcPct val="100000"/>
              </a:lnSpc>
            </a:pPr>
            <a:r>
              <a:rPr lang="nl-BE" sz="1700" dirty="0"/>
              <a:t>Wordt reeds psychiatrisch opgevolgd</a:t>
            </a:r>
          </a:p>
        </p:txBody>
      </p:sp>
    </p:spTree>
    <p:extLst>
      <p:ext uri="{BB962C8B-B14F-4D97-AF65-F5344CB8AC3E}">
        <p14:creationId xmlns:p14="http://schemas.microsoft.com/office/powerpoint/2010/main" val="1240660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Top Left">
            <a:extLst>
              <a:ext uri="{FF2B5EF4-FFF2-40B4-BE49-F238E27FC236}">
                <a16:creationId xmlns:a16="http://schemas.microsoft.com/office/drawing/2014/main" id="{A97C5526-E5B9-4185-A5C6-455B9ABEE9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3" name="Freeform: Shape 12">
              <a:extLst>
                <a:ext uri="{FF2B5EF4-FFF2-40B4-BE49-F238E27FC236}">
                  <a16:creationId xmlns:a16="http://schemas.microsoft.com/office/drawing/2014/main" id="{32618F2D-150A-4462-AA3E-0DCDD0557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4" name="Freeform: Shape 13">
              <a:extLst>
                <a:ext uri="{FF2B5EF4-FFF2-40B4-BE49-F238E27FC236}">
                  <a16:creationId xmlns:a16="http://schemas.microsoft.com/office/drawing/2014/main" id="{0283139B-883B-4734-8A26-BC623F91A4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EBFCB3D8-7588-4755-B29B-5F97290D7C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3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EF46A7B4-02F2-4C37-8C5E-6D825E95D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3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B9D6B09A-3EDF-421A-AE6D-76FEFB45C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C20CF77B-DB97-4B8D-9400-E4E8ED6B0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5EEEE768-C64B-4296-8921-8D9F342AF9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399A0EBB-E594-42E3-9628-D6F0E625D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 name="Titel 1">
            <a:extLst>
              <a:ext uri="{FF2B5EF4-FFF2-40B4-BE49-F238E27FC236}">
                <a16:creationId xmlns:a16="http://schemas.microsoft.com/office/drawing/2014/main" id="{2720A427-EA6D-FA42-B161-8859CF5F550E}"/>
              </a:ext>
            </a:extLst>
          </p:cNvPr>
          <p:cNvSpPr>
            <a:spLocks noGrp="1"/>
          </p:cNvSpPr>
          <p:nvPr>
            <p:ph type="title"/>
          </p:nvPr>
        </p:nvSpPr>
        <p:spPr>
          <a:xfrm>
            <a:off x="1198181" y="559813"/>
            <a:ext cx="9988166" cy="1664573"/>
          </a:xfrm>
        </p:spPr>
        <p:txBody>
          <a:bodyPr>
            <a:normAutofit/>
          </a:bodyPr>
          <a:lstStyle/>
          <a:p>
            <a:r>
              <a:rPr lang="nl-BE" dirty="0"/>
              <a:t>varia</a:t>
            </a:r>
          </a:p>
        </p:txBody>
      </p:sp>
      <p:grpSp>
        <p:nvGrpSpPr>
          <p:cNvPr id="22" name="Bottom Right">
            <a:extLst>
              <a:ext uri="{FF2B5EF4-FFF2-40B4-BE49-F238E27FC236}">
                <a16:creationId xmlns:a16="http://schemas.microsoft.com/office/drawing/2014/main" id="{92EC3874-05DD-47EE-9CA4-F0534A9468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23" name="Freeform: Shape 22">
              <a:extLst>
                <a:ext uri="{FF2B5EF4-FFF2-40B4-BE49-F238E27FC236}">
                  <a16:creationId xmlns:a16="http://schemas.microsoft.com/office/drawing/2014/main" id="{170FD15C-3AF3-48D2-BB71-1E8F0EA5D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24" name="Graphic 157">
              <a:extLst>
                <a:ext uri="{FF2B5EF4-FFF2-40B4-BE49-F238E27FC236}">
                  <a16:creationId xmlns:a16="http://schemas.microsoft.com/office/drawing/2014/main" id="{4E831CDE-CEE1-496B-AEDB-FB2A196FCA7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6" name="Freeform: Shape 25">
                <a:extLst>
                  <a:ext uri="{FF2B5EF4-FFF2-40B4-BE49-F238E27FC236}">
                    <a16:creationId xmlns:a16="http://schemas.microsoft.com/office/drawing/2014/main" id="{93AA54E4-E5E3-435E-8667-AE6F80B5AD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59585BA2-83E2-46ED-B377-86D4F1655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C15FDA69-033D-45F7-8CB5-4BC51040E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E8307457-2BDD-4E1B-86B0-0B11C1B14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ABE53357-59FC-47FD-A904-1DDBC0E15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1DC07FFC-92FC-4B86-91D7-44BD070FB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BDA817E7-2BA6-4DDA-A9BE-B3CE938B0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5" name="Freeform: Shape 24">
              <a:extLst>
                <a:ext uri="{FF2B5EF4-FFF2-40B4-BE49-F238E27FC236}">
                  <a16:creationId xmlns:a16="http://schemas.microsoft.com/office/drawing/2014/main" id="{C6A443FE-CA29-481D-BD91-3440C734B7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C84459B5-F922-7346-AB2F-88418C4E9597}"/>
              </a:ext>
            </a:extLst>
          </p:cNvPr>
          <p:cNvSpPr>
            <a:spLocks noGrp="1"/>
          </p:cNvSpPr>
          <p:nvPr>
            <p:ph idx="1"/>
          </p:nvPr>
        </p:nvSpPr>
        <p:spPr>
          <a:xfrm>
            <a:off x="1185754" y="2384474"/>
            <a:ext cx="9987523" cy="3728613"/>
          </a:xfrm>
        </p:spPr>
        <p:txBody>
          <a:bodyPr>
            <a:normAutofit/>
          </a:bodyPr>
          <a:lstStyle/>
          <a:p>
            <a:r>
              <a:rPr lang="nl-BE" sz="1800" dirty="0"/>
              <a:t>Middagpauze: slecht weer: hoe spreken we af,wat is er nodig? Bij regenweer iedereen binnen in de bubbel, </a:t>
            </a:r>
          </a:p>
          <a:p>
            <a:r>
              <a:rPr lang="nl-BE" sz="1800" dirty="0"/>
              <a:t>Opletten gesprekken: sommige leerkrachten signaleren dat leerlingen gesprekken horen die ze niet horen te horen. Omwille van verluchting wordt vaak met open deur les gegeven met gevolg dat de gesprekken op de gang goed hoorbaar zijn</a:t>
            </a:r>
          </a:p>
          <a:p>
            <a:r>
              <a:rPr lang="nl-BE" sz="1800" dirty="0"/>
              <a:t>Speelplaats opruimen: hoe kunnen we dit afspreken? </a:t>
            </a:r>
          </a:p>
          <a:p>
            <a:r>
              <a:rPr lang="nl-BE" sz="1800" dirty="0"/>
              <a:t>Leerlingenraad, kerstdag, buitelandse reis, bosklassen</a:t>
            </a:r>
          </a:p>
        </p:txBody>
      </p:sp>
    </p:spTree>
    <p:extLst>
      <p:ext uri="{BB962C8B-B14F-4D97-AF65-F5344CB8AC3E}">
        <p14:creationId xmlns:p14="http://schemas.microsoft.com/office/powerpoint/2010/main" val="2031104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 name="Top left">
            <a:extLst>
              <a:ext uri="{FF2B5EF4-FFF2-40B4-BE49-F238E27FC236}">
                <a16:creationId xmlns:a16="http://schemas.microsoft.com/office/drawing/2014/main" id="{F73EC8D8-C118-4A24-B3A2-F22636F209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5" y="-1543"/>
            <a:ext cx="2198951" cy="3349518"/>
            <a:chOff x="10849" y="-3086"/>
            <a:chExt cx="2198951" cy="3349518"/>
          </a:xfrm>
        </p:grpSpPr>
        <p:sp>
          <p:nvSpPr>
            <p:cNvPr id="14" name="Freeform: Shape 13">
              <a:extLst>
                <a:ext uri="{FF2B5EF4-FFF2-40B4-BE49-F238E27FC236}">
                  <a16:creationId xmlns:a16="http://schemas.microsoft.com/office/drawing/2014/main" id="{33A839E4-FE02-4C32-B9F7-07884043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9C10340A-FCF2-4B86-A53A-4AC07E6CF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Shape 15">
              <a:extLst>
                <a:ext uri="{FF2B5EF4-FFF2-40B4-BE49-F238E27FC236}">
                  <a16:creationId xmlns:a16="http://schemas.microsoft.com/office/drawing/2014/main" id="{2E85F37B-D9B1-4701-B54A-A91E836FA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6">
              <a:extLst>
                <a:ext uri="{FF2B5EF4-FFF2-40B4-BE49-F238E27FC236}">
                  <a16:creationId xmlns:a16="http://schemas.microsoft.com/office/drawing/2014/main" id="{227C5295-7462-4E42-B19A-682465F9F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7">
              <a:extLst>
                <a:ext uri="{FF2B5EF4-FFF2-40B4-BE49-F238E27FC236}">
                  <a16:creationId xmlns:a16="http://schemas.microsoft.com/office/drawing/2014/main" id="{712C31CF-3625-4E9F-99FC-C7AA5BBA88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Shape 18">
              <a:extLst>
                <a:ext uri="{FF2B5EF4-FFF2-40B4-BE49-F238E27FC236}">
                  <a16:creationId xmlns:a16="http://schemas.microsoft.com/office/drawing/2014/main" id="{36EDCF2F-2C4B-4D4B-964F-F640BCDCE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9">
              <a:extLst>
                <a:ext uri="{FF2B5EF4-FFF2-40B4-BE49-F238E27FC236}">
                  <a16:creationId xmlns:a16="http://schemas.microsoft.com/office/drawing/2014/main" id="{21B0354D-2FFC-40F9-91E5-A83DDD770D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20">
              <a:extLst>
                <a:ext uri="{FF2B5EF4-FFF2-40B4-BE49-F238E27FC236}">
                  <a16:creationId xmlns:a16="http://schemas.microsoft.com/office/drawing/2014/main" id="{E4F4CED2-0CA8-4824-93F0-00BE4C7D1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 name="Titel 1">
            <a:extLst>
              <a:ext uri="{FF2B5EF4-FFF2-40B4-BE49-F238E27FC236}">
                <a16:creationId xmlns:a16="http://schemas.microsoft.com/office/drawing/2014/main" id="{2433AFF8-6408-6542-A74F-129EED5F691D}"/>
              </a:ext>
            </a:extLst>
          </p:cNvPr>
          <p:cNvSpPr>
            <a:spLocks noGrp="1"/>
          </p:cNvSpPr>
          <p:nvPr>
            <p:ph type="title"/>
          </p:nvPr>
        </p:nvSpPr>
        <p:spPr>
          <a:xfrm>
            <a:off x="1198182" y="559813"/>
            <a:ext cx="3980254" cy="5577934"/>
          </a:xfrm>
        </p:spPr>
        <p:txBody>
          <a:bodyPr>
            <a:normAutofit/>
          </a:bodyPr>
          <a:lstStyle/>
          <a:p>
            <a:r>
              <a:rPr lang="nl-BE" dirty="0"/>
              <a:t>agenda</a:t>
            </a:r>
          </a:p>
        </p:txBody>
      </p:sp>
      <p:grpSp>
        <p:nvGrpSpPr>
          <p:cNvPr id="23" name="Bottom Right">
            <a:extLst>
              <a:ext uri="{FF2B5EF4-FFF2-40B4-BE49-F238E27FC236}">
                <a16:creationId xmlns:a16="http://schemas.microsoft.com/office/drawing/2014/main" id="{3BA0B410-FA41-4CD6-A923-146E029BBB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74976" y="3278144"/>
            <a:ext cx="4211600" cy="3581399"/>
            <a:chOff x="7980400" y="3276601"/>
            <a:chExt cx="4211600" cy="3581399"/>
          </a:xfrm>
        </p:grpSpPr>
        <p:grpSp>
          <p:nvGrpSpPr>
            <p:cNvPr id="24" name="Graphic 157">
              <a:extLst>
                <a:ext uri="{FF2B5EF4-FFF2-40B4-BE49-F238E27FC236}">
                  <a16:creationId xmlns:a16="http://schemas.microsoft.com/office/drawing/2014/main" id="{2448B270-CA89-4A7C-8CFC-8237ED03AE1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6"/>
              <a:chOff x="4114800" y="1423987"/>
              <a:chExt cx="3961542" cy="4007547"/>
            </a:xfrm>
            <a:noFill/>
          </p:grpSpPr>
          <p:sp>
            <p:nvSpPr>
              <p:cNvPr id="26" name="Freeform: Shape 25">
                <a:extLst>
                  <a:ext uri="{FF2B5EF4-FFF2-40B4-BE49-F238E27FC236}">
                    <a16:creationId xmlns:a16="http://schemas.microsoft.com/office/drawing/2014/main" id="{BD2ED6FF-1F6E-4BF0-BFFF-5CB8D36F1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Shape 26">
                <a:extLst>
                  <a:ext uri="{FF2B5EF4-FFF2-40B4-BE49-F238E27FC236}">
                    <a16:creationId xmlns:a16="http://schemas.microsoft.com/office/drawing/2014/main" id="{2F2CCA35-C35D-416B-A083-A167138A57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Shape 27">
                <a:extLst>
                  <a:ext uri="{FF2B5EF4-FFF2-40B4-BE49-F238E27FC236}">
                    <a16:creationId xmlns:a16="http://schemas.microsoft.com/office/drawing/2014/main" id="{70FAEE04-D524-4356-8CFE-091D44ED18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Shape 28">
                <a:extLst>
                  <a:ext uri="{FF2B5EF4-FFF2-40B4-BE49-F238E27FC236}">
                    <a16:creationId xmlns:a16="http://schemas.microsoft.com/office/drawing/2014/main" id="{5F641E2E-FB37-449C-96DA-945907C75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Shape 29">
                <a:extLst>
                  <a:ext uri="{FF2B5EF4-FFF2-40B4-BE49-F238E27FC236}">
                    <a16:creationId xmlns:a16="http://schemas.microsoft.com/office/drawing/2014/main" id="{283CE73A-E65A-44EA-9C23-C6F2137AFB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Shape 30">
                <a:extLst>
                  <a:ext uri="{FF2B5EF4-FFF2-40B4-BE49-F238E27FC236}">
                    <a16:creationId xmlns:a16="http://schemas.microsoft.com/office/drawing/2014/main" id="{41745A30-6979-4D1D-A629-E7C0C6A535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Shape 31">
                <a:extLst>
                  <a:ext uri="{FF2B5EF4-FFF2-40B4-BE49-F238E27FC236}">
                    <a16:creationId xmlns:a16="http://schemas.microsoft.com/office/drawing/2014/main" id="{E70C366B-087F-442D-AC20-1319F97A9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25" name="Freeform: Shape 24">
              <a:extLst>
                <a:ext uri="{FF2B5EF4-FFF2-40B4-BE49-F238E27FC236}">
                  <a16:creationId xmlns:a16="http://schemas.microsoft.com/office/drawing/2014/main" id="{1D2F7A6B-9CB6-4AC5-B906-664FC95A17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 name="Tijdelijke aanduiding voor inhoud 2">
            <a:extLst>
              <a:ext uri="{FF2B5EF4-FFF2-40B4-BE49-F238E27FC236}">
                <a16:creationId xmlns:a16="http://schemas.microsoft.com/office/drawing/2014/main" id="{688BA1C6-9559-4E1B-AEA4-C3E29D2F01A1}"/>
              </a:ext>
            </a:extLst>
          </p:cNvPr>
          <p:cNvGraphicFramePr>
            <a:graphicFrameLocks noGrp="1"/>
          </p:cNvGraphicFramePr>
          <p:nvPr>
            <p:ph idx="1"/>
            <p:extLst>
              <p:ext uri="{D42A27DB-BD31-4B8C-83A1-F6EECF244321}">
                <p14:modId xmlns:p14="http://schemas.microsoft.com/office/powerpoint/2010/main" val="758902810"/>
              </p:ext>
            </p:extLst>
          </p:nvPr>
        </p:nvGraphicFramePr>
        <p:xfrm>
          <a:off x="5408988" y="341165"/>
          <a:ext cx="6173409" cy="5843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0855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 name="Top left">
            <a:extLst>
              <a:ext uri="{FF2B5EF4-FFF2-40B4-BE49-F238E27FC236}">
                <a16:creationId xmlns:a16="http://schemas.microsoft.com/office/drawing/2014/main" id="{32D15CB3-AC64-41F7-86F8-22A111F3DC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5" y="-1543"/>
            <a:ext cx="2198951" cy="3349518"/>
            <a:chOff x="10849" y="-3086"/>
            <a:chExt cx="2198951" cy="3349518"/>
          </a:xfrm>
        </p:grpSpPr>
        <p:sp>
          <p:nvSpPr>
            <p:cNvPr id="14" name="Freeform: Shape 13">
              <a:extLst>
                <a:ext uri="{FF2B5EF4-FFF2-40B4-BE49-F238E27FC236}">
                  <a16:creationId xmlns:a16="http://schemas.microsoft.com/office/drawing/2014/main" id="{9B8FAC53-55F6-4B51-8FAD-977E5E7D7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BC29D267-CD4D-4FD7-8F45-1C8FB4235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Shape 15">
              <a:extLst>
                <a:ext uri="{FF2B5EF4-FFF2-40B4-BE49-F238E27FC236}">
                  <a16:creationId xmlns:a16="http://schemas.microsoft.com/office/drawing/2014/main" id="{0EFC9A2B-D1CA-4247-836D-EAB80EB5E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6">
              <a:extLst>
                <a:ext uri="{FF2B5EF4-FFF2-40B4-BE49-F238E27FC236}">
                  <a16:creationId xmlns:a16="http://schemas.microsoft.com/office/drawing/2014/main" id="{F4F9AB28-B3F0-425B-8E51-E16DDB8536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7">
              <a:extLst>
                <a:ext uri="{FF2B5EF4-FFF2-40B4-BE49-F238E27FC236}">
                  <a16:creationId xmlns:a16="http://schemas.microsoft.com/office/drawing/2014/main" id="{891B00CE-2CF5-4DF1-A345-4516E2E83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Shape 18">
              <a:extLst>
                <a:ext uri="{FF2B5EF4-FFF2-40B4-BE49-F238E27FC236}">
                  <a16:creationId xmlns:a16="http://schemas.microsoft.com/office/drawing/2014/main" id="{8B332657-F1E9-428F-BA70-8DD848E55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9">
              <a:extLst>
                <a:ext uri="{FF2B5EF4-FFF2-40B4-BE49-F238E27FC236}">
                  <a16:creationId xmlns:a16="http://schemas.microsoft.com/office/drawing/2014/main" id="{766A6EF8-94C7-4127-9EF9-584AD6885B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20">
              <a:extLst>
                <a:ext uri="{FF2B5EF4-FFF2-40B4-BE49-F238E27FC236}">
                  <a16:creationId xmlns:a16="http://schemas.microsoft.com/office/drawing/2014/main" id="{3B1C2001-8549-4C7B-86AB-049B0C99E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 name="Titel 1">
            <a:extLst>
              <a:ext uri="{FF2B5EF4-FFF2-40B4-BE49-F238E27FC236}">
                <a16:creationId xmlns:a16="http://schemas.microsoft.com/office/drawing/2014/main" id="{B6EE77E9-435D-8646-9C05-C0BBFEF9EC73}"/>
              </a:ext>
            </a:extLst>
          </p:cNvPr>
          <p:cNvSpPr>
            <a:spLocks noGrp="1"/>
          </p:cNvSpPr>
          <p:nvPr>
            <p:ph type="title"/>
          </p:nvPr>
        </p:nvSpPr>
        <p:spPr>
          <a:xfrm>
            <a:off x="1198181" y="168425"/>
            <a:ext cx="9988166" cy="1499401"/>
          </a:xfrm>
        </p:spPr>
        <p:txBody>
          <a:bodyPr>
            <a:normAutofit/>
          </a:bodyPr>
          <a:lstStyle/>
          <a:p>
            <a:pPr algn="ctr"/>
            <a:r>
              <a:rPr lang="nl-BE" dirty="0"/>
              <a:t>Nieuwe uurrooster </a:t>
            </a:r>
            <a:endParaRPr lang="nl-BE"/>
          </a:p>
        </p:txBody>
      </p:sp>
      <p:grpSp>
        <p:nvGrpSpPr>
          <p:cNvPr id="23" name="Bottom Right">
            <a:extLst>
              <a:ext uri="{FF2B5EF4-FFF2-40B4-BE49-F238E27FC236}">
                <a16:creationId xmlns:a16="http://schemas.microsoft.com/office/drawing/2014/main" id="{921D9B61-CDA2-49D1-82AA-534691496F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74976" y="3278144"/>
            <a:ext cx="4211600" cy="3581399"/>
            <a:chOff x="7980400" y="3276601"/>
            <a:chExt cx="4211600" cy="3581399"/>
          </a:xfrm>
        </p:grpSpPr>
        <p:grpSp>
          <p:nvGrpSpPr>
            <p:cNvPr id="24" name="Graphic 157">
              <a:extLst>
                <a:ext uri="{FF2B5EF4-FFF2-40B4-BE49-F238E27FC236}">
                  <a16:creationId xmlns:a16="http://schemas.microsoft.com/office/drawing/2014/main" id="{A202591B-301C-460E-801A-4C116AC08CD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6"/>
              <a:chOff x="4114800" y="1423987"/>
              <a:chExt cx="3961542" cy="4007547"/>
            </a:xfrm>
            <a:noFill/>
          </p:grpSpPr>
          <p:sp>
            <p:nvSpPr>
              <p:cNvPr id="26" name="Freeform: Shape 25">
                <a:extLst>
                  <a:ext uri="{FF2B5EF4-FFF2-40B4-BE49-F238E27FC236}">
                    <a16:creationId xmlns:a16="http://schemas.microsoft.com/office/drawing/2014/main" id="{257EC7EC-4934-4A65-B3AA-6AE3BD0739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Shape 26">
                <a:extLst>
                  <a:ext uri="{FF2B5EF4-FFF2-40B4-BE49-F238E27FC236}">
                    <a16:creationId xmlns:a16="http://schemas.microsoft.com/office/drawing/2014/main" id="{201FEC27-F3E2-41E5-8C3B-FF66A13D84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Shape 27">
                <a:extLst>
                  <a:ext uri="{FF2B5EF4-FFF2-40B4-BE49-F238E27FC236}">
                    <a16:creationId xmlns:a16="http://schemas.microsoft.com/office/drawing/2014/main" id="{CBFE67A7-A995-43D6-8414-EBB2A758A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Shape 28">
                <a:extLst>
                  <a:ext uri="{FF2B5EF4-FFF2-40B4-BE49-F238E27FC236}">
                    <a16:creationId xmlns:a16="http://schemas.microsoft.com/office/drawing/2014/main" id="{6DB28E40-FF5E-459D-B516-A16554BBB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Shape 29">
                <a:extLst>
                  <a:ext uri="{FF2B5EF4-FFF2-40B4-BE49-F238E27FC236}">
                    <a16:creationId xmlns:a16="http://schemas.microsoft.com/office/drawing/2014/main" id="{9724247A-6615-4D27-80F0-339276282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Shape 30">
                <a:extLst>
                  <a:ext uri="{FF2B5EF4-FFF2-40B4-BE49-F238E27FC236}">
                    <a16:creationId xmlns:a16="http://schemas.microsoft.com/office/drawing/2014/main" id="{495168B2-CEF6-486B-AD0C-D063CDD98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Shape 31">
                <a:extLst>
                  <a:ext uri="{FF2B5EF4-FFF2-40B4-BE49-F238E27FC236}">
                    <a16:creationId xmlns:a16="http://schemas.microsoft.com/office/drawing/2014/main" id="{E27C133D-9749-4B34-9018-29F3FF86C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25" name="Freeform: Shape 24">
              <a:extLst>
                <a:ext uri="{FF2B5EF4-FFF2-40B4-BE49-F238E27FC236}">
                  <a16:creationId xmlns:a16="http://schemas.microsoft.com/office/drawing/2014/main" id="{10388060-18B7-4BD6-A3C5-F6B8E1467E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 name="Tijdelijke aanduiding voor inhoud 2">
            <a:extLst>
              <a:ext uri="{FF2B5EF4-FFF2-40B4-BE49-F238E27FC236}">
                <a16:creationId xmlns:a16="http://schemas.microsoft.com/office/drawing/2014/main" id="{691E4B1C-7B0F-4477-8826-6C4A7E6196FB}"/>
              </a:ext>
            </a:extLst>
          </p:cNvPr>
          <p:cNvGraphicFramePr>
            <a:graphicFrameLocks noGrp="1"/>
          </p:cNvGraphicFramePr>
          <p:nvPr>
            <p:ph idx="1"/>
            <p:extLst>
              <p:ext uri="{D42A27DB-BD31-4B8C-83A1-F6EECF244321}">
                <p14:modId xmlns:p14="http://schemas.microsoft.com/office/powerpoint/2010/main" val="3834840647"/>
              </p:ext>
            </p:extLst>
          </p:nvPr>
        </p:nvGraphicFramePr>
        <p:xfrm>
          <a:off x="600306" y="1847031"/>
          <a:ext cx="10982090" cy="4276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6218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 name="Top left">
            <a:extLst>
              <a:ext uri="{FF2B5EF4-FFF2-40B4-BE49-F238E27FC236}">
                <a16:creationId xmlns:a16="http://schemas.microsoft.com/office/drawing/2014/main" id="{32D15CB3-AC64-41F7-86F8-22A111F3DC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5" y="-1543"/>
            <a:ext cx="2198951" cy="3349518"/>
            <a:chOff x="10849" y="-3086"/>
            <a:chExt cx="2198951" cy="3349518"/>
          </a:xfrm>
        </p:grpSpPr>
        <p:sp>
          <p:nvSpPr>
            <p:cNvPr id="14" name="Freeform: Shape 13">
              <a:extLst>
                <a:ext uri="{FF2B5EF4-FFF2-40B4-BE49-F238E27FC236}">
                  <a16:creationId xmlns:a16="http://schemas.microsoft.com/office/drawing/2014/main" id="{9B8FAC53-55F6-4B51-8FAD-977E5E7D7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BC29D267-CD4D-4FD7-8F45-1C8FB4235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Shape 15">
              <a:extLst>
                <a:ext uri="{FF2B5EF4-FFF2-40B4-BE49-F238E27FC236}">
                  <a16:creationId xmlns:a16="http://schemas.microsoft.com/office/drawing/2014/main" id="{0EFC9A2B-D1CA-4247-836D-EAB80EB5ED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6">
              <a:extLst>
                <a:ext uri="{FF2B5EF4-FFF2-40B4-BE49-F238E27FC236}">
                  <a16:creationId xmlns:a16="http://schemas.microsoft.com/office/drawing/2014/main" id="{F4F9AB28-B3F0-425B-8E51-E16DDB8536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7">
              <a:extLst>
                <a:ext uri="{FF2B5EF4-FFF2-40B4-BE49-F238E27FC236}">
                  <a16:creationId xmlns:a16="http://schemas.microsoft.com/office/drawing/2014/main" id="{891B00CE-2CF5-4DF1-A345-4516E2E83D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Shape 18">
              <a:extLst>
                <a:ext uri="{FF2B5EF4-FFF2-40B4-BE49-F238E27FC236}">
                  <a16:creationId xmlns:a16="http://schemas.microsoft.com/office/drawing/2014/main" id="{8B332657-F1E9-428F-BA70-8DD848E55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9">
              <a:extLst>
                <a:ext uri="{FF2B5EF4-FFF2-40B4-BE49-F238E27FC236}">
                  <a16:creationId xmlns:a16="http://schemas.microsoft.com/office/drawing/2014/main" id="{766A6EF8-94C7-4127-9EF9-584AD6885B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20">
              <a:extLst>
                <a:ext uri="{FF2B5EF4-FFF2-40B4-BE49-F238E27FC236}">
                  <a16:creationId xmlns:a16="http://schemas.microsoft.com/office/drawing/2014/main" id="{3B1C2001-8549-4C7B-86AB-049B0C99E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 name="Titel 1">
            <a:extLst>
              <a:ext uri="{FF2B5EF4-FFF2-40B4-BE49-F238E27FC236}">
                <a16:creationId xmlns:a16="http://schemas.microsoft.com/office/drawing/2014/main" id="{8655AEC2-FB19-9E43-BEFD-CD9DD6372E40}"/>
              </a:ext>
            </a:extLst>
          </p:cNvPr>
          <p:cNvSpPr>
            <a:spLocks noGrp="1"/>
          </p:cNvSpPr>
          <p:nvPr>
            <p:ph type="title"/>
          </p:nvPr>
        </p:nvSpPr>
        <p:spPr>
          <a:xfrm>
            <a:off x="1198181" y="168425"/>
            <a:ext cx="9988166" cy="1499401"/>
          </a:xfrm>
        </p:spPr>
        <p:txBody>
          <a:bodyPr>
            <a:normAutofit/>
          </a:bodyPr>
          <a:lstStyle/>
          <a:p>
            <a:pPr algn="ctr"/>
            <a:r>
              <a:rPr lang="nl-BE" dirty="0"/>
              <a:t>Resultaat denktank: toezichten en wachten</a:t>
            </a:r>
            <a:endParaRPr lang="nl-BE"/>
          </a:p>
        </p:txBody>
      </p:sp>
      <p:grpSp>
        <p:nvGrpSpPr>
          <p:cNvPr id="23" name="Bottom Right">
            <a:extLst>
              <a:ext uri="{FF2B5EF4-FFF2-40B4-BE49-F238E27FC236}">
                <a16:creationId xmlns:a16="http://schemas.microsoft.com/office/drawing/2014/main" id="{921D9B61-CDA2-49D1-82AA-534691496F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74976" y="3278144"/>
            <a:ext cx="4211600" cy="3581399"/>
            <a:chOff x="7980400" y="3276601"/>
            <a:chExt cx="4211600" cy="3581399"/>
          </a:xfrm>
        </p:grpSpPr>
        <p:grpSp>
          <p:nvGrpSpPr>
            <p:cNvPr id="24" name="Graphic 157">
              <a:extLst>
                <a:ext uri="{FF2B5EF4-FFF2-40B4-BE49-F238E27FC236}">
                  <a16:creationId xmlns:a16="http://schemas.microsoft.com/office/drawing/2014/main" id="{A202591B-301C-460E-801A-4C116AC08CD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6"/>
              <a:chOff x="4114800" y="1423987"/>
              <a:chExt cx="3961542" cy="4007547"/>
            </a:xfrm>
            <a:noFill/>
          </p:grpSpPr>
          <p:sp>
            <p:nvSpPr>
              <p:cNvPr id="26" name="Freeform: Shape 25">
                <a:extLst>
                  <a:ext uri="{FF2B5EF4-FFF2-40B4-BE49-F238E27FC236}">
                    <a16:creationId xmlns:a16="http://schemas.microsoft.com/office/drawing/2014/main" id="{257EC7EC-4934-4A65-B3AA-6AE3BD0739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Shape 26">
                <a:extLst>
                  <a:ext uri="{FF2B5EF4-FFF2-40B4-BE49-F238E27FC236}">
                    <a16:creationId xmlns:a16="http://schemas.microsoft.com/office/drawing/2014/main" id="{201FEC27-F3E2-41E5-8C3B-FF66A13D84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Shape 27">
                <a:extLst>
                  <a:ext uri="{FF2B5EF4-FFF2-40B4-BE49-F238E27FC236}">
                    <a16:creationId xmlns:a16="http://schemas.microsoft.com/office/drawing/2014/main" id="{CBFE67A7-A995-43D6-8414-EBB2A758A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Shape 28">
                <a:extLst>
                  <a:ext uri="{FF2B5EF4-FFF2-40B4-BE49-F238E27FC236}">
                    <a16:creationId xmlns:a16="http://schemas.microsoft.com/office/drawing/2014/main" id="{6DB28E40-FF5E-459D-B516-A16554BBB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Shape 29">
                <a:extLst>
                  <a:ext uri="{FF2B5EF4-FFF2-40B4-BE49-F238E27FC236}">
                    <a16:creationId xmlns:a16="http://schemas.microsoft.com/office/drawing/2014/main" id="{9724247A-6615-4D27-80F0-339276282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Shape 30">
                <a:extLst>
                  <a:ext uri="{FF2B5EF4-FFF2-40B4-BE49-F238E27FC236}">
                    <a16:creationId xmlns:a16="http://schemas.microsoft.com/office/drawing/2014/main" id="{495168B2-CEF6-486B-AD0C-D063CDD98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Shape 31">
                <a:extLst>
                  <a:ext uri="{FF2B5EF4-FFF2-40B4-BE49-F238E27FC236}">
                    <a16:creationId xmlns:a16="http://schemas.microsoft.com/office/drawing/2014/main" id="{E27C133D-9749-4B34-9018-29F3FF86C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25" name="Freeform: Shape 24">
              <a:extLst>
                <a:ext uri="{FF2B5EF4-FFF2-40B4-BE49-F238E27FC236}">
                  <a16:creationId xmlns:a16="http://schemas.microsoft.com/office/drawing/2014/main" id="{10388060-18B7-4BD6-A3C5-F6B8E1467E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 name="Tijdelijke aanduiding voor inhoud 2">
            <a:extLst>
              <a:ext uri="{FF2B5EF4-FFF2-40B4-BE49-F238E27FC236}">
                <a16:creationId xmlns:a16="http://schemas.microsoft.com/office/drawing/2014/main" id="{C70FDDEC-40FB-49C3-8D8D-ACB71ACFA87F}"/>
              </a:ext>
            </a:extLst>
          </p:cNvPr>
          <p:cNvGraphicFramePr>
            <a:graphicFrameLocks noGrp="1"/>
          </p:cNvGraphicFramePr>
          <p:nvPr>
            <p:ph idx="1"/>
            <p:extLst>
              <p:ext uri="{D42A27DB-BD31-4B8C-83A1-F6EECF244321}">
                <p14:modId xmlns:p14="http://schemas.microsoft.com/office/powerpoint/2010/main" val="1443950016"/>
              </p:ext>
            </p:extLst>
          </p:nvPr>
        </p:nvGraphicFramePr>
        <p:xfrm>
          <a:off x="600306" y="1847031"/>
          <a:ext cx="10982090" cy="4276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03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2"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73"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Top Left">
            <a:extLst>
              <a:ext uri="{FF2B5EF4-FFF2-40B4-BE49-F238E27FC236}">
                <a16:creationId xmlns:a16="http://schemas.microsoft.com/office/drawing/2014/main" id="{D6CB783F-4879-4A56-B28A-1E2C9A95D4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74" name="Freeform: Shape 12">
              <a:extLst>
                <a:ext uri="{FF2B5EF4-FFF2-40B4-BE49-F238E27FC236}">
                  <a16:creationId xmlns:a16="http://schemas.microsoft.com/office/drawing/2014/main" id="{F03B7790-AC1F-4C9E-82A5-0D3ED9135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75" name="Freeform: Shape 13">
              <a:extLst>
                <a:ext uri="{FF2B5EF4-FFF2-40B4-BE49-F238E27FC236}">
                  <a16:creationId xmlns:a16="http://schemas.microsoft.com/office/drawing/2014/main" id="{24F41532-E3DD-4685-AF21-DC5A504FC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76" name="Freeform: Shape 14">
              <a:extLst>
                <a:ext uri="{FF2B5EF4-FFF2-40B4-BE49-F238E27FC236}">
                  <a16:creationId xmlns:a16="http://schemas.microsoft.com/office/drawing/2014/main" id="{E5153570-165D-4616-83D8-9A81A85947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35000"/>
                </a:schemeClr>
              </a:solidFill>
              <a:prstDash val="lgDash"/>
              <a:round/>
            </a:ln>
          </p:spPr>
          <p:txBody>
            <a:bodyPr rtlCol="0" anchor="ctr"/>
            <a:lstStyle/>
            <a:p>
              <a:endParaRPr lang="en-US"/>
            </a:p>
          </p:txBody>
        </p:sp>
        <p:sp>
          <p:nvSpPr>
            <p:cNvPr id="177" name="Freeform: Shape 15">
              <a:extLst>
                <a:ext uri="{FF2B5EF4-FFF2-40B4-BE49-F238E27FC236}">
                  <a16:creationId xmlns:a16="http://schemas.microsoft.com/office/drawing/2014/main" id="{78D218DB-9E8A-400D-A93E-5F3A437BD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35000"/>
                </a:schemeClr>
              </a:solidFill>
              <a:prstDash val="lgDash"/>
              <a:round/>
            </a:ln>
          </p:spPr>
          <p:txBody>
            <a:bodyPr rtlCol="0" anchor="ctr"/>
            <a:lstStyle/>
            <a:p>
              <a:endParaRPr lang="en-US"/>
            </a:p>
          </p:txBody>
        </p:sp>
        <p:sp>
          <p:nvSpPr>
            <p:cNvPr id="178" name="Freeform: Shape 16">
              <a:extLst>
                <a:ext uri="{FF2B5EF4-FFF2-40B4-BE49-F238E27FC236}">
                  <a16:creationId xmlns:a16="http://schemas.microsoft.com/office/drawing/2014/main" id="{7FD9BE2F-E553-4E8C-A576-FF0883CD7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35000"/>
                </a:schemeClr>
              </a:solidFill>
              <a:prstDash val="lgDash"/>
              <a:round/>
            </a:ln>
          </p:spPr>
          <p:txBody>
            <a:bodyPr rtlCol="0" anchor="ctr"/>
            <a:lstStyle/>
            <a:p>
              <a:endParaRPr lang="en-US"/>
            </a:p>
          </p:txBody>
        </p:sp>
        <p:sp>
          <p:nvSpPr>
            <p:cNvPr id="179" name="Freeform: Shape 17">
              <a:extLst>
                <a:ext uri="{FF2B5EF4-FFF2-40B4-BE49-F238E27FC236}">
                  <a16:creationId xmlns:a16="http://schemas.microsoft.com/office/drawing/2014/main" id="{1DB66DC4-9D1C-4972-9B69-92E0B38ED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35000"/>
                </a:schemeClr>
              </a:solidFill>
              <a:prstDash val="lgDash"/>
              <a:round/>
            </a:ln>
          </p:spPr>
          <p:txBody>
            <a:bodyPr rtlCol="0" anchor="ctr"/>
            <a:lstStyle/>
            <a:p>
              <a:endParaRPr lang="en-US"/>
            </a:p>
          </p:txBody>
        </p:sp>
        <p:sp>
          <p:nvSpPr>
            <p:cNvPr id="180" name="Freeform: Shape 18">
              <a:extLst>
                <a:ext uri="{FF2B5EF4-FFF2-40B4-BE49-F238E27FC236}">
                  <a16:creationId xmlns:a16="http://schemas.microsoft.com/office/drawing/2014/main" id="{458D61B9-00C6-41E7-8666-EE5685A62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35000"/>
                </a:schemeClr>
              </a:solidFill>
              <a:prstDash val="lgDash"/>
              <a:round/>
            </a:ln>
          </p:spPr>
          <p:txBody>
            <a:bodyPr rtlCol="0" anchor="ctr"/>
            <a:lstStyle/>
            <a:p>
              <a:endParaRPr lang="en-US"/>
            </a:p>
          </p:txBody>
        </p:sp>
        <p:sp>
          <p:nvSpPr>
            <p:cNvPr id="181" name="Freeform: Shape 19">
              <a:extLst>
                <a:ext uri="{FF2B5EF4-FFF2-40B4-BE49-F238E27FC236}">
                  <a16:creationId xmlns:a16="http://schemas.microsoft.com/office/drawing/2014/main" id="{60701468-47AF-4411-BA59-AE2B83A64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 name="Titel 1">
            <a:extLst>
              <a:ext uri="{FF2B5EF4-FFF2-40B4-BE49-F238E27FC236}">
                <a16:creationId xmlns:a16="http://schemas.microsoft.com/office/drawing/2014/main" id="{2B840351-34D8-0D41-A5C6-5A24F980004C}"/>
              </a:ext>
            </a:extLst>
          </p:cNvPr>
          <p:cNvSpPr>
            <a:spLocks noGrp="1"/>
          </p:cNvSpPr>
          <p:nvPr>
            <p:ph type="title"/>
          </p:nvPr>
        </p:nvSpPr>
        <p:spPr>
          <a:xfrm>
            <a:off x="1198181" y="741024"/>
            <a:ext cx="3812079" cy="5396722"/>
          </a:xfrm>
        </p:spPr>
        <p:txBody>
          <a:bodyPr anchor="t">
            <a:normAutofit/>
          </a:bodyPr>
          <a:lstStyle/>
          <a:p>
            <a:r>
              <a:rPr lang="nl-BE" sz="3700" dirty="0"/>
              <a:t>Planning evaluatiedagen</a:t>
            </a:r>
            <a:br>
              <a:rPr lang="nl-BE" sz="3700" dirty="0"/>
            </a:br>
            <a:br>
              <a:rPr lang="nl-BE" sz="3700" dirty="0"/>
            </a:br>
            <a:r>
              <a:rPr lang="nl-BE" sz="3700" dirty="0"/>
              <a:t>OV3: refter</a:t>
            </a:r>
            <a:br>
              <a:rPr lang="nl-BE" sz="3700" dirty="0"/>
            </a:br>
            <a:r>
              <a:rPr lang="nl-BE" sz="3700" dirty="0"/>
              <a:t>OV4: 21</a:t>
            </a:r>
            <a:br>
              <a:rPr lang="nl-BE" sz="3700" dirty="0"/>
            </a:br>
            <a:endParaRPr lang="nl-BE" sz="3700" dirty="0"/>
          </a:p>
        </p:txBody>
      </p:sp>
      <p:grpSp>
        <p:nvGrpSpPr>
          <p:cNvPr id="182" name="Bottom Right">
            <a:extLst>
              <a:ext uri="{FF2B5EF4-FFF2-40B4-BE49-F238E27FC236}">
                <a16:creationId xmlns:a16="http://schemas.microsoft.com/office/drawing/2014/main" id="{9028FA34-8D15-405C-A297-54A197D403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183" name="Freeform: Shape 22">
              <a:extLst>
                <a:ext uri="{FF2B5EF4-FFF2-40B4-BE49-F238E27FC236}">
                  <a16:creationId xmlns:a16="http://schemas.microsoft.com/office/drawing/2014/main" id="{8AED69D7-BD1D-491F-835F-95796C4DF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184" name="Graphic 157">
              <a:extLst>
                <a:ext uri="{FF2B5EF4-FFF2-40B4-BE49-F238E27FC236}">
                  <a16:creationId xmlns:a16="http://schemas.microsoft.com/office/drawing/2014/main" id="{9E8BC73D-4B2E-4536-8B48-265F656A830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185" name="Freeform: Shape 25">
                <a:extLst>
                  <a:ext uri="{FF2B5EF4-FFF2-40B4-BE49-F238E27FC236}">
                    <a16:creationId xmlns:a16="http://schemas.microsoft.com/office/drawing/2014/main" id="{3DD0BD99-2EC5-440C-A81F-C604BF4118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86" name="Freeform: Shape 26">
                <a:extLst>
                  <a:ext uri="{FF2B5EF4-FFF2-40B4-BE49-F238E27FC236}">
                    <a16:creationId xmlns:a16="http://schemas.microsoft.com/office/drawing/2014/main" id="{4BDB05EC-0C9A-43B3-A6AB-3D4A0C9700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87" name="Freeform: Shape 27">
                <a:extLst>
                  <a:ext uri="{FF2B5EF4-FFF2-40B4-BE49-F238E27FC236}">
                    <a16:creationId xmlns:a16="http://schemas.microsoft.com/office/drawing/2014/main" id="{D0EC4D5A-F9ED-429B-8EFF-D45EA7165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188" name="Freeform: Shape 28">
                <a:extLst>
                  <a:ext uri="{FF2B5EF4-FFF2-40B4-BE49-F238E27FC236}">
                    <a16:creationId xmlns:a16="http://schemas.microsoft.com/office/drawing/2014/main" id="{D8E5202A-45FC-4ACF-A728-CEE4E4842B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89" name="Freeform: Shape 29">
                <a:extLst>
                  <a:ext uri="{FF2B5EF4-FFF2-40B4-BE49-F238E27FC236}">
                    <a16:creationId xmlns:a16="http://schemas.microsoft.com/office/drawing/2014/main" id="{61AE8ADB-4E56-4A59-94AA-54D5CD603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90" name="Freeform: Shape 30">
                <a:extLst>
                  <a:ext uri="{FF2B5EF4-FFF2-40B4-BE49-F238E27FC236}">
                    <a16:creationId xmlns:a16="http://schemas.microsoft.com/office/drawing/2014/main" id="{E4A7AC17-663B-456E-984D-5322ADFA32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B2E6C460-0C43-446E-A206-1C62381E81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191" name="Freeform: Shape 24">
              <a:extLst>
                <a:ext uri="{FF2B5EF4-FFF2-40B4-BE49-F238E27FC236}">
                  <a16:creationId xmlns:a16="http://schemas.microsoft.com/office/drawing/2014/main" id="{667203C1-C538-43DB-ADAF-111F27A2B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43655ED0-A51F-BB4F-82C4-EA241DFCC2C5}"/>
              </a:ext>
            </a:extLst>
          </p:cNvPr>
          <p:cNvSpPr>
            <a:spLocks noGrp="1"/>
          </p:cNvSpPr>
          <p:nvPr>
            <p:ph idx="1"/>
          </p:nvPr>
        </p:nvSpPr>
        <p:spPr>
          <a:xfrm>
            <a:off x="5202788" y="716366"/>
            <a:ext cx="5970490" cy="5396722"/>
          </a:xfrm>
        </p:spPr>
        <p:txBody>
          <a:bodyPr anchor="ctr">
            <a:normAutofit lnSpcReduction="10000"/>
          </a:bodyPr>
          <a:lstStyle/>
          <a:p>
            <a:r>
              <a:rPr lang="nl-BE" sz="1800" dirty="0"/>
              <a:t>Planning is klaar en wordt doorgestuurd door Ilonka </a:t>
            </a:r>
          </a:p>
          <a:p>
            <a:r>
              <a:rPr lang="nl-BE" sz="1800" dirty="0"/>
              <a:t>Maandag: vakgroep HL gaat naar heynsdaele in functie van Materiaal </a:t>
            </a:r>
          </a:p>
          <a:p>
            <a:r>
              <a:rPr lang="nl-BE" sz="1800" dirty="0"/>
              <a:t>Maandag: Saskia gaat met Lieve op stagebezoek </a:t>
            </a:r>
          </a:p>
          <a:p>
            <a:r>
              <a:rPr lang="nl-BE" sz="1800" dirty="0"/>
              <a:t>Maandag: medisch toezicht </a:t>
            </a:r>
          </a:p>
          <a:p>
            <a:r>
              <a:rPr lang="nl-BE" sz="1800" dirty="0"/>
              <a:t>Maandag: buitelandse reis, bosklassen , opendag STEM</a:t>
            </a:r>
          </a:p>
          <a:p>
            <a:r>
              <a:rPr lang="nl-BE" sz="1800" b="1" dirty="0"/>
              <a:t>Dinsdag: </a:t>
            </a:r>
            <a:r>
              <a:rPr lang="nl-BE" sz="1800" dirty="0"/>
              <a:t>traject rond missie en visie voor iedereen: POV ondersteunt dit luik, planning klassen hierop aangepast </a:t>
            </a:r>
          </a:p>
          <a:p>
            <a:r>
              <a:rPr lang="nl-BE" sz="1800" dirty="0"/>
              <a:t>dinsdagnamiddag: vergadering rond noodscenario’s met eerste hulpteams</a:t>
            </a:r>
          </a:p>
          <a:p>
            <a:r>
              <a:rPr lang="nl-BE" sz="1800" dirty="0"/>
              <a:t>Woensdag: vakvergadering GASV</a:t>
            </a:r>
          </a:p>
          <a:p>
            <a:r>
              <a:rPr lang="nl-BE" sz="1800" dirty="0"/>
              <a:t>Woensdag: leerlingenraad</a:t>
            </a:r>
          </a:p>
          <a:p>
            <a:r>
              <a:rPr lang="nl-BE" sz="1800" dirty="0"/>
              <a:t>Woensdag: Jolien naar stuurgroep</a:t>
            </a:r>
          </a:p>
          <a:p>
            <a:r>
              <a:rPr lang="nl-BE" sz="1800" dirty="0"/>
              <a:t>Elke dag: vakgroepen</a:t>
            </a:r>
          </a:p>
        </p:txBody>
      </p:sp>
    </p:spTree>
    <p:extLst>
      <p:ext uri="{BB962C8B-B14F-4D97-AF65-F5344CB8AC3E}">
        <p14:creationId xmlns:p14="http://schemas.microsoft.com/office/powerpoint/2010/main" val="1943862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5"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36" name="Top left">
            <a:extLst>
              <a:ext uri="{FF2B5EF4-FFF2-40B4-BE49-F238E27FC236}">
                <a16:creationId xmlns:a16="http://schemas.microsoft.com/office/drawing/2014/main" id="{5E5536F2-BB10-4970-9C95-51CCDE8842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5" y="-1543"/>
            <a:ext cx="2198951" cy="3349518"/>
            <a:chOff x="10849" y="-3086"/>
            <a:chExt cx="2198951" cy="3349518"/>
          </a:xfrm>
        </p:grpSpPr>
        <p:sp>
          <p:nvSpPr>
            <p:cNvPr id="37" name="Freeform: Shape 13">
              <a:extLst>
                <a:ext uri="{FF2B5EF4-FFF2-40B4-BE49-F238E27FC236}">
                  <a16:creationId xmlns:a16="http://schemas.microsoft.com/office/drawing/2014/main" id="{D84F3307-86CF-47A4-8B2D-4630B124C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8" name="Freeform: Shape 14">
              <a:extLst>
                <a:ext uri="{FF2B5EF4-FFF2-40B4-BE49-F238E27FC236}">
                  <a16:creationId xmlns:a16="http://schemas.microsoft.com/office/drawing/2014/main" id="{6EB78D62-DD46-4526-87D7-73C7AE4622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Shape 15">
              <a:extLst>
                <a:ext uri="{FF2B5EF4-FFF2-40B4-BE49-F238E27FC236}">
                  <a16:creationId xmlns:a16="http://schemas.microsoft.com/office/drawing/2014/main" id="{73149E71-5828-490B-97F7-04AE78073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0" name="Freeform: Shape 16">
              <a:extLst>
                <a:ext uri="{FF2B5EF4-FFF2-40B4-BE49-F238E27FC236}">
                  <a16:creationId xmlns:a16="http://schemas.microsoft.com/office/drawing/2014/main" id="{1280A038-99E0-4B3A-9D3E-3E9CF2E9BE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1" name="Freeform: Shape 17">
              <a:extLst>
                <a:ext uri="{FF2B5EF4-FFF2-40B4-BE49-F238E27FC236}">
                  <a16:creationId xmlns:a16="http://schemas.microsoft.com/office/drawing/2014/main" id="{FFF87F6E-69A2-4944-9B64-76780737D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2" name="Freeform: Shape 18">
              <a:extLst>
                <a:ext uri="{FF2B5EF4-FFF2-40B4-BE49-F238E27FC236}">
                  <a16:creationId xmlns:a16="http://schemas.microsoft.com/office/drawing/2014/main" id="{8A70C5CB-9CC7-44D6-B2B7-239694D83B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3" name="Freeform: Shape 19">
              <a:extLst>
                <a:ext uri="{FF2B5EF4-FFF2-40B4-BE49-F238E27FC236}">
                  <a16:creationId xmlns:a16="http://schemas.microsoft.com/office/drawing/2014/main" id="{B6EFB0E4-14CB-4396-8BE4-0D078635E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4" name="Freeform: Shape 20">
              <a:extLst>
                <a:ext uri="{FF2B5EF4-FFF2-40B4-BE49-F238E27FC236}">
                  <a16:creationId xmlns:a16="http://schemas.microsoft.com/office/drawing/2014/main" id="{4B51C875-4AA4-432D-B78E-F6EAA927C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 name="Titel 1">
            <a:extLst>
              <a:ext uri="{FF2B5EF4-FFF2-40B4-BE49-F238E27FC236}">
                <a16:creationId xmlns:a16="http://schemas.microsoft.com/office/drawing/2014/main" id="{102203DD-53CF-EB45-93EA-209FE3911955}"/>
              </a:ext>
            </a:extLst>
          </p:cNvPr>
          <p:cNvSpPr>
            <a:spLocks noGrp="1"/>
          </p:cNvSpPr>
          <p:nvPr>
            <p:ph type="title"/>
          </p:nvPr>
        </p:nvSpPr>
        <p:spPr>
          <a:xfrm>
            <a:off x="1198181" y="228600"/>
            <a:ext cx="9782566" cy="1425102"/>
          </a:xfrm>
        </p:spPr>
        <p:txBody>
          <a:bodyPr anchor="t">
            <a:normAutofit/>
          </a:bodyPr>
          <a:lstStyle/>
          <a:p>
            <a:r>
              <a:rPr lang="nl-BE"/>
              <a:t>Verloop evaluatiedagen</a:t>
            </a:r>
            <a:endParaRPr lang="nl-BE" dirty="0"/>
          </a:p>
        </p:txBody>
      </p:sp>
      <p:grpSp>
        <p:nvGrpSpPr>
          <p:cNvPr id="45" name="Bottom Right">
            <a:extLst>
              <a:ext uri="{FF2B5EF4-FFF2-40B4-BE49-F238E27FC236}">
                <a16:creationId xmlns:a16="http://schemas.microsoft.com/office/drawing/2014/main" id="{4E8659C6-7D51-4002-BCB2-0B4CA79E3F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74976" y="3278144"/>
            <a:ext cx="4211600" cy="3581399"/>
            <a:chOff x="7980400" y="3276601"/>
            <a:chExt cx="4211600" cy="3581399"/>
          </a:xfrm>
        </p:grpSpPr>
        <p:grpSp>
          <p:nvGrpSpPr>
            <p:cNvPr id="24" name="Graphic 157">
              <a:extLst>
                <a:ext uri="{FF2B5EF4-FFF2-40B4-BE49-F238E27FC236}">
                  <a16:creationId xmlns:a16="http://schemas.microsoft.com/office/drawing/2014/main" id="{778A2000-2B7A-4C51-9F5B-3C56C33608D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6"/>
              <a:chOff x="4114800" y="1423987"/>
              <a:chExt cx="3961542" cy="4007547"/>
            </a:xfrm>
            <a:noFill/>
          </p:grpSpPr>
          <p:sp>
            <p:nvSpPr>
              <p:cNvPr id="46" name="Freeform: Shape 25">
                <a:extLst>
                  <a:ext uri="{FF2B5EF4-FFF2-40B4-BE49-F238E27FC236}">
                    <a16:creationId xmlns:a16="http://schemas.microsoft.com/office/drawing/2014/main" id="{26C48C0A-3D52-4FD2-BE0C-FE34279A9B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7" name="Freeform: Shape 26">
                <a:extLst>
                  <a:ext uri="{FF2B5EF4-FFF2-40B4-BE49-F238E27FC236}">
                    <a16:creationId xmlns:a16="http://schemas.microsoft.com/office/drawing/2014/main" id="{9A1EDE11-4610-4620-A5D6-76CD71FC6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Freeform: Shape 27">
                <a:extLst>
                  <a:ext uri="{FF2B5EF4-FFF2-40B4-BE49-F238E27FC236}">
                    <a16:creationId xmlns:a16="http://schemas.microsoft.com/office/drawing/2014/main" id="{93056628-E485-4BB3-98E4-E15AB3695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9" name="Freeform: Shape 28">
                <a:extLst>
                  <a:ext uri="{FF2B5EF4-FFF2-40B4-BE49-F238E27FC236}">
                    <a16:creationId xmlns:a16="http://schemas.microsoft.com/office/drawing/2014/main" id="{C0E026E3-4E37-4419-A836-D9EDEE686F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0" name="Freeform: Shape 29">
                <a:extLst>
                  <a:ext uri="{FF2B5EF4-FFF2-40B4-BE49-F238E27FC236}">
                    <a16:creationId xmlns:a16="http://schemas.microsoft.com/office/drawing/2014/main" id="{0DDC5E35-4BDE-467F-8284-1E0CFF733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1" name="Freeform: Shape 30">
                <a:extLst>
                  <a:ext uri="{FF2B5EF4-FFF2-40B4-BE49-F238E27FC236}">
                    <a16:creationId xmlns:a16="http://schemas.microsoft.com/office/drawing/2014/main" id="{5BD492C1-3F38-4A64-A6CC-6530A5150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2" name="Freeform: Shape 31">
                <a:extLst>
                  <a:ext uri="{FF2B5EF4-FFF2-40B4-BE49-F238E27FC236}">
                    <a16:creationId xmlns:a16="http://schemas.microsoft.com/office/drawing/2014/main" id="{65A0440B-06F4-454E-88CF-8AD4814FF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53" name="Freeform: Shape 24">
              <a:extLst>
                <a:ext uri="{FF2B5EF4-FFF2-40B4-BE49-F238E27FC236}">
                  <a16:creationId xmlns:a16="http://schemas.microsoft.com/office/drawing/2014/main" id="{6E9C0DF6-725A-4826-BB35-CC8D0EAC3D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4" name="Tijdelijke aanduiding voor inhoud 2">
            <a:extLst>
              <a:ext uri="{FF2B5EF4-FFF2-40B4-BE49-F238E27FC236}">
                <a16:creationId xmlns:a16="http://schemas.microsoft.com/office/drawing/2014/main" id="{FE503426-0962-4589-BA94-4AAA7D1A6E0C}"/>
              </a:ext>
            </a:extLst>
          </p:cNvPr>
          <p:cNvGraphicFramePr>
            <a:graphicFrameLocks noGrp="1"/>
          </p:cNvGraphicFramePr>
          <p:nvPr>
            <p:ph idx="1"/>
            <p:extLst>
              <p:ext uri="{D42A27DB-BD31-4B8C-83A1-F6EECF244321}">
                <p14:modId xmlns:p14="http://schemas.microsoft.com/office/powerpoint/2010/main" val="283626530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621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 name="Top left">
            <a:extLst>
              <a:ext uri="{FF2B5EF4-FFF2-40B4-BE49-F238E27FC236}">
                <a16:creationId xmlns:a16="http://schemas.microsoft.com/office/drawing/2014/main" id="{5E5536F2-BB10-4970-9C95-51CCDE8842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25" y="-1543"/>
            <a:ext cx="2198951" cy="3349518"/>
            <a:chOff x="10849" y="-3086"/>
            <a:chExt cx="2198951" cy="3349518"/>
          </a:xfrm>
        </p:grpSpPr>
        <p:sp>
          <p:nvSpPr>
            <p:cNvPr id="14" name="Freeform: Shape 13">
              <a:extLst>
                <a:ext uri="{FF2B5EF4-FFF2-40B4-BE49-F238E27FC236}">
                  <a16:creationId xmlns:a16="http://schemas.microsoft.com/office/drawing/2014/main" id="{D84F3307-86CF-47A4-8B2D-4630B124C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Freeform: Shape 14">
              <a:extLst>
                <a:ext uri="{FF2B5EF4-FFF2-40B4-BE49-F238E27FC236}">
                  <a16:creationId xmlns:a16="http://schemas.microsoft.com/office/drawing/2014/main" id="{6EB78D62-DD46-4526-87D7-73C7AE4622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6" name="Freeform: Shape 15">
              <a:extLst>
                <a:ext uri="{FF2B5EF4-FFF2-40B4-BE49-F238E27FC236}">
                  <a16:creationId xmlns:a16="http://schemas.microsoft.com/office/drawing/2014/main" id="{73149E71-5828-490B-97F7-04AE78073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6">
              <a:extLst>
                <a:ext uri="{FF2B5EF4-FFF2-40B4-BE49-F238E27FC236}">
                  <a16:creationId xmlns:a16="http://schemas.microsoft.com/office/drawing/2014/main" id="{1280A038-99E0-4B3A-9D3E-3E9CF2E9BE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7">
              <a:extLst>
                <a:ext uri="{FF2B5EF4-FFF2-40B4-BE49-F238E27FC236}">
                  <a16:creationId xmlns:a16="http://schemas.microsoft.com/office/drawing/2014/main" id="{FFF87F6E-69A2-4944-9B64-76780737D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Shape 18">
              <a:extLst>
                <a:ext uri="{FF2B5EF4-FFF2-40B4-BE49-F238E27FC236}">
                  <a16:creationId xmlns:a16="http://schemas.microsoft.com/office/drawing/2014/main" id="{8A70C5CB-9CC7-44D6-B2B7-239694D83B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9">
              <a:extLst>
                <a:ext uri="{FF2B5EF4-FFF2-40B4-BE49-F238E27FC236}">
                  <a16:creationId xmlns:a16="http://schemas.microsoft.com/office/drawing/2014/main" id="{B6EFB0E4-14CB-4396-8BE4-0D078635E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20">
              <a:extLst>
                <a:ext uri="{FF2B5EF4-FFF2-40B4-BE49-F238E27FC236}">
                  <a16:creationId xmlns:a16="http://schemas.microsoft.com/office/drawing/2014/main" id="{4B51C875-4AA4-432D-B78E-F6EAA927C9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 name="Titel 1">
            <a:extLst>
              <a:ext uri="{FF2B5EF4-FFF2-40B4-BE49-F238E27FC236}">
                <a16:creationId xmlns:a16="http://schemas.microsoft.com/office/drawing/2014/main" id="{9C00CCAF-69B0-F84C-8DAA-700674517771}"/>
              </a:ext>
            </a:extLst>
          </p:cNvPr>
          <p:cNvSpPr>
            <a:spLocks noGrp="1"/>
          </p:cNvSpPr>
          <p:nvPr>
            <p:ph type="title"/>
          </p:nvPr>
        </p:nvSpPr>
        <p:spPr>
          <a:xfrm>
            <a:off x="1198181" y="228600"/>
            <a:ext cx="9782566" cy="1425102"/>
          </a:xfrm>
        </p:spPr>
        <p:txBody>
          <a:bodyPr anchor="t">
            <a:normAutofit/>
          </a:bodyPr>
          <a:lstStyle/>
          <a:p>
            <a:r>
              <a:rPr lang="nl-BE" dirty="0"/>
              <a:t>Heel wat nevenactiviteiten </a:t>
            </a:r>
          </a:p>
        </p:txBody>
      </p:sp>
      <p:grpSp>
        <p:nvGrpSpPr>
          <p:cNvPr id="23" name="Bottom Right">
            <a:extLst>
              <a:ext uri="{FF2B5EF4-FFF2-40B4-BE49-F238E27FC236}">
                <a16:creationId xmlns:a16="http://schemas.microsoft.com/office/drawing/2014/main" id="{4E8659C6-7D51-4002-BCB2-0B4CA79E3F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74976" y="3278144"/>
            <a:ext cx="4211600" cy="3581399"/>
            <a:chOff x="7980400" y="3276601"/>
            <a:chExt cx="4211600" cy="3581399"/>
          </a:xfrm>
        </p:grpSpPr>
        <p:grpSp>
          <p:nvGrpSpPr>
            <p:cNvPr id="24" name="Graphic 157">
              <a:extLst>
                <a:ext uri="{FF2B5EF4-FFF2-40B4-BE49-F238E27FC236}">
                  <a16:creationId xmlns:a16="http://schemas.microsoft.com/office/drawing/2014/main" id="{778A2000-2B7A-4C51-9F5B-3C56C33608D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6"/>
              <a:chOff x="4114800" y="1423987"/>
              <a:chExt cx="3961542" cy="4007547"/>
            </a:xfrm>
            <a:noFill/>
          </p:grpSpPr>
          <p:sp>
            <p:nvSpPr>
              <p:cNvPr id="26" name="Freeform: Shape 25">
                <a:extLst>
                  <a:ext uri="{FF2B5EF4-FFF2-40B4-BE49-F238E27FC236}">
                    <a16:creationId xmlns:a16="http://schemas.microsoft.com/office/drawing/2014/main" id="{26C48C0A-3D52-4FD2-BE0C-FE34279A9B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Shape 26">
                <a:extLst>
                  <a:ext uri="{FF2B5EF4-FFF2-40B4-BE49-F238E27FC236}">
                    <a16:creationId xmlns:a16="http://schemas.microsoft.com/office/drawing/2014/main" id="{9A1EDE11-4610-4620-A5D6-76CD71FC62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Shape 27">
                <a:extLst>
                  <a:ext uri="{FF2B5EF4-FFF2-40B4-BE49-F238E27FC236}">
                    <a16:creationId xmlns:a16="http://schemas.microsoft.com/office/drawing/2014/main" id="{93056628-E485-4BB3-98E4-E15AB3695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Shape 28">
                <a:extLst>
                  <a:ext uri="{FF2B5EF4-FFF2-40B4-BE49-F238E27FC236}">
                    <a16:creationId xmlns:a16="http://schemas.microsoft.com/office/drawing/2014/main" id="{C0E026E3-4E37-4419-A836-D9EDEE686F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Shape 29">
                <a:extLst>
                  <a:ext uri="{FF2B5EF4-FFF2-40B4-BE49-F238E27FC236}">
                    <a16:creationId xmlns:a16="http://schemas.microsoft.com/office/drawing/2014/main" id="{0DDC5E35-4BDE-467F-8284-1E0CFF733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Shape 30">
                <a:extLst>
                  <a:ext uri="{FF2B5EF4-FFF2-40B4-BE49-F238E27FC236}">
                    <a16:creationId xmlns:a16="http://schemas.microsoft.com/office/drawing/2014/main" id="{5BD492C1-3F38-4A64-A6CC-6530A5150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Shape 31">
                <a:extLst>
                  <a:ext uri="{FF2B5EF4-FFF2-40B4-BE49-F238E27FC236}">
                    <a16:creationId xmlns:a16="http://schemas.microsoft.com/office/drawing/2014/main" id="{65A0440B-06F4-454E-88CF-8AD4814FF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25" name="Freeform: Shape 24">
              <a:extLst>
                <a:ext uri="{FF2B5EF4-FFF2-40B4-BE49-F238E27FC236}">
                  <a16:creationId xmlns:a16="http://schemas.microsoft.com/office/drawing/2014/main" id="{6E9C0DF6-725A-4826-BB35-CC8D0EAC3D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aphicFrame>
        <p:nvGraphicFramePr>
          <p:cNvPr id="5" name="Tijdelijke aanduiding voor inhoud 2">
            <a:extLst>
              <a:ext uri="{FF2B5EF4-FFF2-40B4-BE49-F238E27FC236}">
                <a16:creationId xmlns:a16="http://schemas.microsoft.com/office/drawing/2014/main" id="{0EC72478-A955-498A-8007-CAD1DDCB9AD7}"/>
              </a:ext>
            </a:extLst>
          </p:cNvPr>
          <p:cNvGraphicFramePr>
            <a:graphicFrameLocks noGrp="1"/>
          </p:cNvGraphicFramePr>
          <p:nvPr>
            <p:ph idx="1"/>
            <p:extLst>
              <p:ext uri="{D42A27DB-BD31-4B8C-83A1-F6EECF244321}">
                <p14:modId xmlns:p14="http://schemas.microsoft.com/office/powerpoint/2010/main" val="181977106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7645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80" name="Rectangle 72">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81" name="Rectangle 74">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77" name="Top Left">
            <a:extLst>
              <a:ext uri="{FF2B5EF4-FFF2-40B4-BE49-F238E27FC236}">
                <a16:creationId xmlns:a16="http://schemas.microsoft.com/office/drawing/2014/main" id="{FADD1535-ED83-48B3-8EB1-671A080F09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182" name="Freeform: Shape 77">
              <a:extLst>
                <a:ext uri="{FF2B5EF4-FFF2-40B4-BE49-F238E27FC236}">
                  <a16:creationId xmlns:a16="http://schemas.microsoft.com/office/drawing/2014/main" id="{E70C64DB-421C-4FFD-8EB1-A7D1A5DC13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83" name="Freeform: Shape 78">
              <a:extLst>
                <a:ext uri="{FF2B5EF4-FFF2-40B4-BE49-F238E27FC236}">
                  <a16:creationId xmlns:a16="http://schemas.microsoft.com/office/drawing/2014/main" id="{5C04BFFB-0C30-49E1-B4F0-243531219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184" name="Freeform: Shape 79">
              <a:extLst>
                <a:ext uri="{FF2B5EF4-FFF2-40B4-BE49-F238E27FC236}">
                  <a16:creationId xmlns:a16="http://schemas.microsoft.com/office/drawing/2014/main" id="{368C7354-F4EF-4BC5-BF44-01614E0B93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185" name="Freeform: Shape 80">
              <a:extLst>
                <a:ext uri="{FF2B5EF4-FFF2-40B4-BE49-F238E27FC236}">
                  <a16:creationId xmlns:a16="http://schemas.microsoft.com/office/drawing/2014/main" id="{145981B8-FB15-43E7-B1CE-AE4A5E9B1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1186" name="Freeform: Shape 81">
              <a:extLst>
                <a:ext uri="{FF2B5EF4-FFF2-40B4-BE49-F238E27FC236}">
                  <a16:creationId xmlns:a16="http://schemas.microsoft.com/office/drawing/2014/main" id="{75F05D22-2B12-4452-A804-346878D55D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1187" name="Freeform: Shape 82">
              <a:extLst>
                <a:ext uri="{FF2B5EF4-FFF2-40B4-BE49-F238E27FC236}">
                  <a16:creationId xmlns:a16="http://schemas.microsoft.com/office/drawing/2014/main" id="{7B26EE6B-DF99-4B8A-8859-82A92A598A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1188" name="Freeform: Shape 83">
              <a:extLst>
                <a:ext uri="{FF2B5EF4-FFF2-40B4-BE49-F238E27FC236}">
                  <a16:creationId xmlns:a16="http://schemas.microsoft.com/office/drawing/2014/main" id="{CE8FB053-1663-44BA-8128-0C19BD762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1189" name="Freeform: Shape 84">
              <a:extLst>
                <a:ext uri="{FF2B5EF4-FFF2-40B4-BE49-F238E27FC236}">
                  <a16:creationId xmlns:a16="http://schemas.microsoft.com/office/drawing/2014/main" id="{75E5E4F4-4EE0-49E3-98E5-F1E2BB91A7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el 1">
            <a:extLst>
              <a:ext uri="{FF2B5EF4-FFF2-40B4-BE49-F238E27FC236}">
                <a16:creationId xmlns:a16="http://schemas.microsoft.com/office/drawing/2014/main" id="{7E57318F-071C-1343-A3E2-78F7892563C1}"/>
              </a:ext>
            </a:extLst>
          </p:cNvPr>
          <p:cNvSpPr>
            <a:spLocks noGrp="1"/>
          </p:cNvSpPr>
          <p:nvPr>
            <p:ph type="title"/>
          </p:nvPr>
        </p:nvSpPr>
        <p:spPr>
          <a:xfrm>
            <a:off x="1198182" y="559813"/>
            <a:ext cx="4390807" cy="1664573"/>
          </a:xfrm>
        </p:spPr>
        <p:txBody>
          <a:bodyPr>
            <a:normAutofit/>
          </a:bodyPr>
          <a:lstStyle/>
          <a:p>
            <a:pPr>
              <a:lnSpc>
                <a:spcPct val="90000"/>
              </a:lnSpc>
            </a:pPr>
            <a:r>
              <a:rPr lang="nl-BE" sz="3400" dirty="0"/>
              <a:t>Groepswerkplannen agenda evaluatie</a:t>
            </a:r>
          </a:p>
        </p:txBody>
      </p:sp>
      <p:sp>
        <p:nvSpPr>
          <p:cNvPr id="1190" name="Content Placeholder 1029">
            <a:extLst>
              <a:ext uri="{FF2B5EF4-FFF2-40B4-BE49-F238E27FC236}">
                <a16:creationId xmlns:a16="http://schemas.microsoft.com/office/drawing/2014/main" id="{E40B88D7-D1C8-41E5-A7E6-D73D603238D3}"/>
              </a:ext>
            </a:extLst>
          </p:cNvPr>
          <p:cNvSpPr>
            <a:spLocks noGrp="1"/>
          </p:cNvSpPr>
          <p:nvPr>
            <p:ph idx="1"/>
          </p:nvPr>
        </p:nvSpPr>
        <p:spPr>
          <a:xfrm>
            <a:off x="1185756" y="2384474"/>
            <a:ext cx="4390524" cy="3728613"/>
          </a:xfrm>
        </p:spPr>
        <p:txBody>
          <a:bodyPr>
            <a:normAutofit/>
          </a:bodyPr>
          <a:lstStyle/>
          <a:p>
            <a:r>
              <a:rPr lang="en-US" sz="1800" dirty="0" err="1"/>
              <a:t>Groepswerkplannen</a:t>
            </a:r>
            <a:r>
              <a:rPr lang="en-US" sz="1800" dirty="0"/>
              <a:t> OV3 in </a:t>
            </a:r>
            <a:r>
              <a:rPr lang="en-US" sz="1800" dirty="0" err="1"/>
              <a:t>orde</a:t>
            </a:r>
            <a:r>
              <a:rPr lang="en-US" sz="1800" dirty="0"/>
              <a:t>. </a:t>
            </a:r>
          </a:p>
          <a:p>
            <a:r>
              <a:rPr lang="en-US" sz="1800" dirty="0" err="1"/>
              <a:t>Groepswerkplannen</a:t>
            </a:r>
            <a:r>
              <a:rPr lang="en-US" sz="1800" dirty="0"/>
              <a:t> van </a:t>
            </a:r>
            <a:r>
              <a:rPr lang="en-US" sz="1800" dirty="0" err="1"/>
              <a:t>een</a:t>
            </a:r>
            <a:r>
              <a:rPr lang="en-US" sz="1800" dirty="0"/>
              <a:t> </a:t>
            </a:r>
            <a:r>
              <a:rPr lang="en-US" sz="1800" dirty="0" err="1"/>
              <a:t>aantal</a:t>
            </a:r>
            <a:r>
              <a:rPr lang="en-US" sz="1800" dirty="0"/>
              <a:t> </a:t>
            </a:r>
            <a:r>
              <a:rPr lang="en-US" sz="1800" dirty="0" err="1"/>
              <a:t>mensen</a:t>
            </a:r>
            <a:r>
              <a:rPr lang="en-US" sz="1800" dirty="0"/>
              <a:t> van OV4 </a:t>
            </a:r>
            <a:r>
              <a:rPr lang="en-US" sz="1800" dirty="0" err="1"/>
              <a:t>ook</a:t>
            </a:r>
            <a:r>
              <a:rPr lang="en-US" sz="1800" dirty="0"/>
              <a:t> </a:t>
            </a:r>
            <a:r>
              <a:rPr lang="en-US" sz="1800" dirty="0" err="1"/>
              <a:t>volledig</a:t>
            </a:r>
            <a:r>
              <a:rPr lang="en-US" sz="1800" dirty="0"/>
              <a:t> in </a:t>
            </a:r>
            <a:r>
              <a:rPr lang="en-US" sz="1800" dirty="0" err="1"/>
              <a:t>orde</a:t>
            </a:r>
            <a:r>
              <a:rPr lang="en-US" sz="1800" dirty="0"/>
              <a:t>.</a:t>
            </a:r>
          </a:p>
          <a:p>
            <a:r>
              <a:rPr lang="en-US" sz="1800" dirty="0"/>
              <a:t>Database pas </a:t>
            </a:r>
            <a:r>
              <a:rPr lang="en-US" sz="1800" dirty="0" err="1"/>
              <a:t>klaar</a:t>
            </a:r>
            <a:r>
              <a:rPr lang="en-US" sz="1800" dirty="0"/>
              <a:t> </a:t>
            </a:r>
            <a:r>
              <a:rPr lang="en-US" sz="1800" dirty="0" err="1"/>
              <a:t>tegen</a:t>
            </a:r>
            <a:r>
              <a:rPr lang="en-US" sz="1800" dirty="0"/>
              <a:t> 12 </a:t>
            </a:r>
            <a:r>
              <a:rPr lang="en-US" sz="1800" dirty="0" err="1"/>
              <a:t>oktober</a:t>
            </a:r>
            <a:endParaRPr lang="en-US" sz="1800" dirty="0"/>
          </a:p>
        </p:txBody>
      </p:sp>
      <p:pic>
        <p:nvPicPr>
          <p:cNvPr id="1026" name="Picture 2" descr="Topteam energie - Fritts.nl">
            <a:extLst>
              <a:ext uri="{FF2B5EF4-FFF2-40B4-BE49-F238E27FC236}">
                <a16:creationId xmlns:a16="http://schemas.microsoft.com/office/drawing/2014/main" id="{C88E60A3-E6AA-7D40-9172-685F98B7BE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9" r="7677"/>
          <a:stretch/>
        </p:blipFill>
        <p:spPr bwMode="auto">
          <a:xfrm>
            <a:off x="5996628" y="10"/>
            <a:ext cx="6195372" cy="6857990"/>
          </a:xfrm>
          <a:prstGeom prst="rect">
            <a:avLst/>
          </a:prstGeom>
          <a:noFill/>
          <a:extLst>
            <a:ext uri="{909E8E84-426E-40DD-AFC4-6F175D3DCCD1}">
              <a14:hiddenFill xmlns:a14="http://schemas.microsoft.com/office/drawing/2010/main">
                <a:solidFill>
                  <a:srgbClr val="FFFFFF"/>
                </a:solidFill>
              </a14:hiddenFill>
            </a:ext>
          </a:extLst>
        </p:spPr>
      </p:pic>
      <p:grpSp>
        <p:nvGrpSpPr>
          <p:cNvPr id="87" name="Bottom Right">
            <a:extLst>
              <a:ext uri="{FF2B5EF4-FFF2-40B4-BE49-F238E27FC236}">
                <a16:creationId xmlns:a16="http://schemas.microsoft.com/office/drawing/2014/main" id="{01081332-6CA1-49C2-A979-7709509AD1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1191" name="Graphic 157">
              <a:extLst>
                <a:ext uri="{FF2B5EF4-FFF2-40B4-BE49-F238E27FC236}">
                  <a16:creationId xmlns:a16="http://schemas.microsoft.com/office/drawing/2014/main" id="{826B0664-73BC-4FCB-A447-57F7F676474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1192" name="Freeform: Shape 89">
                <a:extLst>
                  <a:ext uri="{FF2B5EF4-FFF2-40B4-BE49-F238E27FC236}">
                    <a16:creationId xmlns:a16="http://schemas.microsoft.com/office/drawing/2014/main" id="{23242A3E-DBD8-44D5-930F-DA776CA06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193" name="Freeform: Shape 90">
                <a:extLst>
                  <a:ext uri="{FF2B5EF4-FFF2-40B4-BE49-F238E27FC236}">
                    <a16:creationId xmlns:a16="http://schemas.microsoft.com/office/drawing/2014/main" id="{F331C242-2FF0-40D4-BF95-4A27680F2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194" name="Freeform: Shape 91">
                <a:extLst>
                  <a:ext uri="{FF2B5EF4-FFF2-40B4-BE49-F238E27FC236}">
                    <a16:creationId xmlns:a16="http://schemas.microsoft.com/office/drawing/2014/main" id="{B500FE3B-EB2C-4A5D-ABA7-35137B2BA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1195" name="Freeform: Shape 92">
                <a:extLst>
                  <a:ext uri="{FF2B5EF4-FFF2-40B4-BE49-F238E27FC236}">
                    <a16:creationId xmlns:a16="http://schemas.microsoft.com/office/drawing/2014/main" id="{6E1EA3BF-3A9F-4CD0-9640-6FF67F443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196" name="Freeform: Shape 93">
                <a:extLst>
                  <a:ext uri="{FF2B5EF4-FFF2-40B4-BE49-F238E27FC236}">
                    <a16:creationId xmlns:a16="http://schemas.microsoft.com/office/drawing/2014/main" id="{17F4411F-5B81-451C-A006-8754E1618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197" name="Freeform: Shape 94">
                <a:extLst>
                  <a:ext uri="{FF2B5EF4-FFF2-40B4-BE49-F238E27FC236}">
                    <a16:creationId xmlns:a16="http://schemas.microsoft.com/office/drawing/2014/main" id="{4E4D64BD-20E2-44CF-AEB4-A87A43376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198" name="Freeform: Shape 95">
                <a:extLst>
                  <a:ext uri="{FF2B5EF4-FFF2-40B4-BE49-F238E27FC236}">
                    <a16:creationId xmlns:a16="http://schemas.microsoft.com/office/drawing/2014/main" id="{0B309630-6603-4319-BAB8-93102ABEB3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1199" name="Freeform: Shape 88">
              <a:extLst>
                <a:ext uri="{FF2B5EF4-FFF2-40B4-BE49-F238E27FC236}">
                  <a16:creationId xmlns:a16="http://schemas.microsoft.com/office/drawing/2014/main" id="{F540FCD4-859A-4602-9CBC-C697E3877A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213208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Top Left">
            <a:extLst>
              <a:ext uri="{FF2B5EF4-FFF2-40B4-BE49-F238E27FC236}">
                <a16:creationId xmlns:a16="http://schemas.microsoft.com/office/drawing/2014/main" id="{D6CB783F-4879-4A56-B28A-1E2C9A95D4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3" name="Freeform: Shape 12">
              <a:extLst>
                <a:ext uri="{FF2B5EF4-FFF2-40B4-BE49-F238E27FC236}">
                  <a16:creationId xmlns:a16="http://schemas.microsoft.com/office/drawing/2014/main" id="{F03B7790-AC1F-4C9E-82A5-0D3ED9135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4" name="Freeform: Shape 13">
              <a:extLst>
                <a:ext uri="{FF2B5EF4-FFF2-40B4-BE49-F238E27FC236}">
                  <a16:creationId xmlns:a16="http://schemas.microsoft.com/office/drawing/2014/main" id="{24F41532-E3DD-4685-AF21-DC5A504FC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E5153570-165D-4616-83D8-9A81A85947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3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78D218DB-9E8A-400D-A93E-5F3A437BD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3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7FD9BE2F-E553-4E8C-A576-FF0883CD7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1DB66DC4-9D1C-4972-9B69-92E0B38ED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458D61B9-00C6-41E7-8666-EE5685A623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60701468-47AF-4411-BA59-AE2B83A64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 name="Titel 1">
            <a:extLst>
              <a:ext uri="{FF2B5EF4-FFF2-40B4-BE49-F238E27FC236}">
                <a16:creationId xmlns:a16="http://schemas.microsoft.com/office/drawing/2014/main" id="{C080A445-9E53-A74A-942C-0C570FA4242E}"/>
              </a:ext>
            </a:extLst>
          </p:cNvPr>
          <p:cNvSpPr>
            <a:spLocks noGrp="1"/>
          </p:cNvSpPr>
          <p:nvPr>
            <p:ph type="title"/>
          </p:nvPr>
        </p:nvSpPr>
        <p:spPr>
          <a:xfrm>
            <a:off x="1198181" y="741024"/>
            <a:ext cx="3812079" cy="5396722"/>
          </a:xfrm>
        </p:spPr>
        <p:txBody>
          <a:bodyPr anchor="t">
            <a:normAutofit/>
          </a:bodyPr>
          <a:lstStyle/>
          <a:p>
            <a:r>
              <a:rPr lang="nl-BE" dirty="0"/>
              <a:t>Volgende stap: invullen van de agenda en evalueren</a:t>
            </a:r>
          </a:p>
        </p:txBody>
      </p:sp>
      <p:grpSp>
        <p:nvGrpSpPr>
          <p:cNvPr id="22" name="Bottom Right">
            <a:extLst>
              <a:ext uri="{FF2B5EF4-FFF2-40B4-BE49-F238E27FC236}">
                <a16:creationId xmlns:a16="http://schemas.microsoft.com/office/drawing/2014/main" id="{9028FA34-8D15-405C-A297-54A197D403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23" name="Freeform: Shape 22">
              <a:extLst>
                <a:ext uri="{FF2B5EF4-FFF2-40B4-BE49-F238E27FC236}">
                  <a16:creationId xmlns:a16="http://schemas.microsoft.com/office/drawing/2014/main" id="{8AED69D7-BD1D-491F-835F-95796C4DF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24" name="Graphic 157">
              <a:extLst>
                <a:ext uri="{FF2B5EF4-FFF2-40B4-BE49-F238E27FC236}">
                  <a16:creationId xmlns:a16="http://schemas.microsoft.com/office/drawing/2014/main" id="{9E8BC73D-4B2E-4536-8B48-265F656A830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26" name="Freeform: Shape 25">
                <a:extLst>
                  <a:ext uri="{FF2B5EF4-FFF2-40B4-BE49-F238E27FC236}">
                    <a16:creationId xmlns:a16="http://schemas.microsoft.com/office/drawing/2014/main" id="{3DD0BD99-2EC5-440C-A81F-C604BF4118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4BDB05EC-0C9A-43B3-A6AB-3D4A0C9700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D0EC4D5A-F9ED-429B-8EFF-D45EA7165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D8E5202A-45FC-4ACF-A728-CEE4E4842B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61AE8ADB-4E56-4A59-94AA-54D5CD603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E4A7AC17-663B-456E-984D-5322ADFA32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B2E6C460-0C43-446E-A206-1C62381E81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25" name="Freeform: Shape 24">
              <a:extLst>
                <a:ext uri="{FF2B5EF4-FFF2-40B4-BE49-F238E27FC236}">
                  <a16:creationId xmlns:a16="http://schemas.microsoft.com/office/drawing/2014/main" id="{667203C1-C538-43DB-ADAF-111F27A2B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jdelijke aanduiding voor inhoud 2">
            <a:extLst>
              <a:ext uri="{FF2B5EF4-FFF2-40B4-BE49-F238E27FC236}">
                <a16:creationId xmlns:a16="http://schemas.microsoft.com/office/drawing/2014/main" id="{ECD6DBAC-F3DE-2049-8C11-BFFDDF2E8448}"/>
              </a:ext>
            </a:extLst>
          </p:cNvPr>
          <p:cNvSpPr>
            <a:spLocks noGrp="1"/>
          </p:cNvSpPr>
          <p:nvPr>
            <p:ph idx="1"/>
          </p:nvPr>
        </p:nvSpPr>
        <p:spPr>
          <a:xfrm>
            <a:off x="5202788" y="716366"/>
            <a:ext cx="5970490" cy="5396722"/>
          </a:xfrm>
        </p:spPr>
        <p:txBody>
          <a:bodyPr anchor="ctr">
            <a:normAutofit/>
          </a:bodyPr>
          <a:lstStyle/>
          <a:p>
            <a:r>
              <a:rPr lang="nl-BE" sz="1800"/>
              <a:t>Iedere leerkracht heeft een leerkrachtenagenda op google drive  (dank u Leen!!)</a:t>
            </a:r>
          </a:p>
          <a:p>
            <a:r>
              <a:rPr lang="nl-BE" sz="1800"/>
              <a:t>We verwachten dat iedere leerkracht deze vanaf deze week zal gebruiken </a:t>
            </a:r>
          </a:p>
          <a:p>
            <a:r>
              <a:rPr lang="nl-BE" sz="1800"/>
              <a:t>Bij evaluatie/opmerking noteer je de kleur per leerling bij je doelstelling, daarna kan deze in de database</a:t>
            </a:r>
          </a:p>
          <a:p>
            <a:r>
              <a:rPr lang="nl-BE" sz="1800"/>
              <a:t>De agenda wordt opgevraagd bij klasbezoeken die zullen worden uitgevoerd door Ann, Katrien of Jolien: de agenda is steeds ingevuld voor aanvang van de lessen (op de evaluatie na natuurlijk)</a:t>
            </a:r>
          </a:p>
        </p:txBody>
      </p:sp>
    </p:spTree>
    <p:extLst>
      <p:ext uri="{BB962C8B-B14F-4D97-AF65-F5344CB8AC3E}">
        <p14:creationId xmlns:p14="http://schemas.microsoft.com/office/powerpoint/2010/main" val="2932155917"/>
      </p:ext>
    </p:extLst>
  </p:cSld>
  <p:clrMapOvr>
    <a:masterClrMapping/>
  </p:clrMapOvr>
</p:sld>
</file>

<file path=ppt/theme/theme1.xml><?xml version="1.0" encoding="utf-8"?>
<a:theme xmlns:a="http://schemas.openxmlformats.org/drawingml/2006/main" name="ExploreVTI">
  <a:themeElements>
    <a:clrScheme name="AnalogousFromLightSeedLeftStep">
      <a:dk1>
        <a:srgbClr val="000000"/>
      </a:dk1>
      <a:lt1>
        <a:srgbClr val="FFFFFF"/>
      </a:lt1>
      <a:dk2>
        <a:srgbClr val="242F41"/>
      </a:dk2>
      <a:lt2>
        <a:srgbClr val="E3E2E8"/>
      </a:lt2>
      <a:accent1>
        <a:srgbClr val="9BA672"/>
      </a:accent1>
      <a:accent2>
        <a:srgbClr val="AD9E67"/>
      </a:accent2>
      <a:accent3>
        <a:srgbClr val="C69579"/>
      </a:accent3>
      <a:accent4>
        <a:srgbClr val="C47578"/>
      </a:accent4>
      <a:accent5>
        <a:srgbClr val="CF8EAC"/>
      </a:accent5>
      <a:accent6>
        <a:srgbClr val="C475BA"/>
      </a:accent6>
      <a:hlink>
        <a:srgbClr val="7D70B2"/>
      </a:hlink>
      <a:folHlink>
        <a:srgbClr val="7F7F7F"/>
      </a:folHlink>
    </a:clrScheme>
    <a:fontScheme name="Custom 23">
      <a:majorFont>
        <a:latin typeface="Rockwell"/>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217</TotalTime>
  <Words>664</Words>
  <Application>Microsoft Macintosh PowerPoint</Application>
  <PresentationFormat>Breedbeeld</PresentationFormat>
  <Paragraphs>72</Paragraphs>
  <Slides>12</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12</vt:i4>
      </vt:variant>
    </vt:vector>
  </HeadingPairs>
  <TitlesOfParts>
    <vt:vector size="18" baseType="lpstr">
      <vt:lpstr>Arial</vt:lpstr>
      <vt:lpstr>Avenir Next LT Pro</vt:lpstr>
      <vt:lpstr>AvenirNext LT Pro Medium</vt:lpstr>
      <vt:lpstr>Rockwell</vt:lpstr>
      <vt:lpstr>Segoe UI</vt:lpstr>
      <vt:lpstr>ExploreVTI</vt:lpstr>
      <vt:lpstr>overleg na klassenraad</vt:lpstr>
      <vt:lpstr>agenda</vt:lpstr>
      <vt:lpstr>Nieuwe uurrooster </vt:lpstr>
      <vt:lpstr>Resultaat denktank: toezichten en wachten</vt:lpstr>
      <vt:lpstr>Planning evaluatiedagen  OV3: refter OV4: 21 </vt:lpstr>
      <vt:lpstr>Verloop evaluatiedagen</vt:lpstr>
      <vt:lpstr>Heel wat nevenactiviteiten </vt:lpstr>
      <vt:lpstr>Groepswerkplannen agenda evaluatie</vt:lpstr>
      <vt:lpstr>Volgende stap: invullen van de agenda en evalueren</vt:lpstr>
      <vt:lpstr>Afspraken tablets</vt:lpstr>
      <vt:lpstr>N.V</vt:lpstr>
      <vt:lpstr>varia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 na klassenraad</dc:title>
  <dc:creator>roef jolien [student]</dc:creator>
  <cp:lastModifiedBy>roef jolien [student]</cp:lastModifiedBy>
  <cp:revision>5</cp:revision>
  <dcterms:created xsi:type="dcterms:W3CDTF">2020-09-20T10:27:51Z</dcterms:created>
  <dcterms:modified xsi:type="dcterms:W3CDTF">2020-09-21T12:20:47Z</dcterms:modified>
</cp:coreProperties>
</file>