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9" r:id="rId3"/>
    <p:sldId id="260" r:id="rId4"/>
    <p:sldId id="258" r:id="rId5"/>
    <p:sldId id="263" r:id="rId6"/>
    <p:sldId id="257" r:id="rId7"/>
    <p:sldId id="262" r:id="rId8"/>
    <p:sldId id="261" r:id="rId9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43"/>
  </p:normalViewPr>
  <p:slideViewPr>
    <p:cSldViewPr snapToGrid="0" snapToObjects="1">
      <p:cViewPr varScale="1">
        <p:scale>
          <a:sx n="90" d="100"/>
          <a:sy n="90" d="100"/>
        </p:scale>
        <p:origin x="232" y="5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4" Type="http://schemas.openxmlformats.org/officeDocument/2006/relationships/image" Target="../media/image7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4" Type="http://schemas.openxmlformats.org/officeDocument/2006/relationships/image" Target="../media/image7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6108A57-C91D-4AB2-9952-A37DF3443D7F}" type="doc">
      <dgm:prSet loTypeId="urn:microsoft.com/office/officeart/2018/2/layout/IconLabelDescription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9BFB3854-A684-48C7-919B-9948B3FCAE19}">
      <dgm:prSet/>
      <dgm:spPr/>
      <dgm:t>
        <a:bodyPr/>
        <a:lstStyle/>
        <a:p>
          <a:pPr>
            <a:defRPr b="1"/>
          </a:pPr>
          <a:r>
            <a:rPr lang="nl-BE"/>
            <a:t>10 maart 2022: infomoment voor professionelen: </a:t>
          </a:r>
          <a:endParaRPr lang="en-US"/>
        </a:p>
      </dgm:t>
    </dgm:pt>
    <dgm:pt modelId="{3B527E2F-73AC-4149-BCB6-CB7C562300E2}" type="parTrans" cxnId="{A4E5666B-707F-4845-A387-793275459AAD}">
      <dgm:prSet/>
      <dgm:spPr/>
      <dgm:t>
        <a:bodyPr/>
        <a:lstStyle/>
        <a:p>
          <a:endParaRPr lang="en-US"/>
        </a:p>
      </dgm:t>
    </dgm:pt>
    <dgm:pt modelId="{C2A0325A-5CD2-4DEF-B075-E600E8BA1A58}" type="sibTrans" cxnId="{A4E5666B-707F-4845-A387-793275459AAD}">
      <dgm:prSet/>
      <dgm:spPr/>
      <dgm:t>
        <a:bodyPr/>
        <a:lstStyle/>
        <a:p>
          <a:endParaRPr lang="en-US"/>
        </a:p>
      </dgm:t>
    </dgm:pt>
    <dgm:pt modelId="{133BB103-40AA-442F-AD07-B02EB9FACBAA}">
      <dgm:prSet/>
      <dgm:spPr/>
      <dgm:t>
        <a:bodyPr/>
        <a:lstStyle/>
        <a:p>
          <a:r>
            <a:rPr lang="nl-BE"/>
            <a:t>13.30-15.30: info rond systeem etc. en dan een rondleiding op maat van 	de doelgroep</a:t>
          </a:r>
          <a:endParaRPr lang="en-US"/>
        </a:p>
      </dgm:t>
    </dgm:pt>
    <dgm:pt modelId="{FF52843F-BF71-4839-A222-94EB219F4630}" type="parTrans" cxnId="{85A7BF84-20C0-4E47-9D0D-BC6275C60505}">
      <dgm:prSet/>
      <dgm:spPr/>
      <dgm:t>
        <a:bodyPr/>
        <a:lstStyle/>
        <a:p>
          <a:endParaRPr lang="en-US"/>
        </a:p>
      </dgm:t>
    </dgm:pt>
    <dgm:pt modelId="{9842368E-88A1-4080-913D-8A4AD7E01614}" type="sibTrans" cxnId="{85A7BF84-20C0-4E47-9D0D-BC6275C60505}">
      <dgm:prSet/>
      <dgm:spPr/>
      <dgm:t>
        <a:bodyPr/>
        <a:lstStyle/>
        <a:p>
          <a:endParaRPr lang="en-US"/>
        </a:p>
      </dgm:t>
    </dgm:pt>
    <dgm:pt modelId="{82F9ED64-E8A5-4CE9-AEF9-19C84C7D5901}">
      <dgm:prSet/>
      <dgm:spPr/>
      <dgm:t>
        <a:bodyPr/>
        <a:lstStyle/>
        <a:p>
          <a:pPr>
            <a:defRPr b="1"/>
          </a:pPr>
          <a:r>
            <a:rPr lang="nl-BE"/>
            <a:t>Volgende week: doe dagen OV4 en OV3: Ilonka en werkgroepen: heel veel succes!</a:t>
          </a:r>
          <a:endParaRPr lang="en-US"/>
        </a:p>
      </dgm:t>
    </dgm:pt>
    <dgm:pt modelId="{80CB0DE3-87CD-4ADB-A9B6-8B278BE81C77}" type="parTrans" cxnId="{8AF55AA7-05B0-4958-B52C-518C7E6DDC20}">
      <dgm:prSet/>
      <dgm:spPr/>
      <dgm:t>
        <a:bodyPr/>
        <a:lstStyle/>
        <a:p>
          <a:endParaRPr lang="en-US"/>
        </a:p>
      </dgm:t>
    </dgm:pt>
    <dgm:pt modelId="{BA2D60CC-669F-4ABB-857A-DA6AC7AF37B2}" type="sibTrans" cxnId="{8AF55AA7-05B0-4958-B52C-518C7E6DDC20}">
      <dgm:prSet/>
      <dgm:spPr/>
      <dgm:t>
        <a:bodyPr/>
        <a:lstStyle/>
        <a:p>
          <a:endParaRPr lang="en-US"/>
        </a:p>
      </dgm:t>
    </dgm:pt>
    <dgm:pt modelId="{DBEC4463-7E5E-4AC4-A875-7273D1A6BD9D}" type="pres">
      <dgm:prSet presAssocID="{66108A57-C91D-4AB2-9952-A37DF3443D7F}" presName="root" presStyleCnt="0">
        <dgm:presLayoutVars>
          <dgm:dir/>
          <dgm:resizeHandles val="exact"/>
        </dgm:presLayoutVars>
      </dgm:prSet>
      <dgm:spPr/>
    </dgm:pt>
    <dgm:pt modelId="{513675ED-EB84-41F7-AC54-2215D64B7865}" type="pres">
      <dgm:prSet presAssocID="{9BFB3854-A684-48C7-919B-9948B3FCAE19}" presName="compNode" presStyleCnt="0"/>
      <dgm:spPr/>
    </dgm:pt>
    <dgm:pt modelId="{5E8B506D-9300-4AEE-BE33-B7AD23F1D3CF}" type="pres">
      <dgm:prSet presAssocID="{9BFB3854-A684-48C7-919B-9948B3FCAE19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echter"/>
        </a:ext>
      </dgm:extLst>
    </dgm:pt>
    <dgm:pt modelId="{E6838A12-6372-44AB-A9A7-AC494C6AE8FA}" type="pres">
      <dgm:prSet presAssocID="{9BFB3854-A684-48C7-919B-9948B3FCAE19}" presName="iconSpace" presStyleCnt="0"/>
      <dgm:spPr/>
    </dgm:pt>
    <dgm:pt modelId="{18B7BF6C-34E7-40F7-942E-0F9E3B6885CF}" type="pres">
      <dgm:prSet presAssocID="{9BFB3854-A684-48C7-919B-9948B3FCAE19}" presName="parTx" presStyleLbl="revTx" presStyleIdx="0" presStyleCnt="4">
        <dgm:presLayoutVars>
          <dgm:chMax val="0"/>
          <dgm:chPref val="0"/>
        </dgm:presLayoutVars>
      </dgm:prSet>
      <dgm:spPr/>
    </dgm:pt>
    <dgm:pt modelId="{00ED4FD3-D0EA-4ADC-81A1-7C2F7C009C89}" type="pres">
      <dgm:prSet presAssocID="{9BFB3854-A684-48C7-919B-9948B3FCAE19}" presName="txSpace" presStyleCnt="0"/>
      <dgm:spPr/>
    </dgm:pt>
    <dgm:pt modelId="{C34CB64B-7AAB-4321-9DB5-37821FEE4210}" type="pres">
      <dgm:prSet presAssocID="{9BFB3854-A684-48C7-919B-9948B3FCAE19}" presName="desTx" presStyleLbl="revTx" presStyleIdx="1" presStyleCnt="4">
        <dgm:presLayoutVars/>
      </dgm:prSet>
      <dgm:spPr/>
    </dgm:pt>
    <dgm:pt modelId="{58F96777-432A-4D8A-A521-C82C335B4BAC}" type="pres">
      <dgm:prSet presAssocID="{C2A0325A-5CD2-4DEF-B075-E600E8BA1A58}" presName="sibTrans" presStyleCnt="0"/>
      <dgm:spPr/>
    </dgm:pt>
    <dgm:pt modelId="{F309CB0C-C918-4CFE-BB90-4E7CACDB5CBC}" type="pres">
      <dgm:prSet presAssocID="{82F9ED64-E8A5-4CE9-AEF9-19C84C7D5901}" presName="compNode" presStyleCnt="0"/>
      <dgm:spPr/>
    </dgm:pt>
    <dgm:pt modelId="{861BB117-9E2A-4E43-A6E5-9834826FCC2A}" type="pres">
      <dgm:prSet presAssocID="{82F9ED64-E8A5-4CE9-AEF9-19C84C7D5901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on Viewing Ceremony"/>
        </a:ext>
      </dgm:extLst>
    </dgm:pt>
    <dgm:pt modelId="{D9C8FE85-4B4D-4184-98A0-E9DE3C5FC849}" type="pres">
      <dgm:prSet presAssocID="{82F9ED64-E8A5-4CE9-AEF9-19C84C7D5901}" presName="iconSpace" presStyleCnt="0"/>
      <dgm:spPr/>
    </dgm:pt>
    <dgm:pt modelId="{FF527729-C58B-43B3-875E-2F0699E452EC}" type="pres">
      <dgm:prSet presAssocID="{82F9ED64-E8A5-4CE9-AEF9-19C84C7D5901}" presName="parTx" presStyleLbl="revTx" presStyleIdx="2" presStyleCnt="4">
        <dgm:presLayoutVars>
          <dgm:chMax val="0"/>
          <dgm:chPref val="0"/>
        </dgm:presLayoutVars>
      </dgm:prSet>
      <dgm:spPr/>
    </dgm:pt>
    <dgm:pt modelId="{F93C858B-BB10-44C3-BB7C-2E646F49A5D1}" type="pres">
      <dgm:prSet presAssocID="{82F9ED64-E8A5-4CE9-AEF9-19C84C7D5901}" presName="txSpace" presStyleCnt="0"/>
      <dgm:spPr/>
    </dgm:pt>
    <dgm:pt modelId="{01DCE127-5483-4DDA-BC31-010ADA5CAF63}" type="pres">
      <dgm:prSet presAssocID="{82F9ED64-E8A5-4CE9-AEF9-19C84C7D5901}" presName="desTx" presStyleLbl="revTx" presStyleIdx="3" presStyleCnt="4">
        <dgm:presLayoutVars/>
      </dgm:prSet>
      <dgm:spPr/>
    </dgm:pt>
  </dgm:ptLst>
  <dgm:cxnLst>
    <dgm:cxn modelId="{FF3BB72E-7267-40D7-9B3B-359B42751B31}" type="presOf" srcId="{133BB103-40AA-442F-AD07-B02EB9FACBAA}" destId="{C34CB64B-7AAB-4321-9DB5-37821FEE4210}" srcOrd="0" destOrd="0" presId="urn:microsoft.com/office/officeart/2018/2/layout/IconLabelDescriptionList"/>
    <dgm:cxn modelId="{B07EAC5C-B4CD-4454-92CD-18BC8C44377A}" type="presOf" srcId="{66108A57-C91D-4AB2-9952-A37DF3443D7F}" destId="{DBEC4463-7E5E-4AC4-A875-7273D1A6BD9D}" srcOrd="0" destOrd="0" presId="urn:microsoft.com/office/officeart/2018/2/layout/IconLabelDescriptionList"/>
    <dgm:cxn modelId="{A4E5666B-707F-4845-A387-793275459AAD}" srcId="{66108A57-C91D-4AB2-9952-A37DF3443D7F}" destId="{9BFB3854-A684-48C7-919B-9948B3FCAE19}" srcOrd="0" destOrd="0" parTransId="{3B527E2F-73AC-4149-BCB6-CB7C562300E2}" sibTransId="{C2A0325A-5CD2-4DEF-B075-E600E8BA1A58}"/>
    <dgm:cxn modelId="{2CB88B75-6C7E-4E4E-BFF1-F62B8FCC9295}" type="presOf" srcId="{9BFB3854-A684-48C7-919B-9948B3FCAE19}" destId="{18B7BF6C-34E7-40F7-942E-0F9E3B6885CF}" srcOrd="0" destOrd="0" presId="urn:microsoft.com/office/officeart/2018/2/layout/IconLabelDescriptionList"/>
    <dgm:cxn modelId="{85A7BF84-20C0-4E47-9D0D-BC6275C60505}" srcId="{9BFB3854-A684-48C7-919B-9948B3FCAE19}" destId="{133BB103-40AA-442F-AD07-B02EB9FACBAA}" srcOrd="0" destOrd="0" parTransId="{FF52843F-BF71-4839-A222-94EB219F4630}" sibTransId="{9842368E-88A1-4080-913D-8A4AD7E01614}"/>
    <dgm:cxn modelId="{8AF55AA7-05B0-4958-B52C-518C7E6DDC20}" srcId="{66108A57-C91D-4AB2-9952-A37DF3443D7F}" destId="{82F9ED64-E8A5-4CE9-AEF9-19C84C7D5901}" srcOrd="1" destOrd="0" parTransId="{80CB0DE3-87CD-4ADB-A9B6-8B278BE81C77}" sibTransId="{BA2D60CC-669F-4ABB-857A-DA6AC7AF37B2}"/>
    <dgm:cxn modelId="{4A2D11CF-26E4-4290-899E-5D3688BCE2F2}" type="presOf" srcId="{82F9ED64-E8A5-4CE9-AEF9-19C84C7D5901}" destId="{FF527729-C58B-43B3-875E-2F0699E452EC}" srcOrd="0" destOrd="0" presId="urn:microsoft.com/office/officeart/2018/2/layout/IconLabelDescriptionList"/>
    <dgm:cxn modelId="{A8FF8280-6CDC-41C4-AE5B-08436639197F}" type="presParOf" srcId="{DBEC4463-7E5E-4AC4-A875-7273D1A6BD9D}" destId="{513675ED-EB84-41F7-AC54-2215D64B7865}" srcOrd="0" destOrd="0" presId="urn:microsoft.com/office/officeart/2018/2/layout/IconLabelDescriptionList"/>
    <dgm:cxn modelId="{E39836BA-0298-4AA3-9220-38EFC88A8542}" type="presParOf" srcId="{513675ED-EB84-41F7-AC54-2215D64B7865}" destId="{5E8B506D-9300-4AEE-BE33-B7AD23F1D3CF}" srcOrd="0" destOrd="0" presId="urn:microsoft.com/office/officeart/2018/2/layout/IconLabelDescriptionList"/>
    <dgm:cxn modelId="{156DD52E-8DC3-4953-BAFB-AF151E9CF084}" type="presParOf" srcId="{513675ED-EB84-41F7-AC54-2215D64B7865}" destId="{E6838A12-6372-44AB-A9A7-AC494C6AE8FA}" srcOrd="1" destOrd="0" presId="urn:microsoft.com/office/officeart/2018/2/layout/IconLabelDescriptionList"/>
    <dgm:cxn modelId="{41F66A01-03DC-4FC6-B741-D4E5C096A887}" type="presParOf" srcId="{513675ED-EB84-41F7-AC54-2215D64B7865}" destId="{18B7BF6C-34E7-40F7-942E-0F9E3B6885CF}" srcOrd="2" destOrd="0" presId="urn:microsoft.com/office/officeart/2018/2/layout/IconLabelDescriptionList"/>
    <dgm:cxn modelId="{E31B34F7-FA2A-4F15-8345-0676AC54CAD8}" type="presParOf" srcId="{513675ED-EB84-41F7-AC54-2215D64B7865}" destId="{00ED4FD3-D0EA-4ADC-81A1-7C2F7C009C89}" srcOrd="3" destOrd="0" presId="urn:microsoft.com/office/officeart/2018/2/layout/IconLabelDescriptionList"/>
    <dgm:cxn modelId="{4E29FC7C-347C-4EA4-83EF-0E5C47E67125}" type="presParOf" srcId="{513675ED-EB84-41F7-AC54-2215D64B7865}" destId="{C34CB64B-7AAB-4321-9DB5-37821FEE4210}" srcOrd="4" destOrd="0" presId="urn:microsoft.com/office/officeart/2018/2/layout/IconLabelDescriptionList"/>
    <dgm:cxn modelId="{C2E024B4-875B-4A87-A4D4-1EE0CAA1C905}" type="presParOf" srcId="{DBEC4463-7E5E-4AC4-A875-7273D1A6BD9D}" destId="{58F96777-432A-4D8A-A521-C82C335B4BAC}" srcOrd="1" destOrd="0" presId="urn:microsoft.com/office/officeart/2018/2/layout/IconLabelDescriptionList"/>
    <dgm:cxn modelId="{90F633C5-37FF-45D4-BF18-2ACF15B6B6E3}" type="presParOf" srcId="{DBEC4463-7E5E-4AC4-A875-7273D1A6BD9D}" destId="{F309CB0C-C918-4CFE-BB90-4E7CACDB5CBC}" srcOrd="2" destOrd="0" presId="urn:microsoft.com/office/officeart/2018/2/layout/IconLabelDescriptionList"/>
    <dgm:cxn modelId="{CF14BAE1-586E-444D-BDC0-B437AB158331}" type="presParOf" srcId="{F309CB0C-C918-4CFE-BB90-4E7CACDB5CBC}" destId="{861BB117-9E2A-4E43-A6E5-9834826FCC2A}" srcOrd="0" destOrd="0" presId="urn:microsoft.com/office/officeart/2018/2/layout/IconLabelDescriptionList"/>
    <dgm:cxn modelId="{C9C462B7-17C0-4331-AE9D-08B8327BEBE4}" type="presParOf" srcId="{F309CB0C-C918-4CFE-BB90-4E7CACDB5CBC}" destId="{D9C8FE85-4B4D-4184-98A0-E9DE3C5FC849}" srcOrd="1" destOrd="0" presId="urn:microsoft.com/office/officeart/2018/2/layout/IconLabelDescriptionList"/>
    <dgm:cxn modelId="{40CE5D36-06E7-4BFC-8E69-509843C9EB5A}" type="presParOf" srcId="{F309CB0C-C918-4CFE-BB90-4E7CACDB5CBC}" destId="{FF527729-C58B-43B3-875E-2F0699E452EC}" srcOrd="2" destOrd="0" presId="urn:microsoft.com/office/officeart/2018/2/layout/IconLabelDescriptionList"/>
    <dgm:cxn modelId="{AEF47597-FF53-4F30-96E1-3C6D7DD7A550}" type="presParOf" srcId="{F309CB0C-C918-4CFE-BB90-4E7CACDB5CBC}" destId="{F93C858B-BB10-44C3-BB7C-2E646F49A5D1}" srcOrd="3" destOrd="0" presId="urn:microsoft.com/office/officeart/2018/2/layout/IconLabelDescriptionList"/>
    <dgm:cxn modelId="{4FC755D4-DBB5-4B35-BE8C-1DF1879F35AD}" type="presParOf" srcId="{F309CB0C-C918-4CFE-BB90-4E7CACDB5CBC}" destId="{01DCE127-5483-4DDA-BC31-010ADA5CAF63}" srcOrd="4" destOrd="0" presId="urn:microsoft.com/office/officeart/2018/2/layout/IconLabelDescri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73B2F84-A8B9-4AE1-8625-EB2BDE1EC1B3}" type="doc">
      <dgm:prSet loTypeId="urn:microsoft.com/office/officeart/2005/8/layout/vProcess5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7B33EF13-10BA-4DC8-9856-C6A15210698C}">
      <dgm:prSet/>
      <dgm:spPr/>
      <dgm:t>
        <a:bodyPr/>
        <a:lstStyle/>
        <a:p>
          <a:r>
            <a:rPr lang="nl-BE" dirty="0"/>
            <a:t>Toiletten</a:t>
          </a:r>
          <a:endParaRPr lang="en-US" dirty="0"/>
        </a:p>
      </dgm:t>
    </dgm:pt>
    <dgm:pt modelId="{04BF5DF6-5107-4C41-B075-98A693642F30}" type="parTrans" cxnId="{349FEA85-97F0-47A3-BCD1-6BB2B03EEDB7}">
      <dgm:prSet/>
      <dgm:spPr/>
      <dgm:t>
        <a:bodyPr/>
        <a:lstStyle/>
        <a:p>
          <a:endParaRPr lang="en-US"/>
        </a:p>
      </dgm:t>
    </dgm:pt>
    <dgm:pt modelId="{A63218A7-5D4A-48A2-8B35-3020D566447B}" type="sibTrans" cxnId="{349FEA85-97F0-47A3-BCD1-6BB2B03EEDB7}">
      <dgm:prSet/>
      <dgm:spPr/>
      <dgm:t>
        <a:bodyPr/>
        <a:lstStyle/>
        <a:p>
          <a:endParaRPr lang="en-US"/>
        </a:p>
      </dgm:t>
    </dgm:pt>
    <dgm:pt modelId="{71E12D62-37FC-494F-B5B1-49D44846C6D6}">
      <dgm:prSet/>
      <dgm:spPr/>
      <dgm:t>
        <a:bodyPr/>
        <a:lstStyle/>
        <a:p>
          <a:r>
            <a:rPr lang="nl-BE" dirty="0"/>
            <a:t>Refter</a:t>
          </a:r>
          <a:endParaRPr lang="en-US" dirty="0"/>
        </a:p>
      </dgm:t>
    </dgm:pt>
    <dgm:pt modelId="{C37064BA-7EB6-475C-AA4F-CB7B498F0CA5}" type="parTrans" cxnId="{A7B465CA-AF9E-402D-BCE6-7053A337C4FD}">
      <dgm:prSet/>
      <dgm:spPr/>
      <dgm:t>
        <a:bodyPr/>
        <a:lstStyle/>
        <a:p>
          <a:endParaRPr lang="en-US"/>
        </a:p>
      </dgm:t>
    </dgm:pt>
    <dgm:pt modelId="{989B9B7E-BABF-429F-9C86-CB4C791611C2}" type="sibTrans" cxnId="{A7B465CA-AF9E-402D-BCE6-7053A337C4FD}">
      <dgm:prSet/>
      <dgm:spPr/>
      <dgm:t>
        <a:bodyPr/>
        <a:lstStyle/>
        <a:p>
          <a:endParaRPr lang="en-US"/>
        </a:p>
      </dgm:t>
    </dgm:pt>
    <dgm:pt modelId="{18267756-36D5-45C7-8106-1F169B63CB36}">
      <dgm:prSet/>
      <dgm:spPr/>
      <dgm:t>
        <a:bodyPr/>
        <a:lstStyle/>
        <a:p>
          <a:r>
            <a:rPr lang="nl-BE" dirty="0"/>
            <a:t>Wacht</a:t>
          </a:r>
          <a:endParaRPr lang="en-US" dirty="0"/>
        </a:p>
      </dgm:t>
    </dgm:pt>
    <dgm:pt modelId="{3FB54455-6AD2-4B8F-9A99-030BB811BC80}" type="parTrans" cxnId="{923BAC56-2630-4BDC-9E21-0899D19E2899}">
      <dgm:prSet/>
      <dgm:spPr/>
      <dgm:t>
        <a:bodyPr/>
        <a:lstStyle/>
        <a:p>
          <a:endParaRPr lang="en-US"/>
        </a:p>
      </dgm:t>
    </dgm:pt>
    <dgm:pt modelId="{371B3EB8-2720-4726-8B74-F7C3F712D116}" type="sibTrans" cxnId="{923BAC56-2630-4BDC-9E21-0899D19E2899}">
      <dgm:prSet/>
      <dgm:spPr/>
      <dgm:t>
        <a:bodyPr/>
        <a:lstStyle/>
        <a:p>
          <a:endParaRPr lang="en-US"/>
        </a:p>
      </dgm:t>
    </dgm:pt>
    <dgm:pt modelId="{1295F373-FDD6-42F2-AE5A-F0B71AE6924A}">
      <dgm:prSet/>
      <dgm:spPr/>
      <dgm:t>
        <a:bodyPr/>
        <a:lstStyle/>
        <a:p>
          <a:r>
            <a:rPr lang="nl-BE" dirty="0"/>
            <a:t>Rondwandelende leerlingen</a:t>
          </a:r>
          <a:endParaRPr lang="en-US" dirty="0"/>
        </a:p>
      </dgm:t>
    </dgm:pt>
    <dgm:pt modelId="{A30B902C-410B-4A8A-A02B-8D8045BDB7FC}" type="parTrans" cxnId="{A60B1D81-7932-4FE3-B8B4-BE965D8A68BB}">
      <dgm:prSet/>
      <dgm:spPr/>
      <dgm:t>
        <a:bodyPr/>
        <a:lstStyle/>
        <a:p>
          <a:endParaRPr lang="en-US"/>
        </a:p>
      </dgm:t>
    </dgm:pt>
    <dgm:pt modelId="{A65A46DA-180C-4310-9B3C-5F105F3C7249}" type="sibTrans" cxnId="{A60B1D81-7932-4FE3-B8B4-BE965D8A68BB}">
      <dgm:prSet/>
      <dgm:spPr/>
      <dgm:t>
        <a:bodyPr/>
        <a:lstStyle/>
        <a:p>
          <a:endParaRPr lang="en-US"/>
        </a:p>
      </dgm:t>
    </dgm:pt>
    <dgm:pt modelId="{518EC2EA-B0CA-4AA0-A601-72FDF1577B88}">
      <dgm:prSet/>
      <dgm:spPr/>
      <dgm:t>
        <a:bodyPr/>
        <a:lstStyle/>
        <a:p>
          <a:r>
            <a:rPr lang="nl-BE" dirty="0"/>
            <a:t>aanwezigheden</a:t>
          </a:r>
          <a:endParaRPr lang="en-US" dirty="0"/>
        </a:p>
      </dgm:t>
    </dgm:pt>
    <dgm:pt modelId="{FA0BFB08-03C8-40FF-B60C-CB907A6CB07C}" type="parTrans" cxnId="{DB8F0C0F-E84F-46BA-BFDE-001071322098}">
      <dgm:prSet/>
      <dgm:spPr/>
      <dgm:t>
        <a:bodyPr/>
        <a:lstStyle/>
        <a:p>
          <a:endParaRPr lang="en-US"/>
        </a:p>
      </dgm:t>
    </dgm:pt>
    <dgm:pt modelId="{DDA1C397-CDD9-40DF-866D-DF48EB26F7A8}" type="sibTrans" cxnId="{DB8F0C0F-E84F-46BA-BFDE-001071322098}">
      <dgm:prSet/>
      <dgm:spPr/>
      <dgm:t>
        <a:bodyPr/>
        <a:lstStyle/>
        <a:p>
          <a:endParaRPr lang="en-US"/>
        </a:p>
      </dgm:t>
    </dgm:pt>
    <dgm:pt modelId="{7A2783C1-AD6B-C64C-98BE-6E5FA5B1E774}" type="pres">
      <dgm:prSet presAssocID="{173B2F84-A8B9-4AE1-8625-EB2BDE1EC1B3}" presName="outerComposite" presStyleCnt="0">
        <dgm:presLayoutVars>
          <dgm:chMax val="5"/>
          <dgm:dir/>
          <dgm:resizeHandles val="exact"/>
        </dgm:presLayoutVars>
      </dgm:prSet>
      <dgm:spPr/>
    </dgm:pt>
    <dgm:pt modelId="{29B2CA62-C142-5943-A40E-09E801726E41}" type="pres">
      <dgm:prSet presAssocID="{173B2F84-A8B9-4AE1-8625-EB2BDE1EC1B3}" presName="dummyMaxCanvas" presStyleCnt="0">
        <dgm:presLayoutVars/>
      </dgm:prSet>
      <dgm:spPr/>
    </dgm:pt>
    <dgm:pt modelId="{CD5F38A2-DB87-BD4C-9D72-7FAF82188C6E}" type="pres">
      <dgm:prSet presAssocID="{173B2F84-A8B9-4AE1-8625-EB2BDE1EC1B3}" presName="FiveNodes_1" presStyleLbl="node1" presStyleIdx="0" presStyleCnt="5">
        <dgm:presLayoutVars>
          <dgm:bulletEnabled val="1"/>
        </dgm:presLayoutVars>
      </dgm:prSet>
      <dgm:spPr/>
    </dgm:pt>
    <dgm:pt modelId="{6AC0BF31-BEFF-784B-8217-8542198EAF46}" type="pres">
      <dgm:prSet presAssocID="{173B2F84-A8B9-4AE1-8625-EB2BDE1EC1B3}" presName="FiveNodes_2" presStyleLbl="node1" presStyleIdx="1" presStyleCnt="5">
        <dgm:presLayoutVars>
          <dgm:bulletEnabled val="1"/>
        </dgm:presLayoutVars>
      </dgm:prSet>
      <dgm:spPr/>
    </dgm:pt>
    <dgm:pt modelId="{911FE49F-9549-5442-96B1-62EC19A2AC77}" type="pres">
      <dgm:prSet presAssocID="{173B2F84-A8B9-4AE1-8625-EB2BDE1EC1B3}" presName="FiveNodes_3" presStyleLbl="node1" presStyleIdx="2" presStyleCnt="5">
        <dgm:presLayoutVars>
          <dgm:bulletEnabled val="1"/>
        </dgm:presLayoutVars>
      </dgm:prSet>
      <dgm:spPr/>
    </dgm:pt>
    <dgm:pt modelId="{19F8A1EB-D629-484F-A5B1-43740554B916}" type="pres">
      <dgm:prSet presAssocID="{173B2F84-A8B9-4AE1-8625-EB2BDE1EC1B3}" presName="FiveNodes_4" presStyleLbl="node1" presStyleIdx="3" presStyleCnt="5">
        <dgm:presLayoutVars>
          <dgm:bulletEnabled val="1"/>
        </dgm:presLayoutVars>
      </dgm:prSet>
      <dgm:spPr/>
    </dgm:pt>
    <dgm:pt modelId="{661993CD-889B-9C4D-9377-673EB954FA84}" type="pres">
      <dgm:prSet presAssocID="{173B2F84-A8B9-4AE1-8625-EB2BDE1EC1B3}" presName="FiveNodes_5" presStyleLbl="node1" presStyleIdx="4" presStyleCnt="5">
        <dgm:presLayoutVars>
          <dgm:bulletEnabled val="1"/>
        </dgm:presLayoutVars>
      </dgm:prSet>
      <dgm:spPr/>
    </dgm:pt>
    <dgm:pt modelId="{D9DAFCF9-DCA5-4143-9CD6-88321BD706BC}" type="pres">
      <dgm:prSet presAssocID="{173B2F84-A8B9-4AE1-8625-EB2BDE1EC1B3}" presName="FiveConn_1-2" presStyleLbl="fgAccFollowNode1" presStyleIdx="0" presStyleCnt="4">
        <dgm:presLayoutVars>
          <dgm:bulletEnabled val="1"/>
        </dgm:presLayoutVars>
      </dgm:prSet>
      <dgm:spPr/>
    </dgm:pt>
    <dgm:pt modelId="{4701BEA2-E34C-304D-A0DC-2F58FC12444D}" type="pres">
      <dgm:prSet presAssocID="{173B2F84-A8B9-4AE1-8625-EB2BDE1EC1B3}" presName="FiveConn_2-3" presStyleLbl="fgAccFollowNode1" presStyleIdx="1" presStyleCnt="4">
        <dgm:presLayoutVars>
          <dgm:bulletEnabled val="1"/>
        </dgm:presLayoutVars>
      </dgm:prSet>
      <dgm:spPr/>
    </dgm:pt>
    <dgm:pt modelId="{48B55BB8-F0CA-C649-9B95-3DD8F4E6CE84}" type="pres">
      <dgm:prSet presAssocID="{173B2F84-A8B9-4AE1-8625-EB2BDE1EC1B3}" presName="FiveConn_3-4" presStyleLbl="fgAccFollowNode1" presStyleIdx="2" presStyleCnt="4">
        <dgm:presLayoutVars>
          <dgm:bulletEnabled val="1"/>
        </dgm:presLayoutVars>
      </dgm:prSet>
      <dgm:spPr/>
    </dgm:pt>
    <dgm:pt modelId="{9F57F833-E1D2-CD4B-9D75-1FE9CA20814F}" type="pres">
      <dgm:prSet presAssocID="{173B2F84-A8B9-4AE1-8625-EB2BDE1EC1B3}" presName="FiveConn_4-5" presStyleLbl="fgAccFollowNode1" presStyleIdx="3" presStyleCnt="4">
        <dgm:presLayoutVars>
          <dgm:bulletEnabled val="1"/>
        </dgm:presLayoutVars>
      </dgm:prSet>
      <dgm:spPr/>
    </dgm:pt>
    <dgm:pt modelId="{71A449BE-9D0D-9A43-885D-2D993E1809CF}" type="pres">
      <dgm:prSet presAssocID="{173B2F84-A8B9-4AE1-8625-EB2BDE1EC1B3}" presName="FiveNodes_1_text" presStyleLbl="node1" presStyleIdx="4" presStyleCnt="5">
        <dgm:presLayoutVars>
          <dgm:bulletEnabled val="1"/>
        </dgm:presLayoutVars>
      </dgm:prSet>
      <dgm:spPr/>
    </dgm:pt>
    <dgm:pt modelId="{E8214AE3-BCD0-E24C-8491-190B89DC505E}" type="pres">
      <dgm:prSet presAssocID="{173B2F84-A8B9-4AE1-8625-EB2BDE1EC1B3}" presName="FiveNodes_2_text" presStyleLbl="node1" presStyleIdx="4" presStyleCnt="5">
        <dgm:presLayoutVars>
          <dgm:bulletEnabled val="1"/>
        </dgm:presLayoutVars>
      </dgm:prSet>
      <dgm:spPr/>
    </dgm:pt>
    <dgm:pt modelId="{92FDB900-B17E-7E4A-A58C-89064E6343EF}" type="pres">
      <dgm:prSet presAssocID="{173B2F84-A8B9-4AE1-8625-EB2BDE1EC1B3}" presName="FiveNodes_3_text" presStyleLbl="node1" presStyleIdx="4" presStyleCnt="5">
        <dgm:presLayoutVars>
          <dgm:bulletEnabled val="1"/>
        </dgm:presLayoutVars>
      </dgm:prSet>
      <dgm:spPr/>
    </dgm:pt>
    <dgm:pt modelId="{CF793618-1D03-354B-8DA6-82A41D677499}" type="pres">
      <dgm:prSet presAssocID="{173B2F84-A8B9-4AE1-8625-EB2BDE1EC1B3}" presName="FiveNodes_4_text" presStyleLbl="node1" presStyleIdx="4" presStyleCnt="5">
        <dgm:presLayoutVars>
          <dgm:bulletEnabled val="1"/>
        </dgm:presLayoutVars>
      </dgm:prSet>
      <dgm:spPr/>
    </dgm:pt>
    <dgm:pt modelId="{139F5D84-F725-144E-A763-A87B316A4CC8}" type="pres">
      <dgm:prSet presAssocID="{173B2F84-A8B9-4AE1-8625-EB2BDE1EC1B3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1C68690A-6675-3648-80A7-30B9C176ACEC}" type="presOf" srcId="{18267756-36D5-45C7-8106-1F169B63CB36}" destId="{92FDB900-B17E-7E4A-A58C-89064E6343EF}" srcOrd="1" destOrd="0" presId="urn:microsoft.com/office/officeart/2005/8/layout/vProcess5"/>
    <dgm:cxn modelId="{DB8F0C0F-E84F-46BA-BFDE-001071322098}" srcId="{173B2F84-A8B9-4AE1-8625-EB2BDE1EC1B3}" destId="{518EC2EA-B0CA-4AA0-A601-72FDF1577B88}" srcOrd="4" destOrd="0" parTransId="{FA0BFB08-03C8-40FF-B60C-CB907A6CB07C}" sibTransId="{DDA1C397-CDD9-40DF-866D-DF48EB26F7A8}"/>
    <dgm:cxn modelId="{0F46EE1B-D1F0-A24E-97EB-3497FBA9C4B5}" type="presOf" srcId="{7B33EF13-10BA-4DC8-9856-C6A15210698C}" destId="{CD5F38A2-DB87-BD4C-9D72-7FAF82188C6E}" srcOrd="0" destOrd="0" presId="urn:microsoft.com/office/officeart/2005/8/layout/vProcess5"/>
    <dgm:cxn modelId="{B1DFD332-1955-8747-A92A-B4B19F779F38}" type="presOf" srcId="{989B9B7E-BABF-429F-9C86-CB4C791611C2}" destId="{4701BEA2-E34C-304D-A0DC-2F58FC12444D}" srcOrd="0" destOrd="0" presId="urn:microsoft.com/office/officeart/2005/8/layout/vProcess5"/>
    <dgm:cxn modelId="{C635EE4B-2040-8940-9A7F-139CF6C408B1}" type="presOf" srcId="{173B2F84-A8B9-4AE1-8625-EB2BDE1EC1B3}" destId="{7A2783C1-AD6B-C64C-98BE-6E5FA5B1E774}" srcOrd="0" destOrd="0" presId="urn:microsoft.com/office/officeart/2005/8/layout/vProcess5"/>
    <dgm:cxn modelId="{03B99752-8C36-7D4D-9C80-B0C3CE7F3E61}" type="presOf" srcId="{1295F373-FDD6-42F2-AE5A-F0B71AE6924A}" destId="{19F8A1EB-D629-484F-A5B1-43740554B916}" srcOrd="0" destOrd="0" presId="urn:microsoft.com/office/officeart/2005/8/layout/vProcess5"/>
    <dgm:cxn modelId="{923BAC56-2630-4BDC-9E21-0899D19E2899}" srcId="{173B2F84-A8B9-4AE1-8625-EB2BDE1EC1B3}" destId="{18267756-36D5-45C7-8106-1F169B63CB36}" srcOrd="2" destOrd="0" parTransId="{3FB54455-6AD2-4B8F-9A99-030BB811BC80}" sibTransId="{371B3EB8-2720-4726-8B74-F7C3F712D116}"/>
    <dgm:cxn modelId="{89EAC956-63CD-8649-875D-16ADA2D1B4E6}" type="presOf" srcId="{518EC2EA-B0CA-4AA0-A601-72FDF1577B88}" destId="{661993CD-889B-9C4D-9377-673EB954FA84}" srcOrd="0" destOrd="0" presId="urn:microsoft.com/office/officeart/2005/8/layout/vProcess5"/>
    <dgm:cxn modelId="{A60B1D81-7932-4FE3-B8B4-BE965D8A68BB}" srcId="{173B2F84-A8B9-4AE1-8625-EB2BDE1EC1B3}" destId="{1295F373-FDD6-42F2-AE5A-F0B71AE6924A}" srcOrd="3" destOrd="0" parTransId="{A30B902C-410B-4A8A-A02B-8D8045BDB7FC}" sibTransId="{A65A46DA-180C-4310-9B3C-5F105F3C7249}"/>
    <dgm:cxn modelId="{349FEA85-97F0-47A3-BCD1-6BB2B03EEDB7}" srcId="{173B2F84-A8B9-4AE1-8625-EB2BDE1EC1B3}" destId="{7B33EF13-10BA-4DC8-9856-C6A15210698C}" srcOrd="0" destOrd="0" parTransId="{04BF5DF6-5107-4C41-B075-98A693642F30}" sibTransId="{A63218A7-5D4A-48A2-8B35-3020D566447B}"/>
    <dgm:cxn modelId="{45302692-65D1-D64A-9AD9-0409539091E7}" type="presOf" srcId="{518EC2EA-B0CA-4AA0-A601-72FDF1577B88}" destId="{139F5D84-F725-144E-A763-A87B316A4CC8}" srcOrd="1" destOrd="0" presId="urn:microsoft.com/office/officeart/2005/8/layout/vProcess5"/>
    <dgm:cxn modelId="{F472C192-A014-474D-9C25-460308A89066}" type="presOf" srcId="{7B33EF13-10BA-4DC8-9856-C6A15210698C}" destId="{71A449BE-9D0D-9A43-885D-2D993E1809CF}" srcOrd="1" destOrd="0" presId="urn:microsoft.com/office/officeart/2005/8/layout/vProcess5"/>
    <dgm:cxn modelId="{99ADD398-71D2-314F-8538-35351FE80B59}" type="presOf" srcId="{71E12D62-37FC-494F-B5B1-49D44846C6D6}" destId="{6AC0BF31-BEFF-784B-8217-8542198EAF46}" srcOrd="0" destOrd="0" presId="urn:microsoft.com/office/officeart/2005/8/layout/vProcess5"/>
    <dgm:cxn modelId="{533FFDB7-7F54-2B4D-941C-A4369B984EC7}" type="presOf" srcId="{18267756-36D5-45C7-8106-1F169B63CB36}" destId="{911FE49F-9549-5442-96B1-62EC19A2AC77}" srcOrd="0" destOrd="0" presId="urn:microsoft.com/office/officeart/2005/8/layout/vProcess5"/>
    <dgm:cxn modelId="{A7B465CA-AF9E-402D-BCE6-7053A337C4FD}" srcId="{173B2F84-A8B9-4AE1-8625-EB2BDE1EC1B3}" destId="{71E12D62-37FC-494F-B5B1-49D44846C6D6}" srcOrd="1" destOrd="0" parTransId="{C37064BA-7EB6-475C-AA4F-CB7B498F0CA5}" sibTransId="{989B9B7E-BABF-429F-9C86-CB4C791611C2}"/>
    <dgm:cxn modelId="{F7C006D9-CFDC-B545-BDF1-646606AB616F}" type="presOf" srcId="{1295F373-FDD6-42F2-AE5A-F0B71AE6924A}" destId="{CF793618-1D03-354B-8DA6-82A41D677499}" srcOrd="1" destOrd="0" presId="urn:microsoft.com/office/officeart/2005/8/layout/vProcess5"/>
    <dgm:cxn modelId="{95CA13EC-8D1E-CD43-86FA-D029BF24913A}" type="presOf" srcId="{A65A46DA-180C-4310-9B3C-5F105F3C7249}" destId="{9F57F833-E1D2-CD4B-9D75-1FE9CA20814F}" srcOrd="0" destOrd="0" presId="urn:microsoft.com/office/officeart/2005/8/layout/vProcess5"/>
    <dgm:cxn modelId="{BB4264F1-63A0-F640-9BF0-73883F6917E3}" type="presOf" srcId="{371B3EB8-2720-4726-8B74-F7C3F712D116}" destId="{48B55BB8-F0CA-C649-9B95-3DD8F4E6CE84}" srcOrd="0" destOrd="0" presId="urn:microsoft.com/office/officeart/2005/8/layout/vProcess5"/>
    <dgm:cxn modelId="{959E9CF1-D9D1-5B4A-8FC5-31DC4441CDC8}" type="presOf" srcId="{71E12D62-37FC-494F-B5B1-49D44846C6D6}" destId="{E8214AE3-BCD0-E24C-8491-190B89DC505E}" srcOrd="1" destOrd="0" presId="urn:microsoft.com/office/officeart/2005/8/layout/vProcess5"/>
    <dgm:cxn modelId="{4BEA2BFE-301C-A74F-B8FD-85F0967F85CB}" type="presOf" srcId="{A63218A7-5D4A-48A2-8B35-3020D566447B}" destId="{D9DAFCF9-DCA5-4143-9CD6-88321BD706BC}" srcOrd="0" destOrd="0" presId="urn:microsoft.com/office/officeart/2005/8/layout/vProcess5"/>
    <dgm:cxn modelId="{2835013A-21A7-F040-998C-251C4908FDB1}" type="presParOf" srcId="{7A2783C1-AD6B-C64C-98BE-6E5FA5B1E774}" destId="{29B2CA62-C142-5943-A40E-09E801726E41}" srcOrd="0" destOrd="0" presId="urn:microsoft.com/office/officeart/2005/8/layout/vProcess5"/>
    <dgm:cxn modelId="{7D730F8F-A961-DC45-A08D-87C6E354BC02}" type="presParOf" srcId="{7A2783C1-AD6B-C64C-98BE-6E5FA5B1E774}" destId="{CD5F38A2-DB87-BD4C-9D72-7FAF82188C6E}" srcOrd="1" destOrd="0" presId="urn:microsoft.com/office/officeart/2005/8/layout/vProcess5"/>
    <dgm:cxn modelId="{7EF65BFC-7DFB-524C-9C74-A1F4E80EEE9F}" type="presParOf" srcId="{7A2783C1-AD6B-C64C-98BE-6E5FA5B1E774}" destId="{6AC0BF31-BEFF-784B-8217-8542198EAF46}" srcOrd="2" destOrd="0" presId="urn:microsoft.com/office/officeart/2005/8/layout/vProcess5"/>
    <dgm:cxn modelId="{2284988C-AA5C-0843-8E7A-E47FC2A5DCC9}" type="presParOf" srcId="{7A2783C1-AD6B-C64C-98BE-6E5FA5B1E774}" destId="{911FE49F-9549-5442-96B1-62EC19A2AC77}" srcOrd="3" destOrd="0" presId="urn:microsoft.com/office/officeart/2005/8/layout/vProcess5"/>
    <dgm:cxn modelId="{6E39CC35-5225-8249-BF3A-4497ADC8FCDD}" type="presParOf" srcId="{7A2783C1-AD6B-C64C-98BE-6E5FA5B1E774}" destId="{19F8A1EB-D629-484F-A5B1-43740554B916}" srcOrd="4" destOrd="0" presId="urn:microsoft.com/office/officeart/2005/8/layout/vProcess5"/>
    <dgm:cxn modelId="{9589E6DB-3B53-7D41-8884-3EA03432832C}" type="presParOf" srcId="{7A2783C1-AD6B-C64C-98BE-6E5FA5B1E774}" destId="{661993CD-889B-9C4D-9377-673EB954FA84}" srcOrd="5" destOrd="0" presId="urn:microsoft.com/office/officeart/2005/8/layout/vProcess5"/>
    <dgm:cxn modelId="{05A8B9BC-C14C-0748-802F-C546FCEA79F5}" type="presParOf" srcId="{7A2783C1-AD6B-C64C-98BE-6E5FA5B1E774}" destId="{D9DAFCF9-DCA5-4143-9CD6-88321BD706BC}" srcOrd="6" destOrd="0" presId="urn:microsoft.com/office/officeart/2005/8/layout/vProcess5"/>
    <dgm:cxn modelId="{828B57DE-4EB1-9F47-A4A3-D62D6DE0350E}" type="presParOf" srcId="{7A2783C1-AD6B-C64C-98BE-6E5FA5B1E774}" destId="{4701BEA2-E34C-304D-A0DC-2F58FC12444D}" srcOrd="7" destOrd="0" presId="urn:microsoft.com/office/officeart/2005/8/layout/vProcess5"/>
    <dgm:cxn modelId="{264EA82D-73AB-B44B-9F4A-42BBBCC3B17E}" type="presParOf" srcId="{7A2783C1-AD6B-C64C-98BE-6E5FA5B1E774}" destId="{48B55BB8-F0CA-C649-9B95-3DD8F4E6CE84}" srcOrd="8" destOrd="0" presId="urn:microsoft.com/office/officeart/2005/8/layout/vProcess5"/>
    <dgm:cxn modelId="{F30618D0-7CF1-6D48-B17B-7D4021BE33C2}" type="presParOf" srcId="{7A2783C1-AD6B-C64C-98BE-6E5FA5B1E774}" destId="{9F57F833-E1D2-CD4B-9D75-1FE9CA20814F}" srcOrd="9" destOrd="0" presId="urn:microsoft.com/office/officeart/2005/8/layout/vProcess5"/>
    <dgm:cxn modelId="{F7858225-E3CB-E24C-B4C1-3FB790D100D9}" type="presParOf" srcId="{7A2783C1-AD6B-C64C-98BE-6E5FA5B1E774}" destId="{71A449BE-9D0D-9A43-885D-2D993E1809CF}" srcOrd="10" destOrd="0" presId="urn:microsoft.com/office/officeart/2005/8/layout/vProcess5"/>
    <dgm:cxn modelId="{B786D77E-16B1-6F40-A486-A5C5377D7294}" type="presParOf" srcId="{7A2783C1-AD6B-C64C-98BE-6E5FA5B1E774}" destId="{E8214AE3-BCD0-E24C-8491-190B89DC505E}" srcOrd="11" destOrd="0" presId="urn:microsoft.com/office/officeart/2005/8/layout/vProcess5"/>
    <dgm:cxn modelId="{4AAC5D16-CFA7-F942-9566-A24EFD3A00C2}" type="presParOf" srcId="{7A2783C1-AD6B-C64C-98BE-6E5FA5B1E774}" destId="{92FDB900-B17E-7E4A-A58C-89064E6343EF}" srcOrd="12" destOrd="0" presId="urn:microsoft.com/office/officeart/2005/8/layout/vProcess5"/>
    <dgm:cxn modelId="{D902A203-1090-004B-BEF7-22133DCB3A9A}" type="presParOf" srcId="{7A2783C1-AD6B-C64C-98BE-6E5FA5B1E774}" destId="{CF793618-1D03-354B-8DA6-82A41D677499}" srcOrd="13" destOrd="0" presId="urn:microsoft.com/office/officeart/2005/8/layout/vProcess5"/>
    <dgm:cxn modelId="{FFCC0C0D-5959-184F-A6BA-EA42FF3A7FCB}" type="presParOf" srcId="{7A2783C1-AD6B-C64C-98BE-6E5FA5B1E774}" destId="{139F5D84-F725-144E-A763-A87B316A4CC8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8B506D-9300-4AEE-BE33-B7AD23F1D3CF}">
      <dsp:nvSpPr>
        <dsp:cNvPr id="0" name=""/>
        <dsp:cNvSpPr/>
      </dsp:nvSpPr>
      <dsp:spPr>
        <a:xfrm>
          <a:off x="878531" y="0"/>
          <a:ext cx="1510523" cy="151052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B7BF6C-34E7-40F7-942E-0F9E3B6885CF}">
      <dsp:nvSpPr>
        <dsp:cNvPr id="0" name=""/>
        <dsp:cNvSpPr/>
      </dsp:nvSpPr>
      <dsp:spPr>
        <a:xfrm>
          <a:off x="878531" y="1630051"/>
          <a:ext cx="4315781" cy="6473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nl-BE" sz="1800" kern="1200"/>
            <a:t>10 maart 2022: infomoment voor professionelen: </a:t>
          </a:r>
          <a:endParaRPr lang="en-US" sz="1800" kern="1200"/>
        </a:p>
      </dsp:txBody>
      <dsp:txXfrm>
        <a:off x="878531" y="1630051"/>
        <a:ext cx="4315781" cy="647367"/>
      </dsp:txXfrm>
    </dsp:sp>
    <dsp:sp modelId="{C34CB64B-7AAB-4321-9DB5-37821FEE4210}">
      <dsp:nvSpPr>
        <dsp:cNvPr id="0" name=""/>
        <dsp:cNvSpPr/>
      </dsp:nvSpPr>
      <dsp:spPr>
        <a:xfrm>
          <a:off x="878531" y="2333012"/>
          <a:ext cx="4315781" cy="4467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400" kern="1200"/>
            <a:t>13.30-15.30: info rond systeem etc. en dan een rondleiding op maat van 	de doelgroep</a:t>
          </a:r>
          <a:endParaRPr lang="en-US" sz="1400" kern="1200"/>
        </a:p>
      </dsp:txBody>
      <dsp:txXfrm>
        <a:off x="878531" y="2333012"/>
        <a:ext cx="4315781" cy="446700"/>
      </dsp:txXfrm>
    </dsp:sp>
    <dsp:sp modelId="{861BB117-9E2A-4E43-A6E5-9834826FCC2A}">
      <dsp:nvSpPr>
        <dsp:cNvPr id="0" name=""/>
        <dsp:cNvSpPr/>
      </dsp:nvSpPr>
      <dsp:spPr>
        <a:xfrm>
          <a:off x="5949574" y="0"/>
          <a:ext cx="1510523" cy="151052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527729-C58B-43B3-875E-2F0699E452EC}">
      <dsp:nvSpPr>
        <dsp:cNvPr id="0" name=""/>
        <dsp:cNvSpPr/>
      </dsp:nvSpPr>
      <dsp:spPr>
        <a:xfrm>
          <a:off x="5949574" y="1630051"/>
          <a:ext cx="4315781" cy="6473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nl-BE" sz="1800" kern="1200"/>
            <a:t>Volgende week: doe dagen OV4 en OV3: Ilonka en werkgroepen: heel veel succes!</a:t>
          </a:r>
          <a:endParaRPr lang="en-US" sz="1800" kern="1200"/>
        </a:p>
      </dsp:txBody>
      <dsp:txXfrm>
        <a:off x="5949574" y="1630051"/>
        <a:ext cx="4315781" cy="647367"/>
      </dsp:txXfrm>
    </dsp:sp>
    <dsp:sp modelId="{01DCE127-5483-4DDA-BC31-010ADA5CAF63}">
      <dsp:nvSpPr>
        <dsp:cNvPr id="0" name=""/>
        <dsp:cNvSpPr/>
      </dsp:nvSpPr>
      <dsp:spPr>
        <a:xfrm>
          <a:off x="5949574" y="2333012"/>
          <a:ext cx="4315781" cy="4467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5F38A2-DB87-BD4C-9D72-7FAF82188C6E}">
      <dsp:nvSpPr>
        <dsp:cNvPr id="0" name=""/>
        <dsp:cNvSpPr/>
      </dsp:nvSpPr>
      <dsp:spPr>
        <a:xfrm>
          <a:off x="0" y="0"/>
          <a:ext cx="8580792" cy="50034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100" kern="1200" dirty="0"/>
            <a:t>Toiletten</a:t>
          </a:r>
          <a:endParaRPr lang="en-US" sz="2100" kern="1200" dirty="0"/>
        </a:p>
      </dsp:txBody>
      <dsp:txXfrm>
        <a:off x="14655" y="14655"/>
        <a:ext cx="7982336" cy="471038"/>
      </dsp:txXfrm>
    </dsp:sp>
    <dsp:sp modelId="{6AC0BF31-BEFF-784B-8217-8542198EAF46}">
      <dsp:nvSpPr>
        <dsp:cNvPr id="0" name=""/>
        <dsp:cNvSpPr/>
      </dsp:nvSpPr>
      <dsp:spPr>
        <a:xfrm>
          <a:off x="640773" y="569841"/>
          <a:ext cx="8580792" cy="50034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100" kern="1200" dirty="0"/>
            <a:t>Refter</a:t>
          </a:r>
          <a:endParaRPr lang="en-US" sz="2100" kern="1200" dirty="0"/>
        </a:p>
      </dsp:txBody>
      <dsp:txXfrm>
        <a:off x="655428" y="584496"/>
        <a:ext cx="7585483" cy="471038"/>
      </dsp:txXfrm>
    </dsp:sp>
    <dsp:sp modelId="{911FE49F-9549-5442-96B1-62EC19A2AC77}">
      <dsp:nvSpPr>
        <dsp:cNvPr id="0" name=""/>
        <dsp:cNvSpPr/>
      </dsp:nvSpPr>
      <dsp:spPr>
        <a:xfrm>
          <a:off x="1281547" y="1139682"/>
          <a:ext cx="8580792" cy="500348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100" kern="1200" dirty="0"/>
            <a:t>Wacht</a:t>
          </a:r>
          <a:endParaRPr lang="en-US" sz="2100" kern="1200" dirty="0"/>
        </a:p>
      </dsp:txBody>
      <dsp:txXfrm>
        <a:off x="1296202" y="1154337"/>
        <a:ext cx="7585483" cy="471038"/>
      </dsp:txXfrm>
    </dsp:sp>
    <dsp:sp modelId="{19F8A1EB-D629-484F-A5B1-43740554B916}">
      <dsp:nvSpPr>
        <dsp:cNvPr id="0" name=""/>
        <dsp:cNvSpPr/>
      </dsp:nvSpPr>
      <dsp:spPr>
        <a:xfrm>
          <a:off x="1922320" y="1709523"/>
          <a:ext cx="8580792" cy="500348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100" kern="1200" dirty="0"/>
            <a:t>Rondwandelende leerlingen</a:t>
          </a:r>
          <a:endParaRPr lang="en-US" sz="2100" kern="1200" dirty="0"/>
        </a:p>
      </dsp:txBody>
      <dsp:txXfrm>
        <a:off x="1936975" y="1724178"/>
        <a:ext cx="7585483" cy="471038"/>
      </dsp:txXfrm>
    </dsp:sp>
    <dsp:sp modelId="{661993CD-889B-9C4D-9377-673EB954FA84}">
      <dsp:nvSpPr>
        <dsp:cNvPr id="0" name=""/>
        <dsp:cNvSpPr/>
      </dsp:nvSpPr>
      <dsp:spPr>
        <a:xfrm>
          <a:off x="2563094" y="2279364"/>
          <a:ext cx="8580792" cy="500348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100" kern="1200" dirty="0"/>
            <a:t>aanwezigheden</a:t>
          </a:r>
          <a:endParaRPr lang="en-US" sz="2100" kern="1200" dirty="0"/>
        </a:p>
      </dsp:txBody>
      <dsp:txXfrm>
        <a:off x="2577749" y="2294019"/>
        <a:ext cx="7585483" cy="471038"/>
      </dsp:txXfrm>
    </dsp:sp>
    <dsp:sp modelId="{D9DAFCF9-DCA5-4143-9CD6-88321BD706BC}">
      <dsp:nvSpPr>
        <dsp:cNvPr id="0" name=""/>
        <dsp:cNvSpPr/>
      </dsp:nvSpPr>
      <dsp:spPr>
        <a:xfrm>
          <a:off x="8255566" y="365532"/>
          <a:ext cx="325226" cy="325226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8328742" y="365532"/>
        <a:ext cx="178874" cy="244733"/>
      </dsp:txXfrm>
    </dsp:sp>
    <dsp:sp modelId="{4701BEA2-E34C-304D-A0DC-2F58FC12444D}">
      <dsp:nvSpPr>
        <dsp:cNvPr id="0" name=""/>
        <dsp:cNvSpPr/>
      </dsp:nvSpPr>
      <dsp:spPr>
        <a:xfrm>
          <a:off x="8896340" y="935373"/>
          <a:ext cx="325226" cy="325226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8969516" y="935373"/>
        <a:ext cx="178874" cy="244733"/>
      </dsp:txXfrm>
    </dsp:sp>
    <dsp:sp modelId="{48B55BB8-F0CA-C649-9B95-3DD8F4E6CE84}">
      <dsp:nvSpPr>
        <dsp:cNvPr id="0" name=""/>
        <dsp:cNvSpPr/>
      </dsp:nvSpPr>
      <dsp:spPr>
        <a:xfrm>
          <a:off x="9537113" y="1496875"/>
          <a:ext cx="325226" cy="325226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9610289" y="1496875"/>
        <a:ext cx="178874" cy="244733"/>
      </dsp:txXfrm>
    </dsp:sp>
    <dsp:sp modelId="{9F57F833-E1D2-CD4B-9D75-1FE9CA20814F}">
      <dsp:nvSpPr>
        <dsp:cNvPr id="0" name=""/>
        <dsp:cNvSpPr/>
      </dsp:nvSpPr>
      <dsp:spPr>
        <a:xfrm>
          <a:off x="10177887" y="2072276"/>
          <a:ext cx="325226" cy="325226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10251063" y="2072276"/>
        <a:ext cx="178874" cy="24473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DescriptionList">
  <dgm:title val="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l" for="ch" forName="iconRect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3342FE-E00B-4FAF-8F73-F722060EBA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2600" y="978408"/>
            <a:ext cx="10506991" cy="2531555"/>
          </a:xfrm>
          <a:prstGeom prst="rect">
            <a:avLst/>
          </a:prstGeom>
        </p:spPr>
        <p:txBody>
          <a:bodyPr anchor="b"/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C1CCE2-4461-473E-B23C-34C8CCF04B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2600" y="3602038"/>
            <a:ext cx="10506991" cy="2277554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AA551A-CE2F-4E35-A714-B1F04D4B4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F32D-D8B6-4B9E-9CBF-DCAC30B7B93D}" type="datetimeFigureOut">
              <a:rPr lang="en-US" smtClean="0"/>
              <a:t>3/10/22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B5C907-6594-4DFF-A32B-449C3BA96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376D75-E9DA-4660-AC52-51BA63FCB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53ECD-7F6D-420D-93CA-D8D15EB427AC}" type="slidenum">
              <a:rPr lang="en-US" smtClean="0"/>
              <a:t>‹nr.›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2EFA84C-D756-4DC7-AA46-68D776F37F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1944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1999A10-4355-4A13-B008-196B21ABEE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2600" y="483576"/>
            <a:ext cx="11147071" cy="2434825"/>
          </a:xfrm>
          <a:prstGeom prst="rect">
            <a:avLst/>
          </a:pr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36D448-AFEA-4483-B0E4-002840525C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978408"/>
            <a:ext cx="10506991" cy="17552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216234-4516-4303-8F60-A8127D89A5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84192" y="3103131"/>
            <a:ext cx="10506991" cy="309294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6B5D50-A474-462B-A807-DF186B1C2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F32D-D8B6-4B9E-9CBF-DCAC30B7B93D}" type="datetimeFigureOut">
              <a:rPr lang="en-US" smtClean="0"/>
              <a:t>3/10/22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BF1DAF-2E2D-46ED-AA3E-3D2FE40399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2FC771-EB13-4EB5-A0A2-3968C6ABB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53ECD-7F6D-420D-93CA-D8D15EB427AC}" type="slidenum">
              <a:rPr lang="en-US" smtClean="0"/>
              <a:t>‹nr.›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3B596B8-8230-4695-8D76-F06AFA815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2600" y="2918401"/>
            <a:ext cx="1114707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53EBF93-5FD9-4F4E-8485-7B937145C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10414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6B4D06-C7C6-4949-8EB2-F03ED999A2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041710" y="978408"/>
            <a:ext cx="2947881" cy="512477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921B9D-8C11-4176-AF22-89F972E212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84632" y="978408"/>
            <a:ext cx="7256453" cy="512477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FA9E1C-8E18-4A35-9BD8-427B1D14BB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F32D-D8B6-4B9E-9CBF-DCAC30B7B93D}" type="datetimeFigureOut">
              <a:rPr lang="en-US" smtClean="0"/>
              <a:t>3/10/22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116CDB-7BB6-4DD2-A626-6DA8E569F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D0403B-439E-449F-83B1-799EEC239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53ECD-7F6D-420D-93CA-D8D15EB427A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5750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943735-A77F-440D-9448-6AE7C204D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978408"/>
            <a:ext cx="10634472" cy="215798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76C6EE-D55E-454B-B28C-EC73D1DB4A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2A2905-6D2E-4319-9521-61452AB8F9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F32D-D8B6-4B9E-9CBF-DCAC30B7B93D}" type="datetimeFigureOut">
              <a:rPr lang="en-US" smtClean="0"/>
              <a:t>3/10/22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AC7550-84E8-49D3-B419-6F5F327DAD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AD2C6B-EA5D-4D97-BC84-6C860D536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53ECD-7F6D-420D-93CA-D8D15EB427A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2318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61B299E6-11CC-4181-86C3-528A13F1F5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1007" y="3922232"/>
            <a:ext cx="11147071" cy="2434825"/>
          </a:xfrm>
          <a:prstGeom prst="rect">
            <a:avLst/>
          </a:pr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803473-0A64-4F9F-833B-8D64E39019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978409"/>
            <a:ext cx="10515600" cy="2716769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873736-B424-40F2-B562-6DC10E5EDE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2600" y="4171445"/>
            <a:ext cx="10515600" cy="1918205"/>
          </a:xfrm>
        </p:spPr>
        <p:txBody>
          <a:bodyPr>
            <a:normAutofit/>
          </a:bodyPr>
          <a:lstStyle>
            <a:lvl1pPr marL="0" indent="0">
              <a:buNone/>
              <a:defRPr lang="en-US" sz="24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348851-37C0-478D-B722-D76C817D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F32D-D8B6-4B9E-9CBF-DCAC30B7B93D}" type="datetimeFigureOut">
              <a:rPr lang="en-US" smtClean="0"/>
              <a:t>3/10/22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3E063E-66CE-4C18-91FA-D14AE052D7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A66D3D-FD62-470C-BC3C-A03771A32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53ECD-7F6D-420D-93CA-D8D15EB427AC}" type="slidenum">
              <a:rPr lang="en-US" smtClean="0"/>
              <a:t>‹nr.›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DFF0049-0231-4557-A707-569556F0CA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1007" y="3922232"/>
            <a:ext cx="1114707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57A0DB1-87C8-4BF4-B2A2-F9CA6ED05A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2600" y="6368138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6C29209-8A8F-48A7-8BA2-AFADA37CBD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1007" y="6368138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34347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166BE9C-AE7C-4C39-9694-C32D6939B9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1007" y="483577"/>
            <a:ext cx="11147071" cy="2434824"/>
          </a:xfrm>
          <a:prstGeom prst="rect">
            <a:avLst/>
          </a:pr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ACC42C-303A-4BDF-990A-2B07967BC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599" y="978408"/>
            <a:ext cx="11147071" cy="17552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C55CEF-353E-4E14-83AD-ACADDC08D9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2600" y="3103131"/>
            <a:ext cx="5418551" cy="307383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55ECEF-9654-4AC1-BF77-7BC602BBD4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11120" y="3103131"/>
            <a:ext cx="5418551" cy="307383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922FC8-BC06-407B-A82B-DA62B33A1C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F32D-D8B6-4B9E-9CBF-DCAC30B7B93D}" type="datetimeFigureOut">
              <a:rPr lang="en-US" smtClean="0"/>
              <a:t>3/10/22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15B701-4E1F-48AA-8A3C-ED5DD9151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6BCA31-8AC7-46F5-BCAB-41D54DF83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53ECD-7F6D-420D-93CA-D8D15EB427AC}" type="slidenum">
              <a:rPr lang="en-US" smtClean="0"/>
              <a:t>‹nr.›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1BA86D8-2A29-4A0E-AEA0-39B41C4187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2600" y="2918401"/>
            <a:ext cx="1114707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085E13E-918A-4D04-9E84-94148D7C87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11595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5E892-D975-4DD6-8583-A14DDBE85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631" y="978407"/>
            <a:ext cx="11145039" cy="1339584"/>
          </a:xfrm>
          <a:prstGeom prst="rect">
            <a:avLst/>
          </a:prstGeom>
        </p:spPr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1F7700-CECC-4881-BE5C-A13CD825B7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4632" y="2500921"/>
            <a:ext cx="5346222" cy="823912"/>
          </a:xfrm>
        </p:spPr>
        <p:txBody>
          <a:bodyPr anchor="b">
            <a:normAutofit/>
          </a:bodyPr>
          <a:lstStyle>
            <a:lvl1pPr marL="0" indent="0">
              <a:buNone/>
              <a:defRPr lang="en-US" sz="2400" b="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A50766-520A-44C5-943E-569222B741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4632" y="3428999"/>
            <a:ext cx="5346222" cy="2760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2F7E42-976A-4239-8006-D68538D4B7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57120" y="2500921"/>
            <a:ext cx="5372551" cy="823912"/>
          </a:xfrm>
        </p:spPr>
        <p:txBody>
          <a:bodyPr anchor="b"/>
          <a:lstStyle>
            <a:lvl1pPr marL="0" indent="0">
              <a:buNone/>
              <a:defRPr lang="en-US" sz="2400" b="0" i="1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F8CA329-951F-4391-ADC5-7EA320B778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57120" y="3428999"/>
            <a:ext cx="5372551" cy="2760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FBEC22A-DA46-460C-B865-D928C20AE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F32D-D8B6-4B9E-9CBF-DCAC30B7B93D}" type="datetimeFigureOut">
              <a:rPr lang="en-US" smtClean="0"/>
              <a:t>3/10/22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EB2D647-42C5-4AB7-BB71-3A4406571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4632" y="6419088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90B2B67-714C-46DA-85E5-598B4244D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89591" y="-7190"/>
            <a:ext cx="640080" cy="365125"/>
          </a:xfrm>
        </p:spPr>
        <p:txBody>
          <a:bodyPr/>
          <a:lstStyle/>
          <a:p>
            <a:fld id="{60553ECD-7F6D-420D-93CA-D8D15EB427A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113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D4B6724-AB30-4E7C-BE2B-ECD94FF1B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1007" y="3933311"/>
            <a:ext cx="11147071" cy="2434825"/>
          </a:xfrm>
          <a:prstGeom prst="rect">
            <a:avLst/>
          </a:pr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1D4BAB-2678-4A19-A575-C47CAF144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978408"/>
            <a:ext cx="10634472" cy="2591509"/>
          </a:xfrm>
          <a:prstGeom prst="rect">
            <a:avLst/>
          </a:prstGeom>
        </p:spPr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047C89E-0ABD-4FD2-924C-894345ADFE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F32D-D8B6-4B9E-9CBF-DCAC30B7B93D}" type="datetimeFigureOut">
              <a:rPr lang="en-US" smtClean="0"/>
              <a:t>3/10/22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3026CE-9CC8-403B-88B1-184D16532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B3D616-3C18-401B-A792-E75149FDF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53ECD-7F6D-420D-93CA-D8D15EB427AC}" type="slidenum">
              <a:rPr lang="en-US" smtClean="0"/>
              <a:t>‹nr.›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4EC6F70-D800-4067-A36A-5BBFC8018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2600" y="3933311"/>
            <a:ext cx="1114707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2B66CB6-8988-4FBA-8524-726765A5F2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1007" y="6368138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06434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5C73F84-0C6B-4EF4-9405-C38982499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F32D-D8B6-4B9E-9CBF-DCAC30B7B93D}" type="datetimeFigureOut">
              <a:rPr lang="en-US" smtClean="0"/>
              <a:t>3/10/22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CCEC807-744E-4C5C-8B15-09AED3E57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FBCB19-9F4B-474C-85C1-4A645A971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53ECD-7F6D-420D-93CA-D8D15EB427A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6200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A88B0-DD6B-449B-AE32-D3192081E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632" y="978408"/>
            <a:ext cx="4287393" cy="2450592"/>
          </a:xfrm>
          <a:prstGeom prst="rect">
            <a:avLst/>
          </a:prstGeom>
        </p:spPr>
        <p:txBody>
          <a:bodyPr anchor="b"/>
          <a:lstStyle>
            <a:lvl1pPr>
              <a:defRPr lang="en-US" sz="5400" kern="120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F22ED6-5B69-4B3B-BF96-3A75F2107F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7" y="987425"/>
            <a:ext cx="6446484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704043-D45F-440A-A15D-2718A913E0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84632" y="3645074"/>
            <a:ext cx="4287393" cy="2223914"/>
          </a:xfrm>
        </p:spPr>
        <p:txBody>
          <a:bodyPr/>
          <a:lstStyle>
            <a:lvl1pPr marL="0" indent="0">
              <a:buNone/>
              <a:defRPr lang="en-US" sz="24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0072DC-7326-43E7-806C-B690C439E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F32D-D8B6-4B9E-9CBF-DCAC30B7B93D}" type="datetimeFigureOut">
              <a:rPr lang="en-US" smtClean="0"/>
              <a:t>3/10/22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F89A0F-B8C6-4AA6-A9C4-4A454F422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57A616-A4F2-4FC5-88DE-B4E6BA542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53ECD-7F6D-420D-93CA-D8D15EB427A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4907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B773D-D007-4687-BA9C-9F229829B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632" y="978407"/>
            <a:ext cx="4287393" cy="2450593"/>
          </a:xfrm>
          <a:prstGeom prst="rect">
            <a:avLst/>
          </a:prstGeom>
        </p:spPr>
        <p:txBody>
          <a:bodyPr anchor="b"/>
          <a:lstStyle>
            <a:lvl1pPr>
              <a:defRPr lang="en-US" sz="5400" kern="120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A3A75FC-78D2-4EF5-884F-11B7BACF79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7" y="987425"/>
            <a:ext cx="6446483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7CE0BB-D335-4391-A23F-194C575CAF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84632" y="3645074"/>
            <a:ext cx="4287393" cy="2223914"/>
          </a:xfrm>
        </p:spPr>
        <p:txBody>
          <a:bodyPr/>
          <a:lstStyle>
            <a:lvl1pPr marL="0" indent="0">
              <a:buNone/>
              <a:defRPr lang="en-US" sz="2400" i="1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7701E1-B97B-4DA5-B9AD-07B7C1247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F32D-D8B6-4B9E-9CBF-DCAC30B7B93D}" type="datetimeFigureOut">
              <a:rPr lang="en-US" smtClean="0"/>
              <a:t>3/10/22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6D9CF8-F42F-4618-9F26-8BFE56487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CA2023-1ECA-4A96-BDC7-F7FA4368B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53ECD-7F6D-420D-93CA-D8D15EB427A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5280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C87A535-3CAC-46BC-B2B2-3AE83EC3A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978408"/>
            <a:ext cx="10506991" cy="21530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8EBDBD-59EC-46ED-BE79-6D37B531D6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2600" y="3306870"/>
            <a:ext cx="10506991" cy="25727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921F5C-FD3D-42C7-90F4-5ECE6FFCFE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84632" y="1005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81B8F32D-D8B6-4B9E-9CBF-DCAC30B7B93D}" type="datetimeFigureOut">
              <a:rPr lang="en-US" smtClean="0"/>
              <a:pPr/>
              <a:t>3/10/22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E63D50-6D0B-4963-97B9-A32AE63235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4632" y="641908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6B5E08-CAC3-4C87-B143-5F8956AE90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89591" y="1005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60553ECD-7F6D-420D-93CA-D8D15EB427AC}" type="slidenum">
              <a:rPr lang="en-US" smtClean="0"/>
              <a:pPr/>
              <a:t>‹nr.›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08D74AC-B125-4E11-BA53-E9E383966D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DC76EBE-FB9D-4054-B5D8-19E3EAFE4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2600" y="6368138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8343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20BB609-EF92-42DB-836C-0699A590B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Video 3">
            <a:extLst>
              <a:ext uri="{FF2B5EF4-FFF2-40B4-BE49-F238E27FC236}">
                <a16:creationId xmlns:a16="http://schemas.microsoft.com/office/drawing/2014/main" id="{A427AFB2-7122-47AE-AC20-E966FB37F73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alphaModFix/>
          </a:blip>
          <a:srcRect t="259" r="-1" b="-1"/>
          <a:stretch/>
        </p:blipFill>
        <p:spPr>
          <a:xfrm>
            <a:off x="20" y="-1"/>
            <a:ext cx="12188932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89012F3-E872-4965-8202-7945C4E70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89239" y="-389238"/>
            <a:ext cx="6858000" cy="7636476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0">
                <a:schemeClr val="tx1"/>
              </a:gs>
              <a:gs pos="0">
                <a:srgbClr val="000000">
                  <a:alpha val="7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F4E56A8-93D5-4BE3-AE61-84677331AD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A42DB23F-578C-4EE7-8963-3BA228C67C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1524" y="3205874"/>
            <a:ext cx="12188952" cy="3652125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0">
                <a:schemeClr val="tx1"/>
              </a:gs>
              <a:gs pos="0">
                <a:srgbClr val="000000">
                  <a:alpha val="7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4B42A31-818B-454C-998B-843E8236F5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2600" y="732032"/>
            <a:ext cx="6650871" cy="2736390"/>
          </a:xfrm>
        </p:spPr>
        <p:txBody>
          <a:bodyPr anchor="t">
            <a:normAutofit/>
          </a:bodyPr>
          <a:lstStyle/>
          <a:p>
            <a:r>
              <a:rPr lang="nl-BE" sz="8000">
                <a:solidFill>
                  <a:srgbClr val="FFFFFF"/>
                </a:solidFill>
              </a:rPr>
              <a:t>Overleg na KR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70F34202-96E8-674F-AC8C-12F1E1D3BB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96565" y="4201721"/>
            <a:ext cx="4986084" cy="1949813"/>
          </a:xfrm>
        </p:spPr>
        <p:txBody>
          <a:bodyPr anchor="b">
            <a:normAutofit/>
          </a:bodyPr>
          <a:lstStyle/>
          <a:p>
            <a:pPr algn="r"/>
            <a:r>
              <a:rPr lang="nl-BE">
                <a:solidFill>
                  <a:srgbClr val="FFFFFF"/>
                </a:solidFill>
              </a:rPr>
              <a:t>10/03/2022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D492A0C-1773-477B-83B5-C707CB0577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6368138"/>
            <a:ext cx="11147071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2036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2B0CFF1-78D7-4A83-A95E-71F9E38316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BF6BBBC-F424-9540-A5F2-DC29E98F3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3143" y="976160"/>
            <a:ext cx="5526527" cy="2237925"/>
          </a:xfrm>
        </p:spPr>
        <p:txBody>
          <a:bodyPr>
            <a:normAutofit/>
          </a:bodyPr>
          <a:lstStyle/>
          <a:p>
            <a:r>
              <a:rPr lang="nl-BE"/>
              <a:t>Pedagogische eenheden </a:t>
            </a:r>
            <a:endParaRPr lang="nl-BE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971AF9D-C565-4DF8-BDC9-EE1451B02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" name="Graphic 6" descr="Klaslokaal">
            <a:extLst>
              <a:ext uri="{FF2B5EF4-FFF2-40B4-BE49-F238E27FC236}">
                <a16:creationId xmlns:a16="http://schemas.microsoft.com/office/drawing/2014/main" id="{2CCBFCC9-ACE9-4A25-998A-B72E439EAB5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2600" y="877564"/>
            <a:ext cx="5102674" cy="5102674"/>
          </a:xfrm>
          <a:prstGeom prst="rect">
            <a:avLst/>
          </a:prstGeom>
        </p:spPr>
      </p:pic>
      <p:sp>
        <p:nvSpPr>
          <p:cNvPr id="17" name="Tijdelijke aanduiding voor inhoud 2">
            <a:extLst>
              <a:ext uri="{FF2B5EF4-FFF2-40B4-BE49-F238E27FC236}">
                <a16:creationId xmlns:a16="http://schemas.microsoft.com/office/drawing/2014/main" id="{1C00921A-C068-2C46-ADD2-AC68DC93C9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03145" y="3408254"/>
            <a:ext cx="5526526" cy="247003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nl-BE" sz="1700" dirty="0"/>
              <a:t>Samen school maken: nadenken over onze pedagogische eenheden: </a:t>
            </a:r>
          </a:p>
          <a:p>
            <a:pPr>
              <a:lnSpc>
                <a:spcPct val="90000"/>
              </a:lnSpc>
            </a:pPr>
            <a:r>
              <a:rPr lang="nl-BE" sz="1700" dirty="0"/>
              <a:t>- 16 maart 2022: 13.00-15.30: afspraak in de leraarskamer</a:t>
            </a:r>
          </a:p>
          <a:p>
            <a:pPr>
              <a:lnSpc>
                <a:spcPct val="90000"/>
              </a:lnSpc>
            </a:pPr>
            <a:endParaRPr lang="nl-BE" sz="1700" dirty="0"/>
          </a:p>
          <a:p>
            <a:pPr>
              <a:lnSpc>
                <a:spcPct val="90000"/>
              </a:lnSpc>
            </a:pPr>
            <a:r>
              <a:rPr lang="nl-BE" sz="1700" dirty="0"/>
              <a:t>Samen school maken: nadenken over uurroosters en toeizchten: </a:t>
            </a:r>
          </a:p>
          <a:p>
            <a:pPr>
              <a:lnSpc>
                <a:spcPct val="90000"/>
              </a:lnSpc>
            </a:pPr>
            <a:r>
              <a:rPr lang="nl-BE" sz="1700" dirty="0"/>
              <a:t>- 20 april 2022: 13.00-15.30: afspraak in de leraarskamer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1661F5C-3018-4F57-B263-B9267D4DEE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6368138"/>
            <a:ext cx="1114707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60170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E18D5F1-911E-4BCF-9AF0-F3A54D7C0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C84EE41-863A-4DE9-9A51-4F014D681F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9416" y="485369"/>
            <a:ext cx="11147071" cy="2460838"/>
          </a:xfrm>
          <a:prstGeom prst="rect">
            <a:avLst/>
          </a:pr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264134E-564B-3647-9AF3-F06A4E4FD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1" y="976160"/>
            <a:ext cx="10361960" cy="149387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nl-BE" sz="5100"/>
              <a:t>Infomoment professionelen en doe dagen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0850E05-3320-4817-99CE-D56547FCA8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8990BBA-8A0B-4EF5-A122-0815DEC194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2918401"/>
            <a:ext cx="1114707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DA9946C-C93A-4350-AC54-937723F6B6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6368138"/>
            <a:ext cx="1114707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5" name="Tijdelijke aanduiding voor inhoud 2">
            <a:extLst>
              <a:ext uri="{FF2B5EF4-FFF2-40B4-BE49-F238E27FC236}">
                <a16:creationId xmlns:a16="http://schemas.microsoft.com/office/drawing/2014/main" id="{3D1E50A2-BB34-49E1-9651-988D5A05630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99210098"/>
              </p:ext>
            </p:extLst>
          </p:nvPr>
        </p:nvGraphicFramePr>
        <p:xfrm>
          <a:off x="482600" y="3098800"/>
          <a:ext cx="11143887" cy="27797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126259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08D74AC-B125-4E11-BA53-E9E383966D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DC76EBE-FB9D-4054-B5D8-19E3EAFE4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6368138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48FA233-30DB-4D0A-BF51-78D03F79F2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2EFA84C-D756-4DC7-AA46-68D776F37F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E20BB609-EF92-42DB-836C-0699A590B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Glitters op glazen pot">
            <a:extLst>
              <a:ext uri="{FF2B5EF4-FFF2-40B4-BE49-F238E27FC236}">
                <a16:creationId xmlns:a16="http://schemas.microsoft.com/office/drawing/2014/main" id="{87C05F55-C60B-42A2-8734-A6A131D6F4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15709" r="-1" b="-1"/>
          <a:stretch/>
        </p:blipFill>
        <p:spPr>
          <a:xfrm>
            <a:off x="20" y="-1"/>
            <a:ext cx="12188932" cy="6858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C89012F3-E872-4965-8202-7945C4E70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89239" y="-389238"/>
            <a:ext cx="6858000" cy="7636476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0">
                <a:schemeClr val="tx1"/>
              </a:gs>
              <a:gs pos="0">
                <a:srgbClr val="000000">
                  <a:alpha val="7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F4E56A8-93D5-4BE3-AE61-84677331AD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A42DB23F-578C-4EE7-8963-3BA228C67C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1524" y="3205874"/>
            <a:ext cx="12188952" cy="3652125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0">
                <a:schemeClr val="tx1"/>
              </a:gs>
              <a:gs pos="0">
                <a:srgbClr val="000000">
                  <a:alpha val="7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ADCFE3F-0E84-BA4F-9DFD-8AF9546C6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732032"/>
            <a:ext cx="6650871" cy="273639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8000">
                <a:solidFill>
                  <a:srgbClr val="FFFFFF"/>
                </a:solidFill>
              </a:rPr>
              <a:t>Open dag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40E95FB-3F57-4148-B373-2F6B53FFDF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96565" y="4201721"/>
            <a:ext cx="4986084" cy="194981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dirty="0">
                <a:solidFill>
                  <a:srgbClr val="FFFFFF"/>
                </a:solidFill>
              </a:rPr>
              <a:t>Dank </a:t>
            </a:r>
            <a:r>
              <a:rPr lang="en-US" dirty="0" err="1">
                <a:solidFill>
                  <a:srgbClr val="FFFFFF"/>
                </a:solidFill>
              </a:rPr>
              <a:t>aan</a:t>
            </a:r>
            <a:r>
              <a:rPr lang="en-US" dirty="0">
                <a:solidFill>
                  <a:srgbClr val="FFFFFF"/>
                </a:solidFill>
              </a:rPr>
              <a:t> de </a:t>
            </a:r>
            <a:r>
              <a:rPr lang="en-US" dirty="0" err="1">
                <a:solidFill>
                  <a:srgbClr val="FFFFFF"/>
                </a:solidFill>
              </a:rPr>
              <a:t>werkgroep</a:t>
            </a:r>
            <a:r>
              <a:rPr lang="en-US" dirty="0">
                <a:solidFill>
                  <a:srgbClr val="FFFFFF"/>
                </a:solidFill>
              </a:rPr>
              <a:t> om </a:t>
            </a:r>
            <a:r>
              <a:rPr lang="en-US" dirty="0" err="1">
                <a:solidFill>
                  <a:srgbClr val="FFFFFF"/>
                </a:solidFill>
              </a:rPr>
              <a:t>dit</a:t>
            </a:r>
            <a:r>
              <a:rPr lang="en-US" dirty="0">
                <a:solidFill>
                  <a:srgbClr val="FFFFFF"/>
                </a:solidFill>
              </a:rPr>
              <a:t> zo </a:t>
            </a:r>
            <a:r>
              <a:rPr lang="en-US" dirty="0" err="1">
                <a:solidFill>
                  <a:srgbClr val="FFFFFF"/>
                </a:solidFill>
              </a:rPr>
              <a:t>te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dragen</a:t>
            </a:r>
            <a:r>
              <a:rPr lang="en-US" dirty="0">
                <a:solidFill>
                  <a:srgbClr val="FFFFFF"/>
                </a:solidFill>
              </a:rPr>
              <a:t>! 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D492A0C-1773-477B-83B5-C707CB0577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6368138"/>
            <a:ext cx="11147071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7685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2B0CFF1-78D7-4A83-A95E-71F9E38316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34B9DE3-1715-4EE3-99FA-C9BC12F5DB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Close-up van gestapelde boeken">
            <a:extLst>
              <a:ext uri="{FF2B5EF4-FFF2-40B4-BE49-F238E27FC236}">
                <a16:creationId xmlns:a16="http://schemas.microsoft.com/office/drawing/2014/main" id="{61E9BAB7-F640-4030-AD6F-171E882A99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l="25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76B7C93-055F-DC4F-AF2A-A35A0622A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1" y="799418"/>
            <a:ext cx="5613398" cy="2929357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</a:pPr>
            <a:r>
              <a:rPr lang="nl-BE">
                <a:solidFill>
                  <a:srgbClr val="FFFFFF"/>
                </a:solidFill>
              </a:rPr>
              <a:t>To do: volgende vergadering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108BD3D-CFD0-4A15-ACF6-EBC254CD7C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C2061C3-C8C6-C249-AB3E-CBEF810997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9" y="3728775"/>
            <a:ext cx="5533671" cy="2299681"/>
          </a:xfrm>
        </p:spPr>
        <p:txBody>
          <a:bodyPr anchor="b">
            <a:normAutofit/>
          </a:bodyPr>
          <a:lstStyle/>
          <a:p>
            <a:pPr algn="r"/>
            <a:r>
              <a:rPr lang="nl-BE" sz="2000">
                <a:solidFill>
                  <a:srgbClr val="FFFFFF"/>
                </a:solidFill>
              </a:rPr>
              <a:t>Vanaf de opleidingsfase/2</a:t>
            </a:r>
            <a:r>
              <a:rPr lang="nl-BE" sz="2000" baseline="30000">
                <a:solidFill>
                  <a:srgbClr val="FFFFFF"/>
                </a:solidFill>
              </a:rPr>
              <a:t>de</a:t>
            </a:r>
            <a:r>
              <a:rPr lang="nl-BE" sz="2000">
                <a:solidFill>
                  <a:srgbClr val="FFFFFF"/>
                </a:solidFill>
              </a:rPr>
              <a:t> graad: arbeidsrijpheid en arbeidsbereidheid</a:t>
            </a:r>
          </a:p>
          <a:p>
            <a:pPr algn="r"/>
            <a:r>
              <a:rPr lang="nl-BE" sz="2000">
                <a:solidFill>
                  <a:srgbClr val="FFFFFF"/>
                </a:solidFill>
              </a:rPr>
              <a:t>Voor de opleidingsfase en OV4: mogelijkheid overgang naar gewoon onderwijs: documenten op te volgen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B2019E5-6C31-4640-A135-6BBA7FFCF6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6368138"/>
            <a:ext cx="11147071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79590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2B0CFF1-78D7-4A83-A95E-71F9E38316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34B9DE3-1715-4EE3-99FA-C9BC12F5DB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Gekleurde punaises op een kalender">
            <a:extLst>
              <a:ext uri="{FF2B5EF4-FFF2-40B4-BE49-F238E27FC236}">
                <a16:creationId xmlns:a16="http://schemas.microsoft.com/office/drawing/2014/main" id="{D0CF25C3-BC5A-4C04-85FE-A0F6E91C10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r="-1" b="15708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EAFDB2B-CABD-084B-83FE-485B77EF15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1" y="799418"/>
            <a:ext cx="5613398" cy="2929357"/>
          </a:xfrm>
        </p:spPr>
        <p:txBody>
          <a:bodyPr anchor="t">
            <a:normAutofit/>
          </a:bodyPr>
          <a:lstStyle/>
          <a:p>
            <a:r>
              <a:rPr lang="nl-BE">
                <a:solidFill>
                  <a:srgbClr val="FFFFFF"/>
                </a:solidFill>
              </a:rPr>
              <a:t>Regels en afspraken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108BD3D-CFD0-4A15-ACF6-EBC254CD7C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FA58C43-A425-504C-BF34-86836E3C16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9" y="3728775"/>
            <a:ext cx="5533671" cy="2299681"/>
          </a:xfrm>
        </p:spPr>
        <p:txBody>
          <a:bodyPr anchor="b">
            <a:normAutofit/>
          </a:bodyPr>
          <a:lstStyle/>
          <a:p>
            <a:pPr algn="r"/>
            <a:r>
              <a:rPr lang="nl-BE" sz="2000">
                <a:solidFill>
                  <a:srgbClr val="FFFFFF"/>
                </a:solidFill>
              </a:rPr>
              <a:t>Werkgroep OV4 – regels en afspraken: </a:t>
            </a:r>
          </a:p>
          <a:p>
            <a:pPr algn="r"/>
            <a:r>
              <a:rPr lang="nl-BE" sz="2000">
                <a:solidFill>
                  <a:srgbClr val="FFFFFF"/>
                </a:solidFill>
              </a:rPr>
              <a:t>Een memorabele manier om de afspraken blijvend te herinneren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B2019E5-6C31-4640-A135-6BBA7FFCF6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6368138"/>
            <a:ext cx="11147071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70048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2B0CFF1-78D7-4A83-A95E-71F9E38316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8B7ED41-F3D7-4286-AD0B-B4A216D7E1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3409" y="489853"/>
            <a:ext cx="6186871" cy="5858102"/>
          </a:xfrm>
          <a:prstGeom prst="rect">
            <a:avLst/>
          </a:pr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3CF1F7E-2151-3346-9EDA-D19A86D36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1" y="976152"/>
            <a:ext cx="5613399" cy="5024920"/>
          </a:xfrm>
        </p:spPr>
        <p:txBody>
          <a:bodyPr anchor="ctr">
            <a:normAutofit/>
          </a:bodyPr>
          <a:lstStyle/>
          <a:p>
            <a:r>
              <a:rPr lang="nl-BE" dirty="0"/>
              <a:t>Regels memorabel voor leerlingen?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14F7EC0-B8AC-4E93-A415-71AF71B12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489854"/>
            <a:ext cx="1114707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E93B206-6B2E-D743-A267-A1464AF4C2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97624" y="976158"/>
            <a:ext cx="4440589" cy="5024931"/>
          </a:xfrm>
        </p:spPr>
        <p:txBody>
          <a:bodyPr anchor="ctr">
            <a:normAutofit/>
          </a:bodyPr>
          <a:lstStyle/>
          <a:p>
            <a:r>
              <a:rPr lang="nl-BE" sz="2000"/>
              <a:t>Hoe kunnen we de regels blijvend zichtbaar maken vanuit verbinding en niet vanuit autoritair gedrag?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6F0AD64-835F-42E2-B4C7-47A77348AB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6368138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64432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E18D5F1-911E-4BCF-9AF0-F3A54D7C0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C84EE41-863A-4DE9-9A51-4F014D681F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9416" y="485369"/>
            <a:ext cx="11147071" cy="2460838"/>
          </a:xfrm>
          <a:prstGeom prst="rect">
            <a:avLst/>
          </a:pr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92EE6D6-A90A-B049-AD39-523B675E6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1" y="976160"/>
            <a:ext cx="10361960" cy="1493871"/>
          </a:xfrm>
        </p:spPr>
        <p:txBody>
          <a:bodyPr>
            <a:normAutofit/>
          </a:bodyPr>
          <a:lstStyle/>
          <a:p>
            <a:r>
              <a:rPr lang="nl-BE" dirty="0"/>
              <a:t>Samen school maken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0850E05-3320-4817-99CE-D56547FCA8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8990BBA-8A0B-4EF5-A122-0815DEC194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2918401"/>
            <a:ext cx="1114707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DA9946C-C93A-4350-AC54-937723F6B6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6368138"/>
            <a:ext cx="1114707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5" name="Tijdelijke aanduiding voor inhoud 2">
            <a:extLst>
              <a:ext uri="{FF2B5EF4-FFF2-40B4-BE49-F238E27FC236}">
                <a16:creationId xmlns:a16="http://schemas.microsoft.com/office/drawing/2014/main" id="{DC9396D5-F322-4D47-B8CB-5B625699F51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80192727"/>
              </p:ext>
            </p:extLst>
          </p:nvPr>
        </p:nvGraphicFramePr>
        <p:xfrm>
          <a:off x="482600" y="3098800"/>
          <a:ext cx="11143887" cy="27797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42684489"/>
      </p:ext>
    </p:extLst>
  </p:cSld>
  <p:clrMapOvr>
    <a:masterClrMapping/>
  </p:clrMapOvr>
</p:sld>
</file>

<file path=ppt/theme/theme1.xml><?xml version="1.0" encoding="utf-8"?>
<a:theme xmlns:a="http://schemas.openxmlformats.org/drawingml/2006/main" name="LevelVTI">
  <a:themeElements>
    <a:clrScheme name="AnalogousFromRegularSeedRightStep">
      <a:dk1>
        <a:srgbClr val="000000"/>
      </a:dk1>
      <a:lt1>
        <a:srgbClr val="FFFFFF"/>
      </a:lt1>
      <a:dk2>
        <a:srgbClr val="21213D"/>
      </a:dk2>
      <a:lt2>
        <a:srgbClr val="E8E5E2"/>
      </a:lt2>
      <a:accent1>
        <a:srgbClr val="4D8BC3"/>
      </a:accent1>
      <a:accent2>
        <a:srgbClr val="3B48B1"/>
      </a:accent2>
      <a:accent3>
        <a:srgbClr val="714DC3"/>
      </a:accent3>
      <a:accent4>
        <a:srgbClr val="913BB1"/>
      </a:accent4>
      <a:accent5>
        <a:srgbClr val="C34DB2"/>
      </a:accent5>
      <a:accent6>
        <a:srgbClr val="B13B6F"/>
      </a:accent6>
      <a:hlink>
        <a:srgbClr val="B2733B"/>
      </a:hlink>
      <a:folHlink>
        <a:srgbClr val="7F7F7F"/>
      </a:folHlink>
    </a:clrScheme>
    <a:fontScheme name="Seaford">
      <a:majorFont>
        <a:latin typeface="Seaford"/>
        <a:ea typeface=""/>
        <a:cs typeface=""/>
      </a:majorFont>
      <a:minorFont>
        <a:latin typeface="Seafor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evelVTI" id="{64F43929-0387-4D33-907F-72B939BCAF99}" vid="{D804DF84-3298-4A39-BA0E-21F83D68BC2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</TotalTime>
  <Words>187</Words>
  <Application>Microsoft Macintosh PowerPoint</Application>
  <PresentationFormat>Breedbeeld</PresentationFormat>
  <Paragraphs>28</Paragraphs>
  <Slides>8</Slides>
  <Notes>0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8</vt:i4>
      </vt:variant>
    </vt:vector>
  </HeadingPairs>
  <TitlesOfParts>
    <vt:vector size="11" baseType="lpstr">
      <vt:lpstr>Arial</vt:lpstr>
      <vt:lpstr>Seaford</vt:lpstr>
      <vt:lpstr>LevelVTI</vt:lpstr>
      <vt:lpstr>Overleg na KR</vt:lpstr>
      <vt:lpstr>Pedagogische eenheden </vt:lpstr>
      <vt:lpstr>Infomoment professionelen en doe dagen</vt:lpstr>
      <vt:lpstr>Open dag</vt:lpstr>
      <vt:lpstr>To do: volgende vergadering</vt:lpstr>
      <vt:lpstr>Regels en afspraken</vt:lpstr>
      <vt:lpstr>Regels memorabel voor leerlingen?</vt:lpstr>
      <vt:lpstr>Samen school maken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Overleg na KR</dc:title>
  <dc:creator>Jolien Roef</dc:creator>
  <cp:lastModifiedBy>Jolien Roef</cp:lastModifiedBy>
  <cp:revision>2</cp:revision>
  <dcterms:created xsi:type="dcterms:W3CDTF">2022-03-10T13:15:04Z</dcterms:created>
  <dcterms:modified xsi:type="dcterms:W3CDTF">2022-03-10T15:04:33Z</dcterms:modified>
</cp:coreProperties>
</file>