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7"/>
    <p:restoredTop sz="94615"/>
  </p:normalViewPr>
  <p:slideViewPr>
    <p:cSldViewPr snapToGrid="0" snapToObjects="1">
      <p:cViewPr varScale="1">
        <p:scale>
          <a:sx n="70" d="100"/>
          <a:sy n="70" d="100"/>
        </p:scale>
        <p:origin x="18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9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5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2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4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1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8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6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2E14A-42C9-42D8-9CAE-69403AC8C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87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643F1B-9BA3-4FE1-A4CC-1CDC3B47E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19945"/>
            <a:ext cx="12192000" cy="3138055"/>
          </a:xfrm>
          <a:prstGeom prst="rect">
            <a:avLst/>
          </a:prstGeom>
          <a:gradFill>
            <a:gsLst>
              <a:gs pos="47000">
                <a:srgbClr val="000000">
                  <a:alpha val="29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776B0B4-EBCF-4292-BACF-A789A13BB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187A88-9A19-2E46-A938-111BB9441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114799"/>
            <a:ext cx="9486900" cy="1125111"/>
          </a:xfrm>
        </p:spPr>
        <p:txBody>
          <a:bodyPr>
            <a:normAutofit/>
          </a:bodyPr>
          <a:lstStyle/>
          <a:p>
            <a:r>
              <a:rPr lang="nl-BE" sz="3200">
                <a:solidFill>
                  <a:srgbClr val="FFFFFF"/>
                </a:solidFill>
              </a:rPr>
              <a:t>Beleidsplan	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752F1C-1E8C-5A4C-A96F-5A0E9FADB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5239911"/>
            <a:ext cx="8115300" cy="676796"/>
          </a:xfrm>
        </p:spPr>
        <p:txBody>
          <a:bodyPr>
            <a:normAutofit/>
          </a:bodyPr>
          <a:lstStyle/>
          <a:p>
            <a:r>
              <a:rPr lang="nl-BE" sz="2000">
                <a:solidFill>
                  <a:srgbClr val="FFFFFF"/>
                </a:solidFill>
              </a:rPr>
              <a:t>Richtpunt campus Buggenhout 2020-2021</a:t>
            </a:r>
          </a:p>
        </p:txBody>
      </p:sp>
    </p:spTree>
    <p:extLst>
      <p:ext uri="{BB962C8B-B14F-4D97-AF65-F5344CB8AC3E}">
        <p14:creationId xmlns:p14="http://schemas.microsoft.com/office/powerpoint/2010/main" val="339459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355A0A7-4B61-DB4E-8A5E-642EEA367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122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7376E7-9AC1-477E-9D52-27424009C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19945"/>
            <a:ext cx="12192000" cy="3138055"/>
          </a:xfrm>
          <a:prstGeom prst="rect">
            <a:avLst/>
          </a:prstGeom>
          <a:gradFill>
            <a:gsLst>
              <a:gs pos="47000">
                <a:srgbClr val="000000">
                  <a:alpha val="18000"/>
                </a:srgbClr>
              </a:gs>
              <a:gs pos="6000">
                <a:schemeClr val="tx1">
                  <a:alpha val="0"/>
                </a:scheme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6E0012-E97A-7F4C-A03E-9EEA932E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114800"/>
            <a:ext cx="9486900" cy="12815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cap="all" spc="3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Verbinding als kernwoord</a:t>
            </a:r>
          </a:p>
        </p:txBody>
      </p:sp>
    </p:spTree>
    <p:extLst>
      <p:ext uri="{BB962C8B-B14F-4D97-AF65-F5344CB8AC3E}">
        <p14:creationId xmlns:p14="http://schemas.microsoft.com/office/powerpoint/2010/main" val="2305266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6B605E-B973-41C3-92CD-B85E8E91F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4038600" cy="411480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431D62-198A-B448-ABD1-8839A439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160" y="1833395"/>
            <a:ext cx="2998019" cy="197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Inzetten op missie en visie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84F7444-C074-E049-9FD5-EFFC1116F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26" r="9786" b="-2"/>
          <a:stretch/>
        </p:blipFill>
        <p:spPr>
          <a:xfrm>
            <a:off x="6414868" y="1396123"/>
            <a:ext cx="5091332" cy="40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8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9DBF68-779B-EB4D-A4D5-C120F8E5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526" y="1695893"/>
            <a:ext cx="2732567" cy="3487480"/>
          </a:xfrm>
        </p:spPr>
        <p:txBody>
          <a:bodyPr anchor="ctr">
            <a:normAutofit/>
          </a:bodyPr>
          <a:lstStyle/>
          <a:p>
            <a:pPr algn="ctr"/>
            <a:r>
              <a:rPr lang="nl-BE" dirty="0"/>
              <a:t>Een nieuwe school een nieuw verhaal</a:t>
            </a:r>
            <a:endParaRPr lang="nl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FB32CE-4213-DF42-9F6B-E4A89B0AA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568842"/>
            <a:ext cx="4770120" cy="5762846"/>
          </a:xfrm>
        </p:spPr>
        <p:txBody>
          <a:bodyPr anchor="ctr">
            <a:normAutofit/>
          </a:bodyPr>
          <a:lstStyle/>
          <a:p>
            <a:r>
              <a:rPr lang="nl-BE" dirty="0"/>
              <a:t>Ondersteuning POV (pedagogische begeleidingsdienst) voor traject rond missie en visie </a:t>
            </a:r>
          </a:p>
          <a:p>
            <a:r>
              <a:rPr lang="nl-BE" dirty="0"/>
              <a:t>bespreking beleidsteam: uitrol beleidsplan </a:t>
            </a:r>
          </a:p>
          <a:p>
            <a:endParaRPr lang="nl-BE" dirty="0"/>
          </a:p>
          <a:p>
            <a:r>
              <a:rPr lang="nl-BE" dirty="0"/>
              <a:t>Concrete actiepunten tegen einde schooljaar: </a:t>
            </a:r>
          </a:p>
          <a:p>
            <a:pPr lvl="1"/>
            <a:r>
              <a:rPr lang="nl-BE" dirty="0"/>
              <a:t>het opstellen van een gedeelde visie en missie van de school en deze concretiseren binnen het school </a:t>
            </a:r>
          </a:p>
          <a:p>
            <a:pPr lvl="1"/>
            <a:r>
              <a:rPr lang="nl-BE" dirty="0"/>
              <a:t>De missie en visie van de school in de school laten leven en zorgen dat deze gedragen is bij het volledige personeel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4495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6B605E-B973-41C3-92CD-B85E8E91F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4038600" cy="411480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BE89D9-B92B-6D47-A68C-E65492C5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160" y="1833395"/>
            <a:ext cx="2998019" cy="197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200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b.e.u. methodiek implemeteren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0572E1D-3CFD-3740-A16E-90784A7E9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4868" y="687475"/>
            <a:ext cx="5091332" cy="54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1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CAFA129D-6AE0-4C17-930E-57CC50072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724400" cy="548640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A17F5A-B44E-2849-A93A-EFFF8B6D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3390900" cy="4114800"/>
          </a:xfrm>
        </p:spPr>
        <p:txBody>
          <a:bodyPr anchor="ctr">
            <a:normAutofit/>
          </a:bodyPr>
          <a:lstStyle/>
          <a:p>
            <a:pPr algn="ctr"/>
            <a:r>
              <a:rPr lang="nl-BE">
                <a:solidFill>
                  <a:schemeClr val="bg2"/>
                </a:solidFill>
              </a:rPr>
              <a:t>B.E.U. waarden 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685798"/>
            <a:ext cx="6096000" cy="54864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2C118DDF-A8FD-8B46-B1F7-9B983726C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027" y="1281224"/>
            <a:ext cx="4970722" cy="43593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BE"/>
              <a:t>De B.E.U. principes implementeren binnen de grotere schoolcontext </a:t>
            </a:r>
          </a:p>
          <a:p>
            <a:pPr>
              <a:lnSpc>
                <a:spcPct val="90000"/>
              </a:lnSpc>
            </a:pPr>
            <a:r>
              <a:rPr lang="nl-BE"/>
              <a:t>Begeleiding door systeemtherapeut Marleen Van Laere rond communicatie en principes om het tot een gedragen geheel te brengen </a:t>
            </a:r>
          </a:p>
          <a:p>
            <a:pPr>
              <a:lnSpc>
                <a:spcPct val="90000"/>
              </a:lnSpc>
            </a:pPr>
            <a:endParaRPr lang="nl-BE"/>
          </a:p>
          <a:p>
            <a:pPr>
              <a:lnSpc>
                <a:spcPct val="90000"/>
              </a:lnSpc>
            </a:pPr>
            <a:r>
              <a:rPr lang="nl-BE"/>
              <a:t>Concrete acties dit schooljaar: </a:t>
            </a:r>
          </a:p>
          <a:p>
            <a:pPr lvl="1">
              <a:lnSpc>
                <a:spcPct val="90000"/>
              </a:lnSpc>
            </a:pPr>
            <a:r>
              <a:rPr lang="nl-BE"/>
              <a:t>Ondersteuning communicatie en inzetten op verbinding met elkaar en de leerlingen </a:t>
            </a:r>
          </a:p>
          <a:p>
            <a:pPr lvl="1">
              <a:lnSpc>
                <a:spcPct val="90000"/>
              </a:lnSpc>
            </a:pPr>
            <a:r>
              <a:rPr lang="nl-BE"/>
              <a:t>Uitrol B.E.U. – methodiek klassenraad</a:t>
            </a:r>
          </a:p>
        </p:txBody>
      </p:sp>
    </p:spTree>
    <p:extLst>
      <p:ext uri="{BB962C8B-B14F-4D97-AF65-F5344CB8AC3E}">
        <p14:creationId xmlns:p14="http://schemas.microsoft.com/office/powerpoint/2010/main" val="45136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6B605E-B973-41C3-92CD-B85E8E91F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4038600" cy="411480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BE89D9-B92B-6D47-A68C-E65492C5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160" y="1833395"/>
            <a:ext cx="2998019" cy="19789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Hervorming</a:t>
            </a:r>
            <a:r>
              <a:rPr lang="en-US" sz="2200" kern="1200" cap="all" spc="30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cap="all" spc="300" baseline="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onderwijs</a:t>
            </a:r>
            <a:endParaRPr lang="en-US" sz="2200" kern="1200" cap="all" spc="300" baseline="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8A426C9-56B4-4448-AF33-E63FD6D4F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133" y="4622799"/>
            <a:ext cx="3526367" cy="1549401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8" name="Tijdelijke aanduiding voor inhoud 3">
            <a:extLst>
              <a:ext uri="{FF2B5EF4-FFF2-40B4-BE49-F238E27FC236}">
                <a16:creationId xmlns:a16="http://schemas.microsoft.com/office/drawing/2014/main" id="{0F072898-BA29-9E43-8C2E-594D4CB0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858" y="1833394"/>
            <a:ext cx="5707342" cy="34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5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7">
            <a:extLst>
              <a:ext uri="{FF2B5EF4-FFF2-40B4-BE49-F238E27FC236}">
                <a16:creationId xmlns:a16="http://schemas.microsoft.com/office/drawing/2014/main" id="{588BE379-4785-4815-8FC9-A24E80D37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AC62F85E-7856-415B-BA26-EFA2D2EF0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6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11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0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657EBF-2129-E949-AD5E-09B0CDF62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526" y="1695893"/>
            <a:ext cx="2732567" cy="3487480"/>
          </a:xfrm>
        </p:spPr>
        <p:txBody>
          <a:bodyPr anchor="ctr">
            <a:normAutofit/>
          </a:bodyPr>
          <a:lstStyle/>
          <a:p>
            <a:pPr algn="ctr"/>
            <a:r>
              <a:rPr lang="nl-BE" sz="2500"/>
              <a:t>Hervorming onderwijs	</a:t>
            </a:r>
          </a:p>
        </p:txBody>
      </p:sp>
      <p:sp>
        <p:nvSpPr>
          <p:cNvPr id="43" name="Rectangle 13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E1D192-C827-E548-9BE4-BACB14FB0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568842"/>
            <a:ext cx="4770120" cy="5762846"/>
          </a:xfrm>
        </p:spPr>
        <p:txBody>
          <a:bodyPr anchor="ctr">
            <a:normAutofit/>
          </a:bodyPr>
          <a:lstStyle/>
          <a:p>
            <a:r>
              <a:rPr lang="nl-BE" dirty="0"/>
              <a:t>Begeleiding POV (pedagogische begeleidingsdienst) 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Concrete acties voor dit schooljaar: </a:t>
            </a:r>
          </a:p>
          <a:p>
            <a:pPr lvl="1"/>
            <a:r>
              <a:rPr lang="nl-BE" dirty="0"/>
              <a:t>Uitrol hervorming observatiejaar en eerste graad</a:t>
            </a:r>
          </a:p>
          <a:p>
            <a:pPr lvl="1"/>
            <a:r>
              <a:rPr lang="nl-BE" dirty="0"/>
              <a:t>Voorbereiding hervorming opleidingsfase en tweede graad: opstellen van een werkplan</a:t>
            </a:r>
          </a:p>
        </p:txBody>
      </p:sp>
    </p:spTree>
    <p:extLst>
      <p:ext uri="{BB962C8B-B14F-4D97-AF65-F5344CB8AC3E}">
        <p14:creationId xmlns:p14="http://schemas.microsoft.com/office/powerpoint/2010/main" val="4264845669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412434"/>
      </a:dk2>
      <a:lt2>
        <a:srgbClr val="E2E3E8"/>
      </a:lt2>
      <a:accent1>
        <a:srgbClr val="BF9D22"/>
      </a:accent1>
      <a:accent2>
        <a:srgbClr val="D55D17"/>
      </a:accent2>
      <a:accent3>
        <a:srgbClr val="E72932"/>
      </a:accent3>
      <a:accent4>
        <a:srgbClr val="D51770"/>
      </a:accent4>
      <a:accent5>
        <a:srgbClr val="E729D0"/>
      </a:accent5>
      <a:accent6>
        <a:srgbClr val="9C17D5"/>
      </a:accent6>
      <a:hlink>
        <a:srgbClr val="C1459D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Macintosh PowerPoint</Application>
  <PresentationFormat>Breedbeeld</PresentationFormat>
  <Paragraphs>27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Goudy Old Style</vt:lpstr>
      <vt:lpstr>ClassicFrameVTI</vt:lpstr>
      <vt:lpstr>Beleidsplan </vt:lpstr>
      <vt:lpstr>Verbinding als kernwoord</vt:lpstr>
      <vt:lpstr>Inzetten op missie en visie</vt:lpstr>
      <vt:lpstr>Een nieuwe school een nieuw verhaal</vt:lpstr>
      <vt:lpstr>b.e.u. methodiek implemeteren</vt:lpstr>
      <vt:lpstr>B.E.U. waarden </vt:lpstr>
      <vt:lpstr>Hervorming onderwijs</vt:lpstr>
      <vt:lpstr>Hervorming onderwijs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Beleidsplan </dc:title>
  <dc:creator>roef jolien [student]</dc:creator>
  <cp:lastModifiedBy>roef jolien [student]</cp:lastModifiedBy>
  <cp:revision>1</cp:revision>
  <dcterms:created xsi:type="dcterms:W3CDTF">2020-08-05T13:57:26Z</dcterms:created>
  <dcterms:modified xsi:type="dcterms:W3CDTF">2020-08-05T13:57:32Z</dcterms:modified>
</cp:coreProperties>
</file>