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69" r:id="rId3"/>
    <p:sldId id="270" r:id="rId4"/>
    <p:sldId id="271" r:id="rId5"/>
    <p:sldId id="258" r:id="rId6"/>
    <p:sldId id="273" r:id="rId7"/>
    <p:sldId id="265" r:id="rId8"/>
    <p:sldId id="274" r:id="rId9"/>
    <p:sldId id="267" r:id="rId10"/>
    <p:sldId id="276" r:id="rId11"/>
    <p:sldId id="278" r:id="rId12"/>
    <p:sldId id="277" r:id="rId13"/>
    <p:sldId id="279" r:id="rId14"/>
    <p:sldId id="280" r:id="rId15"/>
    <p:sldId id="282" r:id="rId16"/>
    <p:sldId id="283" r:id="rId17"/>
    <p:sldId id="281" r:id="rId18"/>
    <p:sldId id="287" r:id="rId19"/>
    <p:sldId id="284" r:id="rId20"/>
    <p:sldId id="289" r:id="rId21"/>
    <p:sldId id="285" r:id="rId22"/>
    <p:sldId id="288" r:id="rId23"/>
    <p:sldId id="290" r:id="rId24"/>
    <p:sldId id="286" r:id="rId25"/>
    <p:sldId id="291" r:id="rId26"/>
    <p:sldId id="275" r:id="rId27"/>
  </p:sldIdLst>
  <p:sldSz cx="12192000" cy="6858000"/>
  <p:notesSz cx="7010400" cy="9236075"/>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Stijl, licht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181" autoAdjust="0"/>
    <p:restoredTop sz="94660"/>
  </p:normalViewPr>
  <p:slideViewPr>
    <p:cSldViewPr snapToGrid="0">
      <p:cViewPr varScale="1">
        <p:scale>
          <a:sx n="70" d="100"/>
          <a:sy n="70" d="100"/>
        </p:scale>
        <p:origin x="208" y="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B4970F-5D25-41C6-80CA-3EEE8AF6A4F5}" type="doc">
      <dgm:prSet loTypeId="urn:microsoft.com/office/officeart/2005/8/layout/hChevron3" loCatId="process" qsTypeId="urn:microsoft.com/office/officeart/2005/8/quickstyle/simple2" qsCatId="simple" csTypeId="urn:microsoft.com/office/officeart/2005/8/colors/accent1_2" csCatId="accent1" phldr="1"/>
      <dgm:spPr/>
      <dgm:t>
        <a:bodyPr/>
        <a:lstStyle/>
        <a:p>
          <a:endParaRPr lang="en-US"/>
        </a:p>
      </dgm:t>
    </dgm:pt>
    <dgm:pt modelId="{40F1A730-6CD8-4754-878C-62284B96D21D}">
      <dgm:prSet/>
      <dgm:spPr/>
      <dgm:t>
        <a:bodyPr/>
        <a:lstStyle/>
        <a:p>
          <a:r>
            <a:rPr lang="nl-BE" dirty="0"/>
            <a:t>Nood aan verbondenheid</a:t>
          </a:r>
          <a:endParaRPr lang="en-US" dirty="0"/>
        </a:p>
      </dgm:t>
    </dgm:pt>
    <dgm:pt modelId="{6C30F7C3-1F7A-4474-B12E-570EB0CC76F7}" type="parTrans" cxnId="{D9E72D1E-D60E-4357-A3A3-5D0288B49109}">
      <dgm:prSet/>
      <dgm:spPr/>
      <dgm:t>
        <a:bodyPr/>
        <a:lstStyle/>
        <a:p>
          <a:endParaRPr lang="en-US"/>
        </a:p>
      </dgm:t>
    </dgm:pt>
    <dgm:pt modelId="{535A268C-840E-4CBF-B930-0BB464D49D0C}" type="sibTrans" cxnId="{D9E72D1E-D60E-4357-A3A3-5D0288B49109}">
      <dgm:prSet phldrT="1"/>
      <dgm:spPr/>
      <dgm:t>
        <a:bodyPr/>
        <a:lstStyle/>
        <a:p>
          <a:endParaRPr lang="en-US"/>
        </a:p>
      </dgm:t>
    </dgm:pt>
    <dgm:pt modelId="{4BDAE343-0425-457B-83F1-FF9B6690ABA8}">
      <dgm:prSet/>
      <dgm:spPr/>
      <dgm:t>
        <a:bodyPr/>
        <a:lstStyle/>
        <a:p>
          <a:r>
            <a:rPr lang="nl-BE" dirty="0"/>
            <a:t>Nood aan competentie</a:t>
          </a:r>
          <a:endParaRPr lang="en-US" dirty="0"/>
        </a:p>
      </dgm:t>
    </dgm:pt>
    <dgm:pt modelId="{EC9F5D0C-1C1C-40C7-B9F0-F5D57E69F5A7}" type="parTrans" cxnId="{0C56D8CB-CD41-40BC-8147-C21B59DA2598}">
      <dgm:prSet/>
      <dgm:spPr/>
      <dgm:t>
        <a:bodyPr/>
        <a:lstStyle/>
        <a:p>
          <a:endParaRPr lang="en-US"/>
        </a:p>
      </dgm:t>
    </dgm:pt>
    <dgm:pt modelId="{A83759DF-BBD9-4D33-A6E5-93379AB9C664}" type="sibTrans" cxnId="{0C56D8CB-CD41-40BC-8147-C21B59DA2598}">
      <dgm:prSet phldrT="2"/>
      <dgm:spPr/>
      <dgm:t>
        <a:bodyPr/>
        <a:lstStyle/>
        <a:p>
          <a:endParaRPr lang="en-US"/>
        </a:p>
      </dgm:t>
    </dgm:pt>
    <dgm:pt modelId="{ADFD9A30-988E-45DB-8EA6-777A07477BEA}">
      <dgm:prSet/>
      <dgm:spPr/>
      <dgm:t>
        <a:bodyPr/>
        <a:lstStyle/>
        <a:p>
          <a:r>
            <a:rPr lang="nl-BE" dirty="0"/>
            <a:t>Nood aan autonomie</a:t>
          </a:r>
          <a:endParaRPr lang="en-US" dirty="0"/>
        </a:p>
      </dgm:t>
    </dgm:pt>
    <dgm:pt modelId="{77C5C4E7-1A38-4717-A20D-0A63F8AF736F}" type="parTrans" cxnId="{046C2961-F0C3-46D5-BC06-1EA78E2D6F18}">
      <dgm:prSet/>
      <dgm:spPr/>
      <dgm:t>
        <a:bodyPr/>
        <a:lstStyle/>
        <a:p>
          <a:endParaRPr lang="en-US"/>
        </a:p>
      </dgm:t>
    </dgm:pt>
    <dgm:pt modelId="{8221EE29-BB09-4716-B42D-C13609BD1861}" type="sibTrans" cxnId="{046C2961-F0C3-46D5-BC06-1EA78E2D6F18}">
      <dgm:prSet phldrT="3"/>
      <dgm:spPr/>
      <dgm:t>
        <a:bodyPr/>
        <a:lstStyle/>
        <a:p>
          <a:endParaRPr lang="en-US"/>
        </a:p>
      </dgm:t>
    </dgm:pt>
    <dgm:pt modelId="{5572D89F-782C-49C0-A0F7-CECE14981184}">
      <dgm:prSet/>
      <dgm:spPr/>
      <dgm:t>
        <a:bodyPr/>
        <a:lstStyle/>
        <a:p>
          <a:r>
            <a:rPr lang="nl-BE" dirty="0">
              <a:cs typeface="Calibri Light"/>
            </a:rPr>
            <a:t>Nood aan een</a:t>
          </a:r>
          <a:r>
            <a:rPr lang="nl-NL" dirty="0">
              <a:cs typeface="Calibri Light"/>
            </a:rPr>
            <a:t> </a:t>
          </a:r>
          <a:r>
            <a:rPr lang="nl-BE" dirty="0">
              <a:cs typeface="Calibri Light"/>
            </a:rPr>
            <a:t>sociale structuur</a:t>
          </a:r>
          <a:endParaRPr lang="nl-NL" dirty="0">
            <a:cs typeface="Calibri Light"/>
          </a:endParaRPr>
        </a:p>
      </dgm:t>
    </dgm:pt>
    <dgm:pt modelId="{8A7DB68F-25D2-40DF-BF6C-6350EA90996A}" type="parTrans" cxnId="{46D17910-1AD4-46AC-B677-64056DC28EED}">
      <dgm:prSet/>
      <dgm:spPr/>
      <dgm:t>
        <a:bodyPr/>
        <a:lstStyle/>
        <a:p>
          <a:endParaRPr lang="nl-NL"/>
        </a:p>
      </dgm:t>
    </dgm:pt>
    <dgm:pt modelId="{99958121-6050-4E96-87B4-A1560774CA57}" type="sibTrans" cxnId="{46D17910-1AD4-46AC-B677-64056DC28EED}">
      <dgm:prSet phldrT="4"/>
      <dgm:spPr/>
      <dgm:t>
        <a:bodyPr/>
        <a:lstStyle/>
        <a:p>
          <a:endParaRPr lang="en-US"/>
        </a:p>
      </dgm:t>
    </dgm:pt>
    <dgm:pt modelId="{166FE7DA-7454-4ADA-BE07-46C1A143210A}" type="pres">
      <dgm:prSet presAssocID="{38B4970F-5D25-41C6-80CA-3EEE8AF6A4F5}" presName="Name0" presStyleCnt="0">
        <dgm:presLayoutVars>
          <dgm:dir/>
          <dgm:resizeHandles val="exact"/>
        </dgm:presLayoutVars>
      </dgm:prSet>
      <dgm:spPr/>
    </dgm:pt>
    <dgm:pt modelId="{08CD8695-39E9-4740-9E05-72D38EC3A1BF}" type="pres">
      <dgm:prSet presAssocID="{40F1A730-6CD8-4754-878C-62284B96D21D}" presName="parTxOnly" presStyleLbl="node1" presStyleIdx="0" presStyleCnt="4">
        <dgm:presLayoutVars>
          <dgm:bulletEnabled val="1"/>
        </dgm:presLayoutVars>
      </dgm:prSet>
      <dgm:spPr/>
    </dgm:pt>
    <dgm:pt modelId="{B40BAFA5-904D-4155-9DA9-5442B344DD78}" type="pres">
      <dgm:prSet presAssocID="{535A268C-840E-4CBF-B930-0BB464D49D0C}" presName="parSpace" presStyleCnt="0"/>
      <dgm:spPr/>
    </dgm:pt>
    <dgm:pt modelId="{5FDFCE93-FC3C-4560-8E30-FA3FF7FABEC7}" type="pres">
      <dgm:prSet presAssocID="{4BDAE343-0425-457B-83F1-FF9B6690ABA8}" presName="parTxOnly" presStyleLbl="node1" presStyleIdx="1" presStyleCnt="4">
        <dgm:presLayoutVars>
          <dgm:bulletEnabled val="1"/>
        </dgm:presLayoutVars>
      </dgm:prSet>
      <dgm:spPr/>
    </dgm:pt>
    <dgm:pt modelId="{664F3940-A6AB-4E08-9FE6-57CC9F30E898}" type="pres">
      <dgm:prSet presAssocID="{A83759DF-BBD9-4D33-A6E5-93379AB9C664}" presName="parSpace" presStyleCnt="0"/>
      <dgm:spPr/>
    </dgm:pt>
    <dgm:pt modelId="{D92C757D-D81E-4521-A471-055C7C10408D}" type="pres">
      <dgm:prSet presAssocID="{ADFD9A30-988E-45DB-8EA6-777A07477BEA}" presName="parTxOnly" presStyleLbl="node1" presStyleIdx="2" presStyleCnt="4">
        <dgm:presLayoutVars>
          <dgm:bulletEnabled val="1"/>
        </dgm:presLayoutVars>
      </dgm:prSet>
      <dgm:spPr/>
    </dgm:pt>
    <dgm:pt modelId="{BB01E2E2-AEAE-4459-8E49-0EC5C35686EF}" type="pres">
      <dgm:prSet presAssocID="{8221EE29-BB09-4716-B42D-C13609BD1861}" presName="parSpace" presStyleCnt="0"/>
      <dgm:spPr/>
    </dgm:pt>
    <dgm:pt modelId="{CAE47E47-A385-4EB3-B2BF-A14A7FE31A26}" type="pres">
      <dgm:prSet presAssocID="{5572D89F-782C-49C0-A0F7-CECE14981184}" presName="parTxOnly" presStyleLbl="node1" presStyleIdx="3" presStyleCnt="4">
        <dgm:presLayoutVars>
          <dgm:bulletEnabled val="1"/>
        </dgm:presLayoutVars>
      </dgm:prSet>
      <dgm:spPr/>
    </dgm:pt>
  </dgm:ptLst>
  <dgm:cxnLst>
    <dgm:cxn modelId="{31A58104-ADF8-4EAF-B4A6-FFF6EAAE3F82}" type="presOf" srcId="{40F1A730-6CD8-4754-878C-62284B96D21D}" destId="{08CD8695-39E9-4740-9E05-72D38EC3A1BF}" srcOrd="0" destOrd="0" presId="urn:microsoft.com/office/officeart/2005/8/layout/hChevron3"/>
    <dgm:cxn modelId="{46D17910-1AD4-46AC-B677-64056DC28EED}" srcId="{38B4970F-5D25-41C6-80CA-3EEE8AF6A4F5}" destId="{5572D89F-782C-49C0-A0F7-CECE14981184}" srcOrd="3" destOrd="0" parTransId="{8A7DB68F-25D2-40DF-BF6C-6350EA90996A}" sibTransId="{99958121-6050-4E96-87B4-A1560774CA57}"/>
    <dgm:cxn modelId="{D9E72D1E-D60E-4357-A3A3-5D0288B49109}" srcId="{38B4970F-5D25-41C6-80CA-3EEE8AF6A4F5}" destId="{40F1A730-6CD8-4754-878C-62284B96D21D}" srcOrd="0" destOrd="0" parTransId="{6C30F7C3-1F7A-4474-B12E-570EB0CC76F7}" sibTransId="{535A268C-840E-4CBF-B930-0BB464D49D0C}"/>
    <dgm:cxn modelId="{8658F352-465F-4DD4-89A2-091577837EA5}" type="presOf" srcId="{ADFD9A30-988E-45DB-8EA6-777A07477BEA}" destId="{D92C757D-D81E-4521-A471-055C7C10408D}" srcOrd="0" destOrd="0" presId="urn:microsoft.com/office/officeart/2005/8/layout/hChevron3"/>
    <dgm:cxn modelId="{DC6D8E5F-7ABA-4579-9708-5F40D7023995}" type="presOf" srcId="{5572D89F-782C-49C0-A0F7-CECE14981184}" destId="{CAE47E47-A385-4EB3-B2BF-A14A7FE31A26}" srcOrd="0" destOrd="0" presId="urn:microsoft.com/office/officeart/2005/8/layout/hChevron3"/>
    <dgm:cxn modelId="{046C2961-F0C3-46D5-BC06-1EA78E2D6F18}" srcId="{38B4970F-5D25-41C6-80CA-3EEE8AF6A4F5}" destId="{ADFD9A30-988E-45DB-8EA6-777A07477BEA}" srcOrd="2" destOrd="0" parTransId="{77C5C4E7-1A38-4717-A20D-0A63F8AF736F}" sibTransId="{8221EE29-BB09-4716-B42D-C13609BD1861}"/>
    <dgm:cxn modelId="{3870A9C6-C5D1-43AF-9435-F1B707858663}" type="presOf" srcId="{4BDAE343-0425-457B-83F1-FF9B6690ABA8}" destId="{5FDFCE93-FC3C-4560-8E30-FA3FF7FABEC7}" srcOrd="0" destOrd="0" presId="urn:microsoft.com/office/officeart/2005/8/layout/hChevron3"/>
    <dgm:cxn modelId="{0C56D8CB-CD41-40BC-8147-C21B59DA2598}" srcId="{38B4970F-5D25-41C6-80CA-3EEE8AF6A4F5}" destId="{4BDAE343-0425-457B-83F1-FF9B6690ABA8}" srcOrd="1" destOrd="0" parTransId="{EC9F5D0C-1C1C-40C7-B9F0-F5D57E69F5A7}" sibTransId="{A83759DF-BBD9-4D33-A6E5-93379AB9C664}"/>
    <dgm:cxn modelId="{DF5EB9E5-50EE-4C6A-812E-F534B4B9F08A}" type="presOf" srcId="{38B4970F-5D25-41C6-80CA-3EEE8AF6A4F5}" destId="{166FE7DA-7454-4ADA-BE07-46C1A143210A}" srcOrd="0" destOrd="0" presId="urn:microsoft.com/office/officeart/2005/8/layout/hChevron3"/>
    <dgm:cxn modelId="{C2454F08-BE22-486F-96DC-E7E5072F6A83}" type="presParOf" srcId="{166FE7DA-7454-4ADA-BE07-46C1A143210A}" destId="{08CD8695-39E9-4740-9E05-72D38EC3A1BF}" srcOrd="0" destOrd="0" presId="urn:microsoft.com/office/officeart/2005/8/layout/hChevron3"/>
    <dgm:cxn modelId="{C8942877-3AE2-4B01-A7C0-9FF79E82D51B}" type="presParOf" srcId="{166FE7DA-7454-4ADA-BE07-46C1A143210A}" destId="{B40BAFA5-904D-4155-9DA9-5442B344DD78}" srcOrd="1" destOrd="0" presId="urn:microsoft.com/office/officeart/2005/8/layout/hChevron3"/>
    <dgm:cxn modelId="{C48FB602-F055-4D9E-B783-8F451C21A428}" type="presParOf" srcId="{166FE7DA-7454-4ADA-BE07-46C1A143210A}" destId="{5FDFCE93-FC3C-4560-8E30-FA3FF7FABEC7}" srcOrd="2" destOrd="0" presId="urn:microsoft.com/office/officeart/2005/8/layout/hChevron3"/>
    <dgm:cxn modelId="{57D66B8B-D3AE-40D9-997B-4F64F1C17CA8}" type="presParOf" srcId="{166FE7DA-7454-4ADA-BE07-46C1A143210A}" destId="{664F3940-A6AB-4E08-9FE6-57CC9F30E898}" srcOrd="3" destOrd="0" presId="urn:microsoft.com/office/officeart/2005/8/layout/hChevron3"/>
    <dgm:cxn modelId="{8E926A61-04FA-47CF-8EC4-5160B82FA38B}" type="presParOf" srcId="{166FE7DA-7454-4ADA-BE07-46C1A143210A}" destId="{D92C757D-D81E-4521-A471-055C7C10408D}" srcOrd="4" destOrd="0" presId="urn:microsoft.com/office/officeart/2005/8/layout/hChevron3"/>
    <dgm:cxn modelId="{682560E6-1658-44AB-8130-97CC7ADE9BB3}" type="presParOf" srcId="{166FE7DA-7454-4ADA-BE07-46C1A143210A}" destId="{BB01E2E2-AEAE-4459-8E49-0EC5C35686EF}" srcOrd="5" destOrd="0" presId="urn:microsoft.com/office/officeart/2005/8/layout/hChevron3"/>
    <dgm:cxn modelId="{58E8C5C2-7DAC-43C0-834F-DA7B1F58EE6B}" type="presParOf" srcId="{166FE7DA-7454-4ADA-BE07-46C1A143210A}" destId="{CAE47E47-A385-4EB3-B2BF-A14A7FE31A26}"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C397DC-89D2-483D-A569-8FA9E927330B}" type="doc">
      <dgm:prSet loTypeId="urn:microsoft.com/office/officeart/2005/8/layout/process4" loCatId="process" qsTypeId="urn:microsoft.com/office/officeart/2005/8/quickstyle/simple1" qsCatId="simple" csTypeId="urn:microsoft.com/office/officeart/2005/8/colors/colorful5" csCatId="colorful" phldr="1"/>
      <dgm:spPr/>
    </dgm:pt>
    <dgm:pt modelId="{C69F4E93-415B-46CC-8601-91FA38084287}">
      <dgm:prSet phldrT="[Tekst]"/>
      <dgm:spPr/>
      <dgm:t>
        <a:bodyPr/>
        <a:lstStyle/>
        <a:p>
          <a:r>
            <a:rPr lang="nl-NL" dirty="0"/>
            <a:t>kennismakingsfase</a:t>
          </a:r>
        </a:p>
      </dgm:t>
    </dgm:pt>
    <dgm:pt modelId="{5E7363D0-F56C-4F74-AC7A-951A89F36C53}" type="parTrans" cxnId="{A9F45E2C-75D1-4EBA-964E-37F799C48080}">
      <dgm:prSet/>
      <dgm:spPr/>
      <dgm:t>
        <a:bodyPr/>
        <a:lstStyle/>
        <a:p>
          <a:endParaRPr lang="nl-NL"/>
        </a:p>
      </dgm:t>
    </dgm:pt>
    <dgm:pt modelId="{717CC5B8-2982-4A1D-B90F-5FBFC481238F}" type="sibTrans" cxnId="{A9F45E2C-75D1-4EBA-964E-37F799C48080}">
      <dgm:prSet/>
      <dgm:spPr/>
      <dgm:t>
        <a:bodyPr/>
        <a:lstStyle/>
        <a:p>
          <a:endParaRPr lang="nl-NL"/>
        </a:p>
      </dgm:t>
    </dgm:pt>
    <dgm:pt modelId="{D4B5BD41-D858-49F1-98CC-F581B7AB4F89}">
      <dgm:prSet phldrT="[Tekst]"/>
      <dgm:spPr/>
      <dgm:t>
        <a:bodyPr/>
        <a:lstStyle/>
        <a:p>
          <a:r>
            <a:rPr lang="nl-NL" dirty="0"/>
            <a:t>(herstelfase)</a:t>
          </a:r>
        </a:p>
      </dgm:t>
    </dgm:pt>
    <dgm:pt modelId="{277A945D-8341-4507-8EBB-5C5CCF4401F1}" type="parTrans" cxnId="{CCC5331A-B4C0-4568-A28C-CCE7DF17A815}">
      <dgm:prSet/>
      <dgm:spPr/>
      <dgm:t>
        <a:bodyPr/>
        <a:lstStyle/>
        <a:p>
          <a:endParaRPr lang="nl-NL"/>
        </a:p>
      </dgm:t>
    </dgm:pt>
    <dgm:pt modelId="{3EECB4F2-7A58-43A5-A6B5-01BAFDDAD88A}" type="sibTrans" cxnId="{CCC5331A-B4C0-4568-A28C-CCE7DF17A815}">
      <dgm:prSet/>
      <dgm:spPr/>
      <dgm:t>
        <a:bodyPr/>
        <a:lstStyle/>
        <a:p>
          <a:endParaRPr lang="nl-NL"/>
        </a:p>
      </dgm:t>
    </dgm:pt>
    <dgm:pt modelId="{057D6AFA-3ACA-41B2-8BA7-557B26B12C74}">
      <dgm:prSet phldrT="[Tekst]"/>
      <dgm:spPr/>
      <dgm:t>
        <a:bodyPr/>
        <a:lstStyle/>
        <a:p>
          <a:r>
            <a:rPr lang="nl-NL" dirty="0"/>
            <a:t>herintegratiefase</a:t>
          </a:r>
        </a:p>
      </dgm:t>
    </dgm:pt>
    <dgm:pt modelId="{BDFC1A3B-4CA0-4358-873C-47E09E0B0428}" type="parTrans" cxnId="{B2072F89-FAA4-4D26-B66E-C89AFBA6CAEE}">
      <dgm:prSet/>
      <dgm:spPr/>
      <dgm:t>
        <a:bodyPr/>
        <a:lstStyle/>
        <a:p>
          <a:endParaRPr lang="nl-NL"/>
        </a:p>
      </dgm:t>
    </dgm:pt>
    <dgm:pt modelId="{B9F9F381-8F63-444C-84C9-026E7197EF45}" type="sibTrans" cxnId="{B2072F89-FAA4-4D26-B66E-C89AFBA6CAEE}">
      <dgm:prSet/>
      <dgm:spPr/>
      <dgm:t>
        <a:bodyPr/>
        <a:lstStyle/>
        <a:p>
          <a:endParaRPr lang="nl-NL"/>
        </a:p>
      </dgm:t>
    </dgm:pt>
    <dgm:pt modelId="{9C020212-C489-41D4-BE5A-08807B6EA68B}">
      <dgm:prSet/>
      <dgm:spPr/>
      <dgm:t>
        <a:bodyPr/>
        <a:lstStyle/>
        <a:p>
          <a:r>
            <a:rPr lang="nl-NL" dirty="0"/>
            <a:t>rustfase</a:t>
          </a:r>
        </a:p>
      </dgm:t>
    </dgm:pt>
    <dgm:pt modelId="{204DEDBB-36AE-4634-A596-A7AF4D5D7FBF}" type="parTrans" cxnId="{7449B275-014C-485E-890B-5DC4E55066A9}">
      <dgm:prSet/>
      <dgm:spPr/>
      <dgm:t>
        <a:bodyPr/>
        <a:lstStyle/>
        <a:p>
          <a:endParaRPr lang="nl-NL"/>
        </a:p>
      </dgm:t>
    </dgm:pt>
    <dgm:pt modelId="{03A1441D-2522-4745-AFCA-36919DBC7DCB}" type="sibTrans" cxnId="{7449B275-014C-485E-890B-5DC4E55066A9}">
      <dgm:prSet/>
      <dgm:spPr/>
      <dgm:t>
        <a:bodyPr/>
        <a:lstStyle/>
        <a:p>
          <a:endParaRPr lang="nl-NL"/>
        </a:p>
      </dgm:t>
    </dgm:pt>
    <dgm:pt modelId="{DDB57361-DDD2-48D4-8060-D1C8F4A2D135}">
      <dgm:prSet/>
      <dgm:spPr/>
      <dgm:t>
        <a:bodyPr/>
        <a:lstStyle/>
        <a:p>
          <a:r>
            <a:rPr lang="nl-NL" dirty="0"/>
            <a:t>grensfase</a:t>
          </a:r>
        </a:p>
      </dgm:t>
    </dgm:pt>
    <dgm:pt modelId="{94BED17E-6A58-4D7E-BD55-FFABDCFD16E8}" type="parTrans" cxnId="{7AE80E55-FDBA-4FF4-AC46-006778070976}">
      <dgm:prSet/>
      <dgm:spPr/>
      <dgm:t>
        <a:bodyPr/>
        <a:lstStyle/>
        <a:p>
          <a:endParaRPr lang="nl-NL"/>
        </a:p>
      </dgm:t>
    </dgm:pt>
    <dgm:pt modelId="{46E1375E-466F-4FDE-B5A1-331DE3CBFEEB}" type="sibTrans" cxnId="{7AE80E55-FDBA-4FF4-AC46-006778070976}">
      <dgm:prSet/>
      <dgm:spPr/>
      <dgm:t>
        <a:bodyPr/>
        <a:lstStyle/>
        <a:p>
          <a:endParaRPr lang="nl-NL"/>
        </a:p>
      </dgm:t>
    </dgm:pt>
    <dgm:pt modelId="{54BB1E55-1781-4216-818B-B8E9EFEF42FD}" type="pres">
      <dgm:prSet presAssocID="{61C397DC-89D2-483D-A569-8FA9E927330B}" presName="Name0" presStyleCnt="0">
        <dgm:presLayoutVars>
          <dgm:dir/>
          <dgm:animLvl val="lvl"/>
          <dgm:resizeHandles val="exact"/>
        </dgm:presLayoutVars>
      </dgm:prSet>
      <dgm:spPr/>
    </dgm:pt>
    <dgm:pt modelId="{5183E255-9429-4F76-BFEC-0B7F2E3E47A6}" type="pres">
      <dgm:prSet presAssocID="{057D6AFA-3ACA-41B2-8BA7-557B26B12C74}" presName="boxAndChildren" presStyleCnt="0"/>
      <dgm:spPr/>
    </dgm:pt>
    <dgm:pt modelId="{D4D99DCC-959E-48B5-A531-2C3BE5640645}" type="pres">
      <dgm:prSet presAssocID="{057D6AFA-3ACA-41B2-8BA7-557B26B12C74}" presName="parentTextBox" presStyleLbl="node1" presStyleIdx="0" presStyleCnt="5"/>
      <dgm:spPr/>
    </dgm:pt>
    <dgm:pt modelId="{40238742-6F8C-453B-B4BE-F9C2BABCF8C2}" type="pres">
      <dgm:prSet presAssocID="{3EECB4F2-7A58-43A5-A6B5-01BAFDDAD88A}" presName="sp" presStyleCnt="0"/>
      <dgm:spPr/>
    </dgm:pt>
    <dgm:pt modelId="{CC53F2AB-EE43-4FB6-B04A-14EB634E21F3}" type="pres">
      <dgm:prSet presAssocID="{D4B5BD41-D858-49F1-98CC-F581B7AB4F89}" presName="arrowAndChildren" presStyleCnt="0"/>
      <dgm:spPr/>
    </dgm:pt>
    <dgm:pt modelId="{2D0C9778-7D83-42A0-8059-B338AC09CE51}" type="pres">
      <dgm:prSet presAssocID="{D4B5BD41-D858-49F1-98CC-F581B7AB4F89}" presName="parentTextArrow" presStyleLbl="node1" presStyleIdx="1" presStyleCnt="5"/>
      <dgm:spPr/>
    </dgm:pt>
    <dgm:pt modelId="{C8F8F69B-2C29-4640-ABF6-2611DFF5D674}" type="pres">
      <dgm:prSet presAssocID="{46E1375E-466F-4FDE-B5A1-331DE3CBFEEB}" presName="sp" presStyleCnt="0"/>
      <dgm:spPr/>
    </dgm:pt>
    <dgm:pt modelId="{F3EA0968-F33F-43F1-8D75-2B9DDA01BC34}" type="pres">
      <dgm:prSet presAssocID="{DDB57361-DDD2-48D4-8060-D1C8F4A2D135}" presName="arrowAndChildren" presStyleCnt="0"/>
      <dgm:spPr/>
    </dgm:pt>
    <dgm:pt modelId="{FD3EE31D-2AD0-48D8-AF59-060F6A8525C0}" type="pres">
      <dgm:prSet presAssocID="{DDB57361-DDD2-48D4-8060-D1C8F4A2D135}" presName="parentTextArrow" presStyleLbl="node1" presStyleIdx="2" presStyleCnt="5"/>
      <dgm:spPr/>
    </dgm:pt>
    <dgm:pt modelId="{F0D84C34-BC35-41A2-9E66-515BE2244851}" type="pres">
      <dgm:prSet presAssocID="{03A1441D-2522-4745-AFCA-36919DBC7DCB}" presName="sp" presStyleCnt="0"/>
      <dgm:spPr/>
    </dgm:pt>
    <dgm:pt modelId="{F34C65C2-A983-4638-949E-2105FC75457F}" type="pres">
      <dgm:prSet presAssocID="{9C020212-C489-41D4-BE5A-08807B6EA68B}" presName="arrowAndChildren" presStyleCnt="0"/>
      <dgm:spPr/>
    </dgm:pt>
    <dgm:pt modelId="{D9A58BD4-94D0-41BF-A3F7-E390C8975180}" type="pres">
      <dgm:prSet presAssocID="{9C020212-C489-41D4-BE5A-08807B6EA68B}" presName="parentTextArrow" presStyleLbl="node1" presStyleIdx="3" presStyleCnt="5"/>
      <dgm:spPr/>
    </dgm:pt>
    <dgm:pt modelId="{828A9803-65EC-4534-9C5A-DCBDA330C209}" type="pres">
      <dgm:prSet presAssocID="{717CC5B8-2982-4A1D-B90F-5FBFC481238F}" presName="sp" presStyleCnt="0"/>
      <dgm:spPr/>
    </dgm:pt>
    <dgm:pt modelId="{F85E2468-C637-4674-B716-E7AF598D3290}" type="pres">
      <dgm:prSet presAssocID="{C69F4E93-415B-46CC-8601-91FA38084287}" presName="arrowAndChildren" presStyleCnt="0"/>
      <dgm:spPr/>
    </dgm:pt>
    <dgm:pt modelId="{21CDF742-64AC-4603-B995-7C101E45FB01}" type="pres">
      <dgm:prSet presAssocID="{C69F4E93-415B-46CC-8601-91FA38084287}" presName="parentTextArrow" presStyleLbl="node1" presStyleIdx="4" presStyleCnt="5"/>
      <dgm:spPr/>
    </dgm:pt>
  </dgm:ptLst>
  <dgm:cxnLst>
    <dgm:cxn modelId="{A4A31316-53E4-4DFD-8EB5-8C3D31142424}" type="presOf" srcId="{057D6AFA-3ACA-41B2-8BA7-557B26B12C74}" destId="{D4D99DCC-959E-48B5-A531-2C3BE5640645}" srcOrd="0" destOrd="0" presId="urn:microsoft.com/office/officeart/2005/8/layout/process4"/>
    <dgm:cxn modelId="{CCC5331A-B4C0-4568-A28C-CCE7DF17A815}" srcId="{61C397DC-89D2-483D-A569-8FA9E927330B}" destId="{D4B5BD41-D858-49F1-98CC-F581B7AB4F89}" srcOrd="3" destOrd="0" parTransId="{277A945D-8341-4507-8EBB-5C5CCF4401F1}" sibTransId="{3EECB4F2-7A58-43A5-A6B5-01BAFDDAD88A}"/>
    <dgm:cxn modelId="{1F1FE023-91E7-4098-B559-E0BFA39A52A9}" type="presOf" srcId="{61C397DC-89D2-483D-A569-8FA9E927330B}" destId="{54BB1E55-1781-4216-818B-B8E9EFEF42FD}" srcOrd="0" destOrd="0" presId="urn:microsoft.com/office/officeart/2005/8/layout/process4"/>
    <dgm:cxn modelId="{A9F45E2C-75D1-4EBA-964E-37F799C48080}" srcId="{61C397DC-89D2-483D-A569-8FA9E927330B}" destId="{C69F4E93-415B-46CC-8601-91FA38084287}" srcOrd="0" destOrd="0" parTransId="{5E7363D0-F56C-4F74-AC7A-951A89F36C53}" sibTransId="{717CC5B8-2982-4A1D-B90F-5FBFC481238F}"/>
    <dgm:cxn modelId="{7AE80E55-FDBA-4FF4-AC46-006778070976}" srcId="{61C397DC-89D2-483D-A569-8FA9E927330B}" destId="{DDB57361-DDD2-48D4-8060-D1C8F4A2D135}" srcOrd="2" destOrd="0" parTransId="{94BED17E-6A58-4D7E-BD55-FFABDCFD16E8}" sibTransId="{46E1375E-466F-4FDE-B5A1-331DE3CBFEEB}"/>
    <dgm:cxn modelId="{7449B275-014C-485E-890B-5DC4E55066A9}" srcId="{61C397DC-89D2-483D-A569-8FA9E927330B}" destId="{9C020212-C489-41D4-BE5A-08807B6EA68B}" srcOrd="1" destOrd="0" parTransId="{204DEDBB-36AE-4634-A596-A7AF4D5D7FBF}" sibTransId="{03A1441D-2522-4745-AFCA-36919DBC7DCB}"/>
    <dgm:cxn modelId="{B2072F89-FAA4-4D26-B66E-C89AFBA6CAEE}" srcId="{61C397DC-89D2-483D-A569-8FA9E927330B}" destId="{057D6AFA-3ACA-41B2-8BA7-557B26B12C74}" srcOrd="4" destOrd="0" parTransId="{BDFC1A3B-4CA0-4358-873C-47E09E0B0428}" sibTransId="{B9F9F381-8F63-444C-84C9-026E7197EF45}"/>
    <dgm:cxn modelId="{FF465A9B-21E4-491E-B5EF-22076639EBED}" type="presOf" srcId="{C69F4E93-415B-46CC-8601-91FA38084287}" destId="{21CDF742-64AC-4603-B995-7C101E45FB01}" srcOrd="0" destOrd="0" presId="urn:microsoft.com/office/officeart/2005/8/layout/process4"/>
    <dgm:cxn modelId="{E3DC0CBD-237F-4B87-AD44-01FEA8E19D17}" type="presOf" srcId="{9C020212-C489-41D4-BE5A-08807B6EA68B}" destId="{D9A58BD4-94D0-41BF-A3F7-E390C8975180}" srcOrd="0" destOrd="0" presId="urn:microsoft.com/office/officeart/2005/8/layout/process4"/>
    <dgm:cxn modelId="{81F7B2C4-72C7-4166-9372-19E241901F72}" type="presOf" srcId="{DDB57361-DDD2-48D4-8060-D1C8F4A2D135}" destId="{FD3EE31D-2AD0-48D8-AF59-060F6A8525C0}" srcOrd="0" destOrd="0" presId="urn:microsoft.com/office/officeart/2005/8/layout/process4"/>
    <dgm:cxn modelId="{C9900FEE-2A81-4A45-AA60-CCA2FE0CE984}" type="presOf" srcId="{D4B5BD41-D858-49F1-98CC-F581B7AB4F89}" destId="{2D0C9778-7D83-42A0-8059-B338AC09CE51}" srcOrd="0" destOrd="0" presId="urn:microsoft.com/office/officeart/2005/8/layout/process4"/>
    <dgm:cxn modelId="{140CD03F-CAA6-4141-813B-37EE45161325}" type="presParOf" srcId="{54BB1E55-1781-4216-818B-B8E9EFEF42FD}" destId="{5183E255-9429-4F76-BFEC-0B7F2E3E47A6}" srcOrd="0" destOrd="0" presId="urn:microsoft.com/office/officeart/2005/8/layout/process4"/>
    <dgm:cxn modelId="{5378682D-E0CC-4CF4-844F-84AFA0B2F82E}" type="presParOf" srcId="{5183E255-9429-4F76-BFEC-0B7F2E3E47A6}" destId="{D4D99DCC-959E-48B5-A531-2C3BE5640645}" srcOrd="0" destOrd="0" presId="urn:microsoft.com/office/officeart/2005/8/layout/process4"/>
    <dgm:cxn modelId="{E0022C07-B2A7-4542-BA4F-4CA99C9D687E}" type="presParOf" srcId="{54BB1E55-1781-4216-818B-B8E9EFEF42FD}" destId="{40238742-6F8C-453B-B4BE-F9C2BABCF8C2}" srcOrd="1" destOrd="0" presId="urn:microsoft.com/office/officeart/2005/8/layout/process4"/>
    <dgm:cxn modelId="{1206C1D0-53C9-4653-809B-5F68E227EBB6}" type="presParOf" srcId="{54BB1E55-1781-4216-818B-B8E9EFEF42FD}" destId="{CC53F2AB-EE43-4FB6-B04A-14EB634E21F3}" srcOrd="2" destOrd="0" presId="urn:microsoft.com/office/officeart/2005/8/layout/process4"/>
    <dgm:cxn modelId="{63EAF106-2309-47B9-9792-84EA5EC834FC}" type="presParOf" srcId="{CC53F2AB-EE43-4FB6-B04A-14EB634E21F3}" destId="{2D0C9778-7D83-42A0-8059-B338AC09CE51}" srcOrd="0" destOrd="0" presId="urn:microsoft.com/office/officeart/2005/8/layout/process4"/>
    <dgm:cxn modelId="{69727CB3-FEF2-40FC-8BCC-442C8BBCEEF5}" type="presParOf" srcId="{54BB1E55-1781-4216-818B-B8E9EFEF42FD}" destId="{C8F8F69B-2C29-4640-ABF6-2611DFF5D674}" srcOrd="3" destOrd="0" presId="urn:microsoft.com/office/officeart/2005/8/layout/process4"/>
    <dgm:cxn modelId="{8174F759-8BB2-4424-BF90-78E75FE18ED4}" type="presParOf" srcId="{54BB1E55-1781-4216-818B-B8E9EFEF42FD}" destId="{F3EA0968-F33F-43F1-8D75-2B9DDA01BC34}" srcOrd="4" destOrd="0" presId="urn:microsoft.com/office/officeart/2005/8/layout/process4"/>
    <dgm:cxn modelId="{EA47653B-1671-46E0-9D32-A87231815F9F}" type="presParOf" srcId="{F3EA0968-F33F-43F1-8D75-2B9DDA01BC34}" destId="{FD3EE31D-2AD0-48D8-AF59-060F6A8525C0}" srcOrd="0" destOrd="0" presId="urn:microsoft.com/office/officeart/2005/8/layout/process4"/>
    <dgm:cxn modelId="{BC958A9C-DA77-4E6B-8FF6-6BA5175E1FD4}" type="presParOf" srcId="{54BB1E55-1781-4216-818B-B8E9EFEF42FD}" destId="{F0D84C34-BC35-41A2-9E66-515BE2244851}" srcOrd="5" destOrd="0" presId="urn:microsoft.com/office/officeart/2005/8/layout/process4"/>
    <dgm:cxn modelId="{0E3CD3E6-8F29-4BC0-B9D9-A4EDFD617993}" type="presParOf" srcId="{54BB1E55-1781-4216-818B-B8E9EFEF42FD}" destId="{F34C65C2-A983-4638-949E-2105FC75457F}" srcOrd="6" destOrd="0" presId="urn:microsoft.com/office/officeart/2005/8/layout/process4"/>
    <dgm:cxn modelId="{FEC3E069-A058-47BD-8F55-A2FEBC66939F}" type="presParOf" srcId="{F34C65C2-A983-4638-949E-2105FC75457F}" destId="{D9A58BD4-94D0-41BF-A3F7-E390C8975180}" srcOrd="0" destOrd="0" presId="urn:microsoft.com/office/officeart/2005/8/layout/process4"/>
    <dgm:cxn modelId="{AE0C197E-3786-441C-8C6E-5BDFB84122A3}" type="presParOf" srcId="{54BB1E55-1781-4216-818B-B8E9EFEF42FD}" destId="{828A9803-65EC-4534-9C5A-DCBDA330C209}" srcOrd="7" destOrd="0" presId="urn:microsoft.com/office/officeart/2005/8/layout/process4"/>
    <dgm:cxn modelId="{42F7FC76-D8EC-459C-B307-FC301CFC9724}" type="presParOf" srcId="{54BB1E55-1781-4216-818B-B8E9EFEF42FD}" destId="{F85E2468-C637-4674-B716-E7AF598D3290}" srcOrd="8" destOrd="0" presId="urn:microsoft.com/office/officeart/2005/8/layout/process4"/>
    <dgm:cxn modelId="{A7E6BC2B-12E3-459F-9E0B-FD3F195CC82C}" type="presParOf" srcId="{F85E2468-C637-4674-B716-E7AF598D3290}" destId="{21CDF742-64AC-4603-B995-7C101E45FB0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C397DC-89D2-483D-A569-8FA9E927330B}" type="doc">
      <dgm:prSet loTypeId="urn:microsoft.com/office/officeart/2005/8/layout/process4" loCatId="process" qsTypeId="urn:microsoft.com/office/officeart/2005/8/quickstyle/simple1" qsCatId="simple" csTypeId="urn:microsoft.com/office/officeart/2005/8/colors/colorful5" csCatId="colorful" phldr="1"/>
      <dgm:spPr/>
    </dgm:pt>
    <dgm:pt modelId="{C69F4E93-415B-46CC-8601-91FA38084287}">
      <dgm:prSet phldrT="[Tekst]"/>
      <dgm:spPr/>
      <dgm:t>
        <a:bodyPr/>
        <a:lstStyle/>
        <a:p>
          <a:r>
            <a:rPr lang="nl-NL" dirty="0"/>
            <a:t>kennismakingsfase</a:t>
          </a:r>
        </a:p>
      </dgm:t>
    </dgm:pt>
    <dgm:pt modelId="{5E7363D0-F56C-4F74-AC7A-951A89F36C53}" type="parTrans" cxnId="{A9F45E2C-75D1-4EBA-964E-37F799C48080}">
      <dgm:prSet/>
      <dgm:spPr/>
      <dgm:t>
        <a:bodyPr/>
        <a:lstStyle/>
        <a:p>
          <a:endParaRPr lang="nl-NL"/>
        </a:p>
      </dgm:t>
    </dgm:pt>
    <dgm:pt modelId="{717CC5B8-2982-4A1D-B90F-5FBFC481238F}" type="sibTrans" cxnId="{A9F45E2C-75D1-4EBA-964E-37F799C48080}">
      <dgm:prSet/>
      <dgm:spPr/>
      <dgm:t>
        <a:bodyPr/>
        <a:lstStyle/>
        <a:p>
          <a:endParaRPr lang="nl-NL"/>
        </a:p>
      </dgm:t>
    </dgm:pt>
    <dgm:pt modelId="{D4B5BD41-D858-49F1-98CC-F581B7AB4F89}">
      <dgm:prSet phldrT="[Tekst]"/>
      <dgm:spPr/>
      <dgm:t>
        <a:bodyPr/>
        <a:lstStyle/>
        <a:p>
          <a:r>
            <a:rPr lang="nl-NL" dirty="0"/>
            <a:t>(herstelfase)</a:t>
          </a:r>
        </a:p>
      </dgm:t>
    </dgm:pt>
    <dgm:pt modelId="{277A945D-8341-4507-8EBB-5C5CCF4401F1}" type="parTrans" cxnId="{CCC5331A-B4C0-4568-A28C-CCE7DF17A815}">
      <dgm:prSet/>
      <dgm:spPr/>
      <dgm:t>
        <a:bodyPr/>
        <a:lstStyle/>
        <a:p>
          <a:endParaRPr lang="nl-NL"/>
        </a:p>
      </dgm:t>
    </dgm:pt>
    <dgm:pt modelId="{3EECB4F2-7A58-43A5-A6B5-01BAFDDAD88A}" type="sibTrans" cxnId="{CCC5331A-B4C0-4568-A28C-CCE7DF17A815}">
      <dgm:prSet/>
      <dgm:spPr/>
      <dgm:t>
        <a:bodyPr/>
        <a:lstStyle/>
        <a:p>
          <a:endParaRPr lang="nl-NL"/>
        </a:p>
      </dgm:t>
    </dgm:pt>
    <dgm:pt modelId="{057D6AFA-3ACA-41B2-8BA7-557B26B12C74}">
      <dgm:prSet phldrT="[Tekst]"/>
      <dgm:spPr/>
      <dgm:t>
        <a:bodyPr/>
        <a:lstStyle/>
        <a:p>
          <a:r>
            <a:rPr lang="nl-NL" dirty="0"/>
            <a:t>herintegratiefase</a:t>
          </a:r>
        </a:p>
      </dgm:t>
    </dgm:pt>
    <dgm:pt modelId="{BDFC1A3B-4CA0-4358-873C-47E09E0B0428}" type="parTrans" cxnId="{B2072F89-FAA4-4D26-B66E-C89AFBA6CAEE}">
      <dgm:prSet/>
      <dgm:spPr/>
      <dgm:t>
        <a:bodyPr/>
        <a:lstStyle/>
        <a:p>
          <a:endParaRPr lang="nl-NL"/>
        </a:p>
      </dgm:t>
    </dgm:pt>
    <dgm:pt modelId="{B9F9F381-8F63-444C-84C9-026E7197EF45}" type="sibTrans" cxnId="{B2072F89-FAA4-4D26-B66E-C89AFBA6CAEE}">
      <dgm:prSet/>
      <dgm:spPr/>
      <dgm:t>
        <a:bodyPr/>
        <a:lstStyle/>
        <a:p>
          <a:endParaRPr lang="nl-NL"/>
        </a:p>
      </dgm:t>
    </dgm:pt>
    <dgm:pt modelId="{9C020212-C489-41D4-BE5A-08807B6EA68B}">
      <dgm:prSet/>
      <dgm:spPr/>
      <dgm:t>
        <a:bodyPr/>
        <a:lstStyle/>
        <a:p>
          <a:r>
            <a:rPr lang="nl-NL" dirty="0"/>
            <a:t>rustfase</a:t>
          </a:r>
        </a:p>
      </dgm:t>
    </dgm:pt>
    <dgm:pt modelId="{204DEDBB-36AE-4634-A596-A7AF4D5D7FBF}" type="parTrans" cxnId="{7449B275-014C-485E-890B-5DC4E55066A9}">
      <dgm:prSet/>
      <dgm:spPr/>
      <dgm:t>
        <a:bodyPr/>
        <a:lstStyle/>
        <a:p>
          <a:endParaRPr lang="nl-NL"/>
        </a:p>
      </dgm:t>
    </dgm:pt>
    <dgm:pt modelId="{03A1441D-2522-4745-AFCA-36919DBC7DCB}" type="sibTrans" cxnId="{7449B275-014C-485E-890B-5DC4E55066A9}">
      <dgm:prSet/>
      <dgm:spPr/>
      <dgm:t>
        <a:bodyPr/>
        <a:lstStyle/>
        <a:p>
          <a:endParaRPr lang="nl-NL"/>
        </a:p>
      </dgm:t>
    </dgm:pt>
    <dgm:pt modelId="{DDB57361-DDD2-48D4-8060-D1C8F4A2D135}">
      <dgm:prSet/>
      <dgm:spPr/>
      <dgm:t>
        <a:bodyPr/>
        <a:lstStyle/>
        <a:p>
          <a:r>
            <a:rPr lang="nl-NL" dirty="0"/>
            <a:t>grensfase</a:t>
          </a:r>
        </a:p>
      </dgm:t>
    </dgm:pt>
    <dgm:pt modelId="{94BED17E-6A58-4D7E-BD55-FFABDCFD16E8}" type="parTrans" cxnId="{7AE80E55-FDBA-4FF4-AC46-006778070976}">
      <dgm:prSet/>
      <dgm:spPr/>
      <dgm:t>
        <a:bodyPr/>
        <a:lstStyle/>
        <a:p>
          <a:endParaRPr lang="nl-NL"/>
        </a:p>
      </dgm:t>
    </dgm:pt>
    <dgm:pt modelId="{46E1375E-466F-4FDE-B5A1-331DE3CBFEEB}" type="sibTrans" cxnId="{7AE80E55-FDBA-4FF4-AC46-006778070976}">
      <dgm:prSet/>
      <dgm:spPr/>
      <dgm:t>
        <a:bodyPr/>
        <a:lstStyle/>
        <a:p>
          <a:endParaRPr lang="nl-NL"/>
        </a:p>
      </dgm:t>
    </dgm:pt>
    <dgm:pt modelId="{54BB1E55-1781-4216-818B-B8E9EFEF42FD}" type="pres">
      <dgm:prSet presAssocID="{61C397DC-89D2-483D-A569-8FA9E927330B}" presName="Name0" presStyleCnt="0">
        <dgm:presLayoutVars>
          <dgm:dir/>
          <dgm:animLvl val="lvl"/>
          <dgm:resizeHandles val="exact"/>
        </dgm:presLayoutVars>
      </dgm:prSet>
      <dgm:spPr/>
    </dgm:pt>
    <dgm:pt modelId="{5183E255-9429-4F76-BFEC-0B7F2E3E47A6}" type="pres">
      <dgm:prSet presAssocID="{057D6AFA-3ACA-41B2-8BA7-557B26B12C74}" presName="boxAndChildren" presStyleCnt="0"/>
      <dgm:spPr/>
    </dgm:pt>
    <dgm:pt modelId="{D4D99DCC-959E-48B5-A531-2C3BE5640645}" type="pres">
      <dgm:prSet presAssocID="{057D6AFA-3ACA-41B2-8BA7-557B26B12C74}" presName="parentTextBox" presStyleLbl="node1" presStyleIdx="0" presStyleCnt="5"/>
      <dgm:spPr/>
    </dgm:pt>
    <dgm:pt modelId="{40238742-6F8C-453B-B4BE-F9C2BABCF8C2}" type="pres">
      <dgm:prSet presAssocID="{3EECB4F2-7A58-43A5-A6B5-01BAFDDAD88A}" presName="sp" presStyleCnt="0"/>
      <dgm:spPr/>
    </dgm:pt>
    <dgm:pt modelId="{CC53F2AB-EE43-4FB6-B04A-14EB634E21F3}" type="pres">
      <dgm:prSet presAssocID="{D4B5BD41-D858-49F1-98CC-F581B7AB4F89}" presName="arrowAndChildren" presStyleCnt="0"/>
      <dgm:spPr/>
    </dgm:pt>
    <dgm:pt modelId="{2D0C9778-7D83-42A0-8059-B338AC09CE51}" type="pres">
      <dgm:prSet presAssocID="{D4B5BD41-D858-49F1-98CC-F581B7AB4F89}" presName="parentTextArrow" presStyleLbl="node1" presStyleIdx="1" presStyleCnt="5"/>
      <dgm:spPr/>
    </dgm:pt>
    <dgm:pt modelId="{C8F8F69B-2C29-4640-ABF6-2611DFF5D674}" type="pres">
      <dgm:prSet presAssocID="{46E1375E-466F-4FDE-B5A1-331DE3CBFEEB}" presName="sp" presStyleCnt="0"/>
      <dgm:spPr/>
    </dgm:pt>
    <dgm:pt modelId="{F3EA0968-F33F-43F1-8D75-2B9DDA01BC34}" type="pres">
      <dgm:prSet presAssocID="{DDB57361-DDD2-48D4-8060-D1C8F4A2D135}" presName="arrowAndChildren" presStyleCnt="0"/>
      <dgm:spPr/>
    </dgm:pt>
    <dgm:pt modelId="{FD3EE31D-2AD0-48D8-AF59-060F6A8525C0}" type="pres">
      <dgm:prSet presAssocID="{DDB57361-DDD2-48D4-8060-D1C8F4A2D135}" presName="parentTextArrow" presStyleLbl="node1" presStyleIdx="2" presStyleCnt="5"/>
      <dgm:spPr/>
    </dgm:pt>
    <dgm:pt modelId="{F0D84C34-BC35-41A2-9E66-515BE2244851}" type="pres">
      <dgm:prSet presAssocID="{03A1441D-2522-4745-AFCA-36919DBC7DCB}" presName="sp" presStyleCnt="0"/>
      <dgm:spPr/>
    </dgm:pt>
    <dgm:pt modelId="{F34C65C2-A983-4638-949E-2105FC75457F}" type="pres">
      <dgm:prSet presAssocID="{9C020212-C489-41D4-BE5A-08807B6EA68B}" presName="arrowAndChildren" presStyleCnt="0"/>
      <dgm:spPr/>
    </dgm:pt>
    <dgm:pt modelId="{D9A58BD4-94D0-41BF-A3F7-E390C8975180}" type="pres">
      <dgm:prSet presAssocID="{9C020212-C489-41D4-BE5A-08807B6EA68B}" presName="parentTextArrow" presStyleLbl="node1" presStyleIdx="3" presStyleCnt="5"/>
      <dgm:spPr/>
    </dgm:pt>
    <dgm:pt modelId="{828A9803-65EC-4534-9C5A-DCBDA330C209}" type="pres">
      <dgm:prSet presAssocID="{717CC5B8-2982-4A1D-B90F-5FBFC481238F}" presName="sp" presStyleCnt="0"/>
      <dgm:spPr/>
    </dgm:pt>
    <dgm:pt modelId="{F85E2468-C637-4674-B716-E7AF598D3290}" type="pres">
      <dgm:prSet presAssocID="{C69F4E93-415B-46CC-8601-91FA38084287}" presName="arrowAndChildren" presStyleCnt="0"/>
      <dgm:spPr/>
    </dgm:pt>
    <dgm:pt modelId="{21CDF742-64AC-4603-B995-7C101E45FB01}" type="pres">
      <dgm:prSet presAssocID="{C69F4E93-415B-46CC-8601-91FA38084287}" presName="parentTextArrow" presStyleLbl="node1" presStyleIdx="4" presStyleCnt="5"/>
      <dgm:spPr/>
    </dgm:pt>
  </dgm:ptLst>
  <dgm:cxnLst>
    <dgm:cxn modelId="{A4A31316-53E4-4DFD-8EB5-8C3D31142424}" type="presOf" srcId="{057D6AFA-3ACA-41B2-8BA7-557B26B12C74}" destId="{D4D99DCC-959E-48B5-A531-2C3BE5640645}" srcOrd="0" destOrd="0" presId="urn:microsoft.com/office/officeart/2005/8/layout/process4"/>
    <dgm:cxn modelId="{CCC5331A-B4C0-4568-A28C-CCE7DF17A815}" srcId="{61C397DC-89D2-483D-A569-8FA9E927330B}" destId="{D4B5BD41-D858-49F1-98CC-F581B7AB4F89}" srcOrd="3" destOrd="0" parTransId="{277A945D-8341-4507-8EBB-5C5CCF4401F1}" sibTransId="{3EECB4F2-7A58-43A5-A6B5-01BAFDDAD88A}"/>
    <dgm:cxn modelId="{1F1FE023-91E7-4098-B559-E0BFA39A52A9}" type="presOf" srcId="{61C397DC-89D2-483D-A569-8FA9E927330B}" destId="{54BB1E55-1781-4216-818B-B8E9EFEF42FD}" srcOrd="0" destOrd="0" presId="urn:microsoft.com/office/officeart/2005/8/layout/process4"/>
    <dgm:cxn modelId="{A9F45E2C-75D1-4EBA-964E-37F799C48080}" srcId="{61C397DC-89D2-483D-A569-8FA9E927330B}" destId="{C69F4E93-415B-46CC-8601-91FA38084287}" srcOrd="0" destOrd="0" parTransId="{5E7363D0-F56C-4F74-AC7A-951A89F36C53}" sibTransId="{717CC5B8-2982-4A1D-B90F-5FBFC481238F}"/>
    <dgm:cxn modelId="{7AE80E55-FDBA-4FF4-AC46-006778070976}" srcId="{61C397DC-89D2-483D-A569-8FA9E927330B}" destId="{DDB57361-DDD2-48D4-8060-D1C8F4A2D135}" srcOrd="2" destOrd="0" parTransId="{94BED17E-6A58-4D7E-BD55-FFABDCFD16E8}" sibTransId="{46E1375E-466F-4FDE-B5A1-331DE3CBFEEB}"/>
    <dgm:cxn modelId="{7449B275-014C-485E-890B-5DC4E55066A9}" srcId="{61C397DC-89D2-483D-A569-8FA9E927330B}" destId="{9C020212-C489-41D4-BE5A-08807B6EA68B}" srcOrd="1" destOrd="0" parTransId="{204DEDBB-36AE-4634-A596-A7AF4D5D7FBF}" sibTransId="{03A1441D-2522-4745-AFCA-36919DBC7DCB}"/>
    <dgm:cxn modelId="{B2072F89-FAA4-4D26-B66E-C89AFBA6CAEE}" srcId="{61C397DC-89D2-483D-A569-8FA9E927330B}" destId="{057D6AFA-3ACA-41B2-8BA7-557B26B12C74}" srcOrd="4" destOrd="0" parTransId="{BDFC1A3B-4CA0-4358-873C-47E09E0B0428}" sibTransId="{B9F9F381-8F63-444C-84C9-026E7197EF45}"/>
    <dgm:cxn modelId="{FF465A9B-21E4-491E-B5EF-22076639EBED}" type="presOf" srcId="{C69F4E93-415B-46CC-8601-91FA38084287}" destId="{21CDF742-64AC-4603-B995-7C101E45FB01}" srcOrd="0" destOrd="0" presId="urn:microsoft.com/office/officeart/2005/8/layout/process4"/>
    <dgm:cxn modelId="{E3DC0CBD-237F-4B87-AD44-01FEA8E19D17}" type="presOf" srcId="{9C020212-C489-41D4-BE5A-08807B6EA68B}" destId="{D9A58BD4-94D0-41BF-A3F7-E390C8975180}" srcOrd="0" destOrd="0" presId="urn:microsoft.com/office/officeart/2005/8/layout/process4"/>
    <dgm:cxn modelId="{81F7B2C4-72C7-4166-9372-19E241901F72}" type="presOf" srcId="{DDB57361-DDD2-48D4-8060-D1C8F4A2D135}" destId="{FD3EE31D-2AD0-48D8-AF59-060F6A8525C0}" srcOrd="0" destOrd="0" presId="urn:microsoft.com/office/officeart/2005/8/layout/process4"/>
    <dgm:cxn modelId="{C9900FEE-2A81-4A45-AA60-CCA2FE0CE984}" type="presOf" srcId="{D4B5BD41-D858-49F1-98CC-F581B7AB4F89}" destId="{2D0C9778-7D83-42A0-8059-B338AC09CE51}" srcOrd="0" destOrd="0" presId="urn:microsoft.com/office/officeart/2005/8/layout/process4"/>
    <dgm:cxn modelId="{140CD03F-CAA6-4141-813B-37EE45161325}" type="presParOf" srcId="{54BB1E55-1781-4216-818B-B8E9EFEF42FD}" destId="{5183E255-9429-4F76-BFEC-0B7F2E3E47A6}" srcOrd="0" destOrd="0" presId="urn:microsoft.com/office/officeart/2005/8/layout/process4"/>
    <dgm:cxn modelId="{5378682D-E0CC-4CF4-844F-84AFA0B2F82E}" type="presParOf" srcId="{5183E255-9429-4F76-BFEC-0B7F2E3E47A6}" destId="{D4D99DCC-959E-48B5-A531-2C3BE5640645}" srcOrd="0" destOrd="0" presId="urn:microsoft.com/office/officeart/2005/8/layout/process4"/>
    <dgm:cxn modelId="{E0022C07-B2A7-4542-BA4F-4CA99C9D687E}" type="presParOf" srcId="{54BB1E55-1781-4216-818B-B8E9EFEF42FD}" destId="{40238742-6F8C-453B-B4BE-F9C2BABCF8C2}" srcOrd="1" destOrd="0" presId="urn:microsoft.com/office/officeart/2005/8/layout/process4"/>
    <dgm:cxn modelId="{1206C1D0-53C9-4653-809B-5F68E227EBB6}" type="presParOf" srcId="{54BB1E55-1781-4216-818B-B8E9EFEF42FD}" destId="{CC53F2AB-EE43-4FB6-B04A-14EB634E21F3}" srcOrd="2" destOrd="0" presId="urn:microsoft.com/office/officeart/2005/8/layout/process4"/>
    <dgm:cxn modelId="{63EAF106-2309-47B9-9792-84EA5EC834FC}" type="presParOf" srcId="{CC53F2AB-EE43-4FB6-B04A-14EB634E21F3}" destId="{2D0C9778-7D83-42A0-8059-B338AC09CE51}" srcOrd="0" destOrd="0" presId="urn:microsoft.com/office/officeart/2005/8/layout/process4"/>
    <dgm:cxn modelId="{69727CB3-FEF2-40FC-8BCC-442C8BBCEEF5}" type="presParOf" srcId="{54BB1E55-1781-4216-818B-B8E9EFEF42FD}" destId="{C8F8F69B-2C29-4640-ABF6-2611DFF5D674}" srcOrd="3" destOrd="0" presId="urn:microsoft.com/office/officeart/2005/8/layout/process4"/>
    <dgm:cxn modelId="{8174F759-8BB2-4424-BF90-78E75FE18ED4}" type="presParOf" srcId="{54BB1E55-1781-4216-818B-B8E9EFEF42FD}" destId="{F3EA0968-F33F-43F1-8D75-2B9DDA01BC34}" srcOrd="4" destOrd="0" presId="urn:microsoft.com/office/officeart/2005/8/layout/process4"/>
    <dgm:cxn modelId="{EA47653B-1671-46E0-9D32-A87231815F9F}" type="presParOf" srcId="{F3EA0968-F33F-43F1-8D75-2B9DDA01BC34}" destId="{FD3EE31D-2AD0-48D8-AF59-060F6A8525C0}" srcOrd="0" destOrd="0" presId="urn:microsoft.com/office/officeart/2005/8/layout/process4"/>
    <dgm:cxn modelId="{BC958A9C-DA77-4E6B-8FF6-6BA5175E1FD4}" type="presParOf" srcId="{54BB1E55-1781-4216-818B-B8E9EFEF42FD}" destId="{F0D84C34-BC35-41A2-9E66-515BE2244851}" srcOrd="5" destOrd="0" presId="urn:microsoft.com/office/officeart/2005/8/layout/process4"/>
    <dgm:cxn modelId="{0E3CD3E6-8F29-4BC0-B9D9-A4EDFD617993}" type="presParOf" srcId="{54BB1E55-1781-4216-818B-B8E9EFEF42FD}" destId="{F34C65C2-A983-4638-949E-2105FC75457F}" srcOrd="6" destOrd="0" presId="urn:microsoft.com/office/officeart/2005/8/layout/process4"/>
    <dgm:cxn modelId="{FEC3E069-A058-47BD-8F55-A2FEBC66939F}" type="presParOf" srcId="{F34C65C2-A983-4638-949E-2105FC75457F}" destId="{D9A58BD4-94D0-41BF-A3F7-E390C8975180}" srcOrd="0" destOrd="0" presId="urn:microsoft.com/office/officeart/2005/8/layout/process4"/>
    <dgm:cxn modelId="{AE0C197E-3786-441C-8C6E-5BDFB84122A3}" type="presParOf" srcId="{54BB1E55-1781-4216-818B-B8E9EFEF42FD}" destId="{828A9803-65EC-4534-9C5A-DCBDA330C209}" srcOrd="7" destOrd="0" presId="urn:microsoft.com/office/officeart/2005/8/layout/process4"/>
    <dgm:cxn modelId="{42F7FC76-D8EC-459C-B307-FC301CFC9724}" type="presParOf" srcId="{54BB1E55-1781-4216-818B-B8E9EFEF42FD}" destId="{F85E2468-C637-4674-B716-E7AF598D3290}" srcOrd="8" destOrd="0" presId="urn:microsoft.com/office/officeart/2005/8/layout/process4"/>
    <dgm:cxn modelId="{A7E6BC2B-12E3-459F-9E0B-FD3F195CC82C}" type="presParOf" srcId="{F85E2468-C637-4674-B716-E7AF598D3290}" destId="{21CDF742-64AC-4603-B995-7C101E45FB0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D8695-39E9-4740-9E05-72D38EC3A1BF}">
      <dsp:nvSpPr>
        <dsp:cNvPr id="0" name=""/>
        <dsp:cNvSpPr/>
      </dsp:nvSpPr>
      <dsp:spPr>
        <a:xfrm>
          <a:off x="2964" y="970774"/>
          <a:ext cx="2974538" cy="1189815"/>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66675" rIns="33338" bIns="66675" numCol="1" spcCol="1270" anchor="ctr" anchorCtr="0">
          <a:noAutofit/>
        </a:bodyPr>
        <a:lstStyle/>
        <a:p>
          <a:pPr marL="0" lvl="0" indent="0" algn="ctr" defTabSz="1111250">
            <a:lnSpc>
              <a:spcPct val="90000"/>
            </a:lnSpc>
            <a:spcBef>
              <a:spcPct val="0"/>
            </a:spcBef>
            <a:spcAft>
              <a:spcPct val="35000"/>
            </a:spcAft>
            <a:buNone/>
          </a:pPr>
          <a:r>
            <a:rPr lang="nl-BE" sz="2500" kern="1200" dirty="0"/>
            <a:t>Nood aan verbondenheid</a:t>
          </a:r>
          <a:endParaRPr lang="en-US" sz="2500" kern="1200" dirty="0"/>
        </a:p>
      </dsp:txBody>
      <dsp:txXfrm>
        <a:off x="2964" y="970774"/>
        <a:ext cx="2677084" cy="1189815"/>
      </dsp:txXfrm>
    </dsp:sp>
    <dsp:sp modelId="{5FDFCE93-FC3C-4560-8E30-FA3FF7FABEC7}">
      <dsp:nvSpPr>
        <dsp:cNvPr id="0" name=""/>
        <dsp:cNvSpPr/>
      </dsp:nvSpPr>
      <dsp:spPr>
        <a:xfrm>
          <a:off x="2382595" y="970774"/>
          <a:ext cx="2974538" cy="1189815"/>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0013" tIns="66675" rIns="33338" bIns="66675" numCol="1" spcCol="1270" anchor="ctr" anchorCtr="0">
          <a:noAutofit/>
        </a:bodyPr>
        <a:lstStyle/>
        <a:p>
          <a:pPr marL="0" lvl="0" indent="0" algn="ctr" defTabSz="1111250">
            <a:lnSpc>
              <a:spcPct val="90000"/>
            </a:lnSpc>
            <a:spcBef>
              <a:spcPct val="0"/>
            </a:spcBef>
            <a:spcAft>
              <a:spcPct val="35000"/>
            </a:spcAft>
            <a:buNone/>
          </a:pPr>
          <a:r>
            <a:rPr lang="nl-BE" sz="2500" kern="1200" dirty="0"/>
            <a:t>Nood aan competentie</a:t>
          </a:r>
          <a:endParaRPr lang="en-US" sz="2500" kern="1200" dirty="0"/>
        </a:p>
      </dsp:txBody>
      <dsp:txXfrm>
        <a:off x="2977503" y="970774"/>
        <a:ext cx="1784723" cy="1189815"/>
      </dsp:txXfrm>
    </dsp:sp>
    <dsp:sp modelId="{D92C757D-D81E-4521-A471-055C7C10408D}">
      <dsp:nvSpPr>
        <dsp:cNvPr id="0" name=""/>
        <dsp:cNvSpPr/>
      </dsp:nvSpPr>
      <dsp:spPr>
        <a:xfrm>
          <a:off x="4762226" y="970774"/>
          <a:ext cx="2974538" cy="1189815"/>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0013" tIns="66675" rIns="33338" bIns="66675" numCol="1" spcCol="1270" anchor="ctr" anchorCtr="0">
          <a:noAutofit/>
        </a:bodyPr>
        <a:lstStyle/>
        <a:p>
          <a:pPr marL="0" lvl="0" indent="0" algn="ctr" defTabSz="1111250">
            <a:lnSpc>
              <a:spcPct val="90000"/>
            </a:lnSpc>
            <a:spcBef>
              <a:spcPct val="0"/>
            </a:spcBef>
            <a:spcAft>
              <a:spcPct val="35000"/>
            </a:spcAft>
            <a:buNone/>
          </a:pPr>
          <a:r>
            <a:rPr lang="nl-BE" sz="2500" kern="1200" dirty="0"/>
            <a:t>Nood aan autonomie</a:t>
          </a:r>
          <a:endParaRPr lang="en-US" sz="2500" kern="1200" dirty="0"/>
        </a:p>
      </dsp:txBody>
      <dsp:txXfrm>
        <a:off x="5357134" y="970774"/>
        <a:ext cx="1784723" cy="1189815"/>
      </dsp:txXfrm>
    </dsp:sp>
    <dsp:sp modelId="{CAE47E47-A385-4EB3-B2BF-A14A7FE31A26}">
      <dsp:nvSpPr>
        <dsp:cNvPr id="0" name=""/>
        <dsp:cNvSpPr/>
      </dsp:nvSpPr>
      <dsp:spPr>
        <a:xfrm>
          <a:off x="7141856" y="970774"/>
          <a:ext cx="2974538" cy="1189815"/>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0013" tIns="66675" rIns="33338" bIns="66675" numCol="1" spcCol="1270" anchor="ctr" anchorCtr="0">
          <a:noAutofit/>
        </a:bodyPr>
        <a:lstStyle/>
        <a:p>
          <a:pPr marL="0" lvl="0" indent="0" algn="ctr" defTabSz="1111250">
            <a:lnSpc>
              <a:spcPct val="90000"/>
            </a:lnSpc>
            <a:spcBef>
              <a:spcPct val="0"/>
            </a:spcBef>
            <a:spcAft>
              <a:spcPct val="35000"/>
            </a:spcAft>
            <a:buNone/>
          </a:pPr>
          <a:r>
            <a:rPr lang="nl-BE" sz="2500" kern="1200" dirty="0">
              <a:cs typeface="Calibri Light"/>
            </a:rPr>
            <a:t>Nood aan een</a:t>
          </a:r>
          <a:r>
            <a:rPr lang="nl-NL" sz="2500" kern="1200" dirty="0">
              <a:cs typeface="Calibri Light"/>
            </a:rPr>
            <a:t> </a:t>
          </a:r>
          <a:r>
            <a:rPr lang="nl-BE" sz="2500" kern="1200" dirty="0">
              <a:cs typeface="Calibri Light"/>
            </a:rPr>
            <a:t>sociale structuur</a:t>
          </a:r>
          <a:endParaRPr lang="nl-NL" sz="2500" kern="1200" dirty="0">
            <a:cs typeface="Calibri Light"/>
          </a:endParaRPr>
        </a:p>
      </dsp:txBody>
      <dsp:txXfrm>
        <a:off x="7736764" y="970774"/>
        <a:ext cx="1784723" cy="11898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99DCC-959E-48B5-A531-2C3BE5640645}">
      <dsp:nvSpPr>
        <dsp:cNvPr id="0" name=""/>
        <dsp:cNvSpPr/>
      </dsp:nvSpPr>
      <dsp:spPr>
        <a:xfrm>
          <a:off x="0" y="4248457"/>
          <a:ext cx="5115491" cy="69699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t>herintegratiefase</a:t>
          </a:r>
        </a:p>
      </dsp:txBody>
      <dsp:txXfrm>
        <a:off x="0" y="4248457"/>
        <a:ext cx="5115491" cy="696994"/>
      </dsp:txXfrm>
    </dsp:sp>
    <dsp:sp modelId="{2D0C9778-7D83-42A0-8059-B338AC09CE51}">
      <dsp:nvSpPr>
        <dsp:cNvPr id="0" name=""/>
        <dsp:cNvSpPr/>
      </dsp:nvSpPr>
      <dsp:spPr>
        <a:xfrm rot="10800000">
          <a:off x="0" y="3186934"/>
          <a:ext cx="5115491" cy="1071978"/>
        </a:xfrm>
        <a:prstGeom prst="upArrowCallou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t>(herstelfase)</a:t>
          </a:r>
        </a:p>
      </dsp:txBody>
      <dsp:txXfrm rot="10800000">
        <a:off x="0" y="3186934"/>
        <a:ext cx="5115491" cy="696539"/>
      </dsp:txXfrm>
    </dsp:sp>
    <dsp:sp modelId="{FD3EE31D-2AD0-48D8-AF59-060F6A8525C0}">
      <dsp:nvSpPr>
        <dsp:cNvPr id="0" name=""/>
        <dsp:cNvSpPr/>
      </dsp:nvSpPr>
      <dsp:spPr>
        <a:xfrm rot="10800000">
          <a:off x="0" y="2125411"/>
          <a:ext cx="5115491" cy="1071978"/>
        </a:xfrm>
        <a:prstGeom prst="upArrowCallou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t>grensfase</a:t>
          </a:r>
        </a:p>
      </dsp:txBody>
      <dsp:txXfrm rot="10800000">
        <a:off x="0" y="2125411"/>
        <a:ext cx="5115491" cy="696539"/>
      </dsp:txXfrm>
    </dsp:sp>
    <dsp:sp modelId="{D9A58BD4-94D0-41BF-A3F7-E390C8975180}">
      <dsp:nvSpPr>
        <dsp:cNvPr id="0" name=""/>
        <dsp:cNvSpPr/>
      </dsp:nvSpPr>
      <dsp:spPr>
        <a:xfrm rot="10800000">
          <a:off x="0" y="1063888"/>
          <a:ext cx="5115491" cy="1071978"/>
        </a:xfrm>
        <a:prstGeom prst="upArrowCallou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t>rustfase</a:t>
          </a:r>
        </a:p>
      </dsp:txBody>
      <dsp:txXfrm rot="10800000">
        <a:off x="0" y="1063888"/>
        <a:ext cx="5115491" cy="696539"/>
      </dsp:txXfrm>
    </dsp:sp>
    <dsp:sp modelId="{21CDF742-64AC-4603-B995-7C101E45FB01}">
      <dsp:nvSpPr>
        <dsp:cNvPr id="0" name=""/>
        <dsp:cNvSpPr/>
      </dsp:nvSpPr>
      <dsp:spPr>
        <a:xfrm rot="10800000">
          <a:off x="0" y="2365"/>
          <a:ext cx="5115491" cy="1071978"/>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t>kennismakingsfase</a:t>
          </a:r>
        </a:p>
      </dsp:txBody>
      <dsp:txXfrm rot="10800000">
        <a:off x="0" y="2365"/>
        <a:ext cx="5115491" cy="6965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99DCC-959E-48B5-A531-2C3BE5640645}">
      <dsp:nvSpPr>
        <dsp:cNvPr id="0" name=""/>
        <dsp:cNvSpPr/>
      </dsp:nvSpPr>
      <dsp:spPr>
        <a:xfrm>
          <a:off x="0" y="4248457"/>
          <a:ext cx="5115491" cy="69699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t>herintegratiefase</a:t>
          </a:r>
        </a:p>
      </dsp:txBody>
      <dsp:txXfrm>
        <a:off x="0" y="4248457"/>
        <a:ext cx="5115491" cy="696994"/>
      </dsp:txXfrm>
    </dsp:sp>
    <dsp:sp modelId="{2D0C9778-7D83-42A0-8059-B338AC09CE51}">
      <dsp:nvSpPr>
        <dsp:cNvPr id="0" name=""/>
        <dsp:cNvSpPr/>
      </dsp:nvSpPr>
      <dsp:spPr>
        <a:xfrm rot="10800000">
          <a:off x="0" y="3186934"/>
          <a:ext cx="5115491" cy="1071978"/>
        </a:xfrm>
        <a:prstGeom prst="upArrowCallou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t>(herstelfase)</a:t>
          </a:r>
        </a:p>
      </dsp:txBody>
      <dsp:txXfrm rot="10800000">
        <a:off x="0" y="3186934"/>
        <a:ext cx="5115491" cy="696539"/>
      </dsp:txXfrm>
    </dsp:sp>
    <dsp:sp modelId="{FD3EE31D-2AD0-48D8-AF59-060F6A8525C0}">
      <dsp:nvSpPr>
        <dsp:cNvPr id="0" name=""/>
        <dsp:cNvSpPr/>
      </dsp:nvSpPr>
      <dsp:spPr>
        <a:xfrm rot="10800000">
          <a:off x="0" y="2125411"/>
          <a:ext cx="5115491" cy="1071978"/>
        </a:xfrm>
        <a:prstGeom prst="upArrowCallou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t>grensfase</a:t>
          </a:r>
        </a:p>
      </dsp:txBody>
      <dsp:txXfrm rot="10800000">
        <a:off x="0" y="2125411"/>
        <a:ext cx="5115491" cy="696539"/>
      </dsp:txXfrm>
    </dsp:sp>
    <dsp:sp modelId="{D9A58BD4-94D0-41BF-A3F7-E390C8975180}">
      <dsp:nvSpPr>
        <dsp:cNvPr id="0" name=""/>
        <dsp:cNvSpPr/>
      </dsp:nvSpPr>
      <dsp:spPr>
        <a:xfrm rot="10800000">
          <a:off x="0" y="1063888"/>
          <a:ext cx="5115491" cy="1071978"/>
        </a:xfrm>
        <a:prstGeom prst="upArrowCallou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t>rustfase</a:t>
          </a:r>
        </a:p>
      </dsp:txBody>
      <dsp:txXfrm rot="10800000">
        <a:off x="0" y="1063888"/>
        <a:ext cx="5115491" cy="696539"/>
      </dsp:txXfrm>
    </dsp:sp>
    <dsp:sp modelId="{21CDF742-64AC-4603-B995-7C101E45FB01}">
      <dsp:nvSpPr>
        <dsp:cNvPr id="0" name=""/>
        <dsp:cNvSpPr/>
      </dsp:nvSpPr>
      <dsp:spPr>
        <a:xfrm rot="10800000">
          <a:off x="0" y="2365"/>
          <a:ext cx="5115491" cy="1071978"/>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kern="1200" dirty="0"/>
            <a:t>kennismakingsfase</a:t>
          </a:r>
        </a:p>
      </dsp:txBody>
      <dsp:txXfrm rot="10800000">
        <a:off x="0" y="2365"/>
        <a:ext cx="5115491" cy="69653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dirty="0"/>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en-US" dirty="0"/>
          </a:p>
        </p:txBody>
      </p:sp>
      <p:sp>
        <p:nvSpPr>
          <p:cNvPr id="4" name="Date Placeholder 3"/>
          <p:cNvSpPr>
            <a:spLocks noGrp="1"/>
          </p:cNvSpPr>
          <p:nvPr>
            <p:ph type="dt" sz="half" idx="10"/>
          </p:nvPr>
        </p:nvSpPr>
        <p:spPr/>
        <p:txBody>
          <a:bodyPr/>
          <a:lstStyle/>
          <a:p>
            <a:fld id="{BFB1E812-865C-4D75-BD03-DBE63F2B58AD}" type="datetimeFigureOut">
              <a:rPr lang="nl-BE" smtClean="0"/>
              <a:t>13/02/20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675BDDA-AA2D-4CF6-939F-D4FC18C30707}" type="slidenum">
              <a:rPr lang="nl-BE" smtClean="0"/>
              <a:t>‹nr.›</a:t>
            </a:fld>
            <a:endParaRPr lang="nl-BE"/>
          </a:p>
        </p:txBody>
      </p:sp>
    </p:spTree>
    <p:extLst>
      <p:ext uri="{BB962C8B-B14F-4D97-AF65-F5344CB8AC3E}">
        <p14:creationId xmlns:p14="http://schemas.microsoft.com/office/powerpoint/2010/main" val="355988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BFB1E812-865C-4D75-BD03-DBE63F2B58AD}" type="datetimeFigureOut">
              <a:rPr lang="nl-BE" smtClean="0"/>
              <a:t>13/02/20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675BDDA-AA2D-4CF6-939F-D4FC18C30707}" type="slidenum">
              <a:rPr lang="nl-BE" smtClean="0"/>
              <a:t>‹nr.›</a:t>
            </a:fld>
            <a:endParaRPr lang="nl-BE"/>
          </a:p>
        </p:txBody>
      </p:sp>
    </p:spTree>
    <p:extLst>
      <p:ext uri="{BB962C8B-B14F-4D97-AF65-F5344CB8AC3E}">
        <p14:creationId xmlns:p14="http://schemas.microsoft.com/office/powerpoint/2010/main" val="3499491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dirty="0"/>
              <a:t>Klik om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BFB1E812-865C-4D75-BD03-DBE63F2B58AD}" type="datetimeFigureOut">
              <a:rPr lang="nl-BE" smtClean="0"/>
              <a:t>13/02/20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675BDDA-AA2D-4CF6-939F-D4FC18C30707}" type="slidenum">
              <a:rPr lang="nl-BE" smtClean="0"/>
              <a:t>‹nr.›</a:t>
            </a:fld>
            <a:endParaRPr lang="nl-BE"/>
          </a:p>
        </p:txBody>
      </p:sp>
    </p:spTree>
    <p:extLst>
      <p:ext uri="{BB962C8B-B14F-4D97-AF65-F5344CB8AC3E}">
        <p14:creationId xmlns:p14="http://schemas.microsoft.com/office/powerpoint/2010/main" val="2080693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Klik om stijl te bewerken</a:t>
            </a:r>
            <a:endParaRPr lang="en-US" dirty="0"/>
          </a:p>
        </p:txBody>
      </p:sp>
      <p:sp>
        <p:nvSpPr>
          <p:cNvPr id="3" name="Content Placeholder 2"/>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BFB1E812-865C-4D75-BD03-DBE63F2B58AD}" type="datetimeFigureOut">
              <a:rPr lang="nl-BE" smtClean="0"/>
              <a:t>13/02/20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675BDDA-AA2D-4CF6-939F-D4FC18C30707}" type="slidenum">
              <a:rPr lang="nl-BE" smtClean="0"/>
              <a:t>‹nr.›</a:t>
            </a:fld>
            <a:endParaRPr lang="nl-BE"/>
          </a:p>
        </p:txBody>
      </p:sp>
    </p:spTree>
    <p:extLst>
      <p:ext uri="{BB962C8B-B14F-4D97-AF65-F5344CB8AC3E}">
        <p14:creationId xmlns:p14="http://schemas.microsoft.com/office/powerpoint/2010/main" val="1563241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dirty="0"/>
              <a:t>Klik om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Klikken om de tekststijl van het model te bewerken</a:t>
            </a:r>
          </a:p>
        </p:txBody>
      </p:sp>
      <p:sp>
        <p:nvSpPr>
          <p:cNvPr id="4" name="Date Placeholder 3"/>
          <p:cNvSpPr>
            <a:spLocks noGrp="1"/>
          </p:cNvSpPr>
          <p:nvPr>
            <p:ph type="dt" sz="half" idx="10"/>
          </p:nvPr>
        </p:nvSpPr>
        <p:spPr/>
        <p:txBody>
          <a:bodyPr/>
          <a:lstStyle/>
          <a:p>
            <a:fld id="{BFB1E812-865C-4D75-BD03-DBE63F2B58AD}" type="datetimeFigureOut">
              <a:rPr lang="nl-BE" smtClean="0"/>
              <a:t>13/02/20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675BDDA-AA2D-4CF6-939F-D4FC18C30707}" type="slidenum">
              <a:rPr lang="nl-BE" smtClean="0"/>
              <a:t>‹nr.›</a:t>
            </a:fld>
            <a:endParaRPr lang="nl-BE"/>
          </a:p>
        </p:txBody>
      </p:sp>
    </p:spTree>
    <p:extLst>
      <p:ext uri="{BB962C8B-B14F-4D97-AF65-F5344CB8AC3E}">
        <p14:creationId xmlns:p14="http://schemas.microsoft.com/office/powerpoint/2010/main" val="755516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Klik om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Date Placeholder 4"/>
          <p:cNvSpPr>
            <a:spLocks noGrp="1"/>
          </p:cNvSpPr>
          <p:nvPr>
            <p:ph type="dt" sz="half" idx="10"/>
          </p:nvPr>
        </p:nvSpPr>
        <p:spPr/>
        <p:txBody>
          <a:bodyPr/>
          <a:lstStyle/>
          <a:p>
            <a:fld id="{BFB1E812-865C-4D75-BD03-DBE63F2B58AD}" type="datetimeFigureOut">
              <a:rPr lang="nl-BE" smtClean="0"/>
              <a:t>13/02/20</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675BDDA-AA2D-4CF6-939F-D4FC18C30707}" type="slidenum">
              <a:rPr lang="nl-BE" smtClean="0"/>
              <a:t>‹nr.›</a:t>
            </a:fld>
            <a:endParaRPr lang="nl-BE"/>
          </a:p>
        </p:txBody>
      </p:sp>
    </p:spTree>
    <p:extLst>
      <p:ext uri="{BB962C8B-B14F-4D97-AF65-F5344CB8AC3E}">
        <p14:creationId xmlns:p14="http://schemas.microsoft.com/office/powerpoint/2010/main" val="2242766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dirty="0"/>
              <a:t>Klik om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7" name="Date Placeholder 6"/>
          <p:cNvSpPr>
            <a:spLocks noGrp="1"/>
          </p:cNvSpPr>
          <p:nvPr>
            <p:ph type="dt" sz="half" idx="10"/>
          </p:nvPr>
        </p:nvSpPr>
        <p:spPr/>
        <p:txBody>
          <a:bodyPr/>
          <a:lstStyle/>
          <a:p>
            <a:fld id="{BFB1E812-865C-4D75-BD03-DBE63F2B58AD}" type="datetimeFigureOut">
              <a:rPr lang="nl-BE" smtClean="0"/>
              <a:t>13/02/20</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F675BDDA-AA2D-4CF6-939F-D4FC18C30707}" type="slidenum">
              <a:rPr lang="nl-BE" smtClean="0"/>
              <a:t>‹nr.›</a:t>
            </a:fld>
            <a:endParaRPr lang="nl-BE"/>
          </a:p>
        </p:txBody>
      </p:sp>
    </p:spTree>
    <p:extLst>
      <p:ext uri="{BB962C8B-B14F-4D97-AF65-F5344CB8AC3E}">
        <p14:creationId xmlns:p14="http://schemas.microsoft.com/office/powerpoint/2010/main" val="1792066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Klik om stijl te bewerken</a:t>
            </a:r>
            <a:endParaRPr lang="en-US" dirty="0"/>
          </a:p>
        </p:txBody>
      </p:sp>
      <p:sp>
        <p:nvSpPr>
          <p:cNvPr id="3" name="Date Placeholder 2"/>
          <p:cNvSpPr>
            <a:spLocks noGrp="1"/>
          </p:cNvSpPr>
          <p:nvPr>
            <p:ph type="dt" sz="half" idx="10"/>
          </p:nvPr>
        </p:nvSpPr>
        <p:spPr/>
        <p:txBody>
          <a:bodyPr/>
          <a:lstStyle/>
          <a:p>
            <a:fld id="{BFB1E812-865C-4D75-BD03-DBE63F2B58AD}" type="datetimeFigureOut">
              <a:rPr lang="nl-BE" smtClean="0"/>
              <a:t>13/02/20</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F675BDDA-AA2D-4CF6-939F-D4FC18C30707}" type="slidenum">
              <a:rPr lang="nl-BE" smtClean="0"/>
              <a:t>‹nr.›</a:t>
            </a:fld>
            <a:endParaRPr lang="nl-BE"/>
          </a:p>
        </p:txBody>
      </p:sp>
    </p:spTree>
    <p:extLst>
      <p:ext uri="{BB962C8B-B14F-4D97-AF65-F5344CB8AC3E}">
        <p14:creationId xmlns:p14="http://schemas.microsoft.com/office/powerpoint/2010/main" val="566350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B1E812-865C-4D75-BD03-DBE63F2B58AD}" type="datetimeFigureOut">
              <a:rPr lang="nl-BE" smtClean="0"/>
              <a:t>13/02/20</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F675BDDA-AA2D-4CF6-939F-D4FC18C30707}" type="slidenum">
              <a:rPr lang="nl-BE" smtClean="0"/>
              <a:t>‹nr.›</a:t>
            </a:fld>
            <a:endParaRPr lang="nl-BE"/>
          </a:p>
        </p:txBody>
      </p:sp>
    </p:spTree>
    <p:extLst>
      <p:ext uri="{BB962C8B-B14F-4D97-AF65-F5344CB8AC3E}">
        <p14:creationId xmlns:p14="http://schemas.microsoft.com/office/powerpoint/2010/main" val="3108337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dirty="0"/>
              <a:t>Klik om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BFB1E812-865C-4D75-BD03-DBE63F2B58AD}" type="datetimeFigureOut">
              <a:rPr lang="nl-BE" smtClean="0"/>
              <a:t>13/02/20</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675BDDA-AA2D-4CF6-939F-D4FC18C30707}" type="slidenum">
              <a:rPr lang="nl-BE" smtClean="0"/>
              <a:t>‹nr.›</a:t>
            </a:fld>
            <a:endParaRPr lang="nl-BE"/>
          </a:p>
        </p:txBody>
      </p:sp>
    </p:spTree>
    <p:extLst>
      <p:ext uri="{BB962C8B-B14F-4D97-AF65-F5344CB8AC3E}">
        <p14:creationId xmlns:p14="http://schemas.microsoft.com/office/powerpoint/2010/main" val="751963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dirty="0"/>
              <a:t>Klik om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BFB1E812-865C-4D75-BD03-DBE63F2B58AD}" type="datetimeFigureOut">
              <a:rPr lang="nl-BE" smtClean="0"/>
              <a:t>13/02/20</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675BDDA-AA2D-4CF6-939F-D4FC18C30707}" type="slidenum">
              <a:rPr lang="nl-BE" smtClean="0"/>
              <a:t>‹nr.›</a:t>
            </a:fld>
            <a:endParaRPr lang="nl-BE"/>
          </a:p>
        </p:txBody>
      </p:sp>
    </p:spTree>
    <p:extLst>
      <p:ext uri="{BB962C8B-B14F-4D97-AF65-F5344CB8AC3E}">
        <p14:creationId xmlns:p14="http://schemas.microsoft.com/office/powerpoint/2010/main" val="2669748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B1E812-865C-4D75-BD03-DBE63F2B58AD}" type="datetimeFigureOut">
              <a:rPr lang="nl-BE" smtClean="0"/>
              <a:t>13/02/20</a:t>
            </a:fld>
            <a:endParaRPr lang="nl-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75BDDA-AA2D-4CF6-939F-D4FC18C30707}" type="slidenum">
              <a:rPr lang="nl-BE" smtClean="0"/>
              <a:t>‹nr.›</a:t>
            </a:fld>
            <a:endParaRPr lang="nl-BE"/>
          </a:p>
        </p:txBody>
      </p:sp>
    </p:spTree>
    <p:extLst>
      <p:ext uri="{BB962C8B-B14F-4D97-AF65-F5344CB8AC3E}">
        <p14:creationId xmlns:p14="http://schemas.microsoft.com/office/powerpoint/2010/main" val="66027290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7" name="Picture 136">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6652143" y="2876354"/>
            <a:ext cx="4805996" cy="1401448"/>
          </a:xfrm>
        </p:spPr>
        <p:txBody>
          <a:bodyPr anchor="t">
            <a:normAutofit/>
          </a:bodyPr>
          <a:lstStyle/>
          <a:p>
            <a:pPr algn="l"/>
            <a:r>
              <a:rPr lang="nl-BE" sz="4400">
                <a:solidFill>
                  <a:srgbClr val="000000"/>
                </a:solidFill>
              </a:rPr>
              <a:t>B.E.U.</a:t>
            </a:r>
          </a:p>
        </p:txBody>
      </p:sp>
      <p:sp>
        <p:nvSpPr>
          <p:cNvPr id="3" name="Ondertitel 2"/>
          <p:cNvSpPr>
            <a:spLocks noGrp="1"/>
          </p:cNvSpPr>
          <p:nvPr>
            <p:ph type="subTitle" idx="1"/>
          </p:nvPr>
        </p:nvSpPr>
        <p:spPr>
          <a:xfrm>
            <a:off x="6710425" y="3578086"/>
            <a:ext cx="4805691" cy="838831"/>
          </a:xfrm>
        </p:spPr>
        <p:txBody>
          <a:bodyPr anchor="b">
            <a:normAutofit/>
          </a:bodyPr>
          <a:lstStyle/>
          <a:p>
            <a:pPr algn="l"/>
            <a:r>
              <a:rPr lang="nl-BE" sz="1800">
                <a:solidFill>
                  <a:srgbClr val="000000"/>
                </a:solidFill>
              </a:rPr>
              <a:t>Buitengewoon en Uitzonderlijk</a:t>
            </a:r>
          </a:p>
        </p:txBody>
      </p:sp>
      <p:sp>
        <p:nvSpPr>
          <p:cNvPr id="139"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Afbeeldingsresultaat voor vierkantswortel"/>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5291" r="7811" b="3"/>
          <a:stretch/>
        </p:blipFill>
        <p:spPr bwMode="auto">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8" name="Afbeelding 1" descr="logo enk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0820344" y="-499184"/>
            <a:ext cx="473075" cy="170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356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4238046" y="308742"/>
            <a:ext cx="3463637"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nl-BE" dirty="0"/>
              <a:t>Klassenraad signaleert meermaals bij de leerlingbegeleiding dat het niet meer loopt</a:t>
            </a:r>
          </a:p>
        </p:txBody>
      </p:sp>
      <p:sp>
        <p:nvSpPr>
          <p:cNvPr id="6" name="Tekstvak 5"/>
          <p:cNvSpPr txBox="1"/>
          <p:nvPr/>
        </p:nvSpPr>
        <p:spPr>
          <a:xfrm>
            <a:off x="4376592" y="1817279"/>
            <a:ext cx="318654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l-BE" dirty="0"/>
              <a:t>klassenraad</a:t>
            </a:r>
          </a:p>
        </p:txBody>
      </p:sp>
      <p:sp>
        <p:nvSpPr>
          <p:cNvPr id="7" name="Tekstvak 6"/>
          <p:cNvSpPr txBox="1"/>
          <p:nvPr/>
        </p:nvSpPr>
        <p:spPr>
          <a:xfrm>
            <a:off x="1190046" y="2956977"/>
            <a:ext cx="3186546"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nl-BE" dirty="0"/>
              <a:t>Leerkrachten vinden zelf een oplossing:</a:t>
            </a:r>
          </a:p>
          <a:p>
            <a:pPr marL="285750" indent="-285750">
              <a:buFontTx/>
              <a:buChar char="-"/>
            </a:pPr>
            <a:r>
              <a:rPr lang="nl-BE" dirty="0"/>
              <a:t>Samenwerking BB </a:t>
            </a:r>
          </a:p>
          <a:p>
            <a:pPr marL="285750" indent="-285750">
              <a:buFontTx/>
              <a:buChar char="-"/>
            </a:pPr>
            <a:r>
              <a:rPr lang="nl-BE" dirty="0"/>
              <a:t>Samenwerking paramedici</a:t>
            </a:r>
          </a:p>
          <a:p>
            <a:pPr marL="285750" indent="-285750">
              <a:buFontTx/>
              <a:buChar char="-"/>
            </a:pPr>
            <a:r>
              <a:rPr lang="nl-BE" dirty="0"/>
              <a:t>Samenwerking leerlingbegeleiding</a:t>
            </a:r>
          </a:p>
          <a:p>
            <a:pPr marL="285750" indent="-285750">
              <a:buFontTx/>
              <a:buChar char="-"/>
            </a:pPr>
            <a:r>
              <a:rPr lang="nl-BE" dirty="0"/>
              <a:t>Oudergesprek via </a:t>
            </a:r>
            <a:r>
              <a:rPr lang="nl-BE" dirty="0" err="1"/>
              <a:t>ortho</a:t>
            </a:r>
            <a:endParaRPr lang="nl-BE" dirty="0"/>
          </a:p>
          <a:p>
            <a:pPr marL="285750" indent="-285750">
              <a:buFontTx/>
              <a:buChar char="-"/>
            </a:pPr>
            <a:r>
              <a:rPr lang="nl-BE" dirty="0"/>
              <a:t>Individueel traject</a:t>
            </a:r>
          </a:p>
        </p:txBody>
      </p:sp>
      <p:sp>
        <p:nvSpPr>
          <p:cNvPr id="8" name="Tekstvak 7"/>
          <p:cNvSpPr txBox="1"/>
          <p:nvPr/>
        </p:nvSpPr>
        <p:spPr>
          <a:xfrm>
            <a:off x="6822334" y="2956977"/>
            <a:ext cx="318654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l-BE" dirty="0"/>
              <a:t>Doorverwijzing naar B.E.U.</a:t>
            </a:r>
          </a:p>
        </p:txBody>
      </p:sp>
      <p:sp>
        <p:nvSpPr>
          <p:cNvPr id="9" name="Tekstvak 8"/>
          <p:cNvSpPr txBox="1"/>
          <p:nvPr/>
        </p:nvSpPr>
        <p:spPr>
          <a:xfrm>
            <a:off x="6881899" y="3911516"/>
            <a:ext cx="3343769"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nl-BE" dirty="0"/>
              <a:t>Gesprek directie/leerlingbegeleiding (of </a:t>
            </a:r>
            <a:r>
              <a:rPr lang="nl-BE" dirty="0" err="1"/>
              <a:t>ortho</a:t>
            </a:r>
            <a:r>
              <a:rPr lang="nl-BE" dirty="0"/>
              <a:t>)/ B.E.U. leerkracht</a:t>
            </a:r>
          </a:p>
        </p:txBody>
      </p:sp>
      <p:cxnSp>
        <p:nvCxnSpPr>
          <p:cNvPr id="11" name="Rechte verbindingslijn met pijl 10"/>
          <p:cNvCxnSpPr/>
          <p:nvPr/>
        </p:nvCxnSpPr>
        <p:spPr>
          <a:xfrm>
            <a:off x="5798634" y="1326995"/>
            <a:ext cx="0" cy="390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p:cNvCxnSpPr/>
          <p:nvPr/>
        </p:nvCxnSpPr>
        <p:spPr>
          <a:xfrm flipH="1">
            <a:off x="4238046" y="2352907"/>
            <a:ext cx="490071" cy="3568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p:cNvCxnSpPr/>
          <p:nvPr/>
        </p:nvCxnSpPr>
        <p:spPr>
          <a:xfrm>
            <a:off x="6991815" y="2286602"/>
            <a:ext cx="412595" cy="485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p:cNvCxnSpPr/>
          <p:nvPr/>
        </p:nvCxnSpPr>
        <p:spPr>
          <a:xfrm>
            <a:off x="8415607" y="3359604"/>
            <a:ext cx="0" cy="487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Afbeelding 1" descr="logo enk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42412" y="-454818"/>
            <a:ext cx="473075" cy="170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704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0079" y="2023236"/>
            <a:ext cx="4734809" cy="2820908"/>
          </a:xfrm>
        </p:spPr>
        <p:txBody>
          <a:bodyPr>
            <a:normAutofit/>
          </a:bodyPr>
          <a:lstStyle/>
          <a:p>
            <a:pPr algn="ctr"/>
            <a:r>
              <a:rPr lang="nl-BE" sz="4000" dirty="0" err="1">
                <a:solidFill>
                  <a:srgbClr val="FFFFFF"/>
                </a:solidFill>
              </a:rPr>
              <a:t>Wat</a:t>
            </a:r>
            <a:r>
              <a:rPr lang="nl-BE" sz="4000" dirty="0" err="1"/>
              <a:t>Standaardproces</a:t>
            </a:r>
            <a:br>
              <a:rPr lang="nl-BE" sz="4000" dirty="0"/>
            </a:br>
            <a:r>
              <a:rPr lang="nl-BE" sz="4000" dirty="0"/>
              <a:t>	B.E.U.</a:t>
            </a:r>
            <a:r>
              <a:rPr lang="nl-BE" sz="4000" dirty="0">
                <a:solidFill>
                  <a:srgbClr val="FFFFFF"/>
                </a:solidFill>
              </a:rPr>
              <a:t> in het programma?</a:t>
            </a:r>
          </a:p>
        </p:txBody>
      </p:sp>
      <p:graphicFrame>
        <p:nvGraphicFramePr>
          <p:cNvPr id="5" name="Tijdelijke aanduiding voor inhoud 4"/>
          <p:cNvGraphicFramePr>
            <a:graphicFrameLocks noGrp="1"/>
          </p:cNvGraphicFramePr>
          <p:nvPr>
            <p:ph idx="1"/>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Afbeelding 1" descr="logo enk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10575017" y="-456407"/>
            <a:ext cx="473075" cy="170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140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logo enk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575017" y="-456407"/>
            <a:ext cx="473075" cy="1706563"/>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p:txBody>
          <a:bodyPr/>
          <a:lstStyle/>
          <a:p>
            <a:r>
              <a:rPr lang="nl-BE" dirty="0"/>
              <a:t>Wat indien het moeilijk loopt?</a:t>
            </a:r>
          </a:p>
        </p:txBody>
      </p:sp>
      <p:sp>
        <p:nvSpPr>
          <p:cNvPr id="5" name="Tekstvak 4"/>
          <p:cNvSpPr txBox="1"/>
          <p:nvPr/>
        </p:nvSpPr>
        <p:spPr>
          <a:xfrm>
            <a:off x="1148577" y="1551451"/>
            <a:ext cx="202952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nl-BE" dirty="0"/>
              <a:t>Gesprek B.E.U. leerkracht </a:t>
            </a:r>
          </a:p>
        </p:txBody>
      </p:sp>
      <p:sp>
        <p:nvSpPr>
          <p:cNvPr id="6" name="Tekstvak 5"/>
          <p:cNvSpPr txBox="1"/>
          <p:nvPr/>
        </p:nvSpPr>
        <p:spPr>
          <a:xfrm>
            <a:off x="1148577" y="2507116"/>
            <a:ext cx="2059988"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t>Kans op verbetering</a:t>
            </a:r>
          </a:p>
        </p:txBody>
      </p:sp>
      <p:sp>
        <p:nvSpPr>
          <p:cNvPr id="8" name="Tekstvak 7"/>
          <p:cNvSpPr txBox="1"/>
          <p:nvPr/>
        </p:nvSpPr>
        <p:spPr>
          <a:xfrm>
            <a:off x="1148577" y="3232343"/>
            <a:ext cx="2297151"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nl-BE" dirty="0"/>
              <a:t>Gesprek B.E.U. leerkracht en leerlingbegeleiding</a:t>
            </a:r>
          </a:p>
        </p:txBody>
      </p:sp>
      <p:sp>
        <p:nvSpPr>
          <p:cNvPr id="9" name="Tekstvak 8"/>
          <p:cNvSpPr txBox="1"/>
          <p:nvPr/>
        </p:nvSpPr>
        <p:spPr>
          <a:xfrm>
            <a:off x="1148577" y="4511002"/>
            <a:ext cx="2059988"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t>Kans op verbetering</a:t>
            </a:r>
          </a:p>
        </p:txBody>
      </p:sp>
      <p:sp>
        <p:nvSpPr>
          <p:cNvPr id="10" name="Tekstvak 9"/>
          <p:cNvSpPr txBox="1"/>
          <p:nvPr/>
        </p:nvSpPr>
        <p:spPr>
          <a:xfrm>
            <a:off x="1148577" y="5697328"/>
            <a:ext cx="2297151"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nl-BE" dirty="0"/>
              <a:t>Terugval naar vorige stap in B.E.U. : voltijds B.E.U.</a:t>
            </a:r>
          </a:p>
        </p:txBody>
      </p:sp>
      <p:sp>
        <p:nvSpPr>
          <p:cNvPr id="11" name="Tekstvak 10"/>
          <p:cNvSpPr txBox="1"/>
          <p:nvPr/>
        </p:nvSpPr>
        <p:spPr>
          <a:xfrm>
            <a:off x="1148577" y="5140712"/>
            <a:ext cx="2297151" cy="37914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nl-BE" dirty="0"/>
              <a:t>Preventieve schorsing</a:t>
            </a:r>
          </a:p>
        </p:txBody>
      </p:sp>
      <p:sp>
        <p:nvSpPr>
          <p:cNvPr id="12" name="Tekstvak 11"/>
          <p:cNvSpPr txBox="1"/>
          <p:nvPr/>
        </p:nvSpPr>
        <p:spPr>
          <a:xfrm>
            <a:off x="4221666" y="1551451"/>
            <a:ext cx="202952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nl-BE" dirty="0"/>
              <a:t>Gesprek B.E.U. leerkracht </a:t>
            </a:r>
          </a:p>
        </p:txBody>
      </p:sp>
      <p:sp>
        <p:nvSpPr>
          <p:cNvPr id="13" name="Tekstvak 12"/>
          <p:cNvSpPr txBox="1"/>
          <p:nvPr/>
        </p:nvSpPr>
        <p:spPr>
          <a:xfrm>
            <a:off x="4206433" y="2507116"/>
            <a:ext cx="2059988"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t>Kans op verbetering</a:t>
            </a:r>
          </a:p>
        </p:txBody>
      </p:sp>
      <p:sp>
        <p:nvSpPr>
          <p:cNvPr id="15" name="Tekstvak 14"/>
          <p:cNvSpPr txBox="1"/>
          <p:nvPr/>
        </p:nvSpPr>
        <p:spPr>
          <a:xfrm>
            <a:off x="4206433" y="3237631"/>
            <a:ext cx="2297151"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nl-BE" dirty="0"/>
              <a:t>Gesprek B.E.U. leerkracht en leerlingbegeleiding</a:t>
            </a:r>
          </a:p>
        </p:txBody>
      </p:sp>
      <p:sp>
        <p:nvSpPr>
          <p:cNvPr id="16" name="Tekstvak 15"/>
          <p:cNvSpPr txBox="1"/>
          <p:nvPr/>
        </p:nvSpPr>
        <p:spPr>
          <a:xfrm>
            <a:off x="4191200" y="4522144"/>
            <a:ext cx="2059988"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t>Kans op verbetering</a:t>
            </a:r>
          </a:p>
        </p:txBody>
      </p:sp>
      <p:sp>
        <p:nvSpPr>
          <p:cNvPr id="17" name="Tekstvak 16"/>
          <p:cNvSpPr txBox="1"/>
          <p:nvPr/>
        </p:nvSpPr>
        <p:spPr>
          <a:xfrm>
            <a:off x="4191200" y="5140712"/>
            <a:ext cx="2297151" cy="37914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nl-BE" dirty="0"/>
              <a:t>Schorsing (bewarend)</a:t>
            </a:r>
          </a:p>
        </p:txBody>
      </p:sp>
      <p:sp>
        <p:nvSpPr>
          <p:cNvPr id="18" name="Tekstvak 17"/>
          <p:cNvSpPr txBox="1"/>
          <p:nvPr/>
        </p:nvSpPr>
        <p:spPr>
          <a:xfrm>
            <a:off x="4191199" y="5806657"/>
            <a:ext cx="2297151"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nl-BE" dirty="0"/>
              <a:t>Terugval naar vorige stap in B.E.U. : voltijds B.E.U.</a:t>
            </a:r>
          </a:p>
        </p:txBody>
      </p:sp>
      <p:sp>
        <p:nvSpPr>
          <p:cNvPr id="19" name="Tekstvak 18"/>
          <p:cNvSpPr txBox="1"/>
          <p:nvPr/>
        </p:nvSpPr>
        <p:spPr>
          <a:xfrm>
            <a:off x="7518710" y="1551451"/>
            <a:ext cx="202952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nl-BE" dirty="0"/>
              <a:t>Gesprek B.E.U. leerkracht </a:t>
            </a:r>
          </a:p>
        </p:txBody>
      </p:sp>
      <p:sp>
        <p:nvSpPr>
          <p:cNvPr id="20" name="Tekstvak 19"/>
          <p:cNvSpPr txBox="1"/>
          <p:nvPr/>
        </p:nvSpPr>
        <p:spPr>
          <a:xfrm>
            <a:off x="7518709" y="2507116"/>
            <a:ext cx="2297151"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nl-BE" dirty="0"/>
              <a:t>Kans op verbetering</a:t>
            </a:r>
          </a:p>
        </p:txBody>
      </p:sp>
      <p:sp>
        <p:nvSpPr>
          <p:cNvPr id="21" name="Tekstvak 20"/>
          <p:cNvSpPr txBox="1"/>
          <p:nvPr/>
        </p:nvSpPr>
        <p:spPr>
          <a:xfrm>
            <a:off x="7518710" y="3287007"/>
            <a:ext cx="2297151"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nl-BE" dirty="0"/>
              <a:t>Gesprek B.E.U. leerkracht en leerlingbegeleiding</a:t>
            </a:r>
          </a:p>
        </p:txBody>
      </p:sp>
      <p:sp>
        <p:nvSpPr>
          <p:cNvPr id="22" name="Tekstvak 21"/>
          <p:cNvSpPr txBox="1"/>
          <p:nvPr/>
        </p:nvSpPr>
        <p:spPr>
          <a:xfrm>
            <a:off x="7518710" y="4565100"/>
            <a:ext cx="2059988"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t>Kans op verbetering</a:t>
            </a:r>
          </a:p>
        </p:txBody>
      </p:sp>
      <p:sp>
        <p:nvSpPr>
          <p:cNvPr id="24" name="Tekstvak 23"/>
          <p:cNvSpPr txBox="1"/>
          <p:nvPr/>
        </p:nvSpPr>
        <p:spPr>
          <a:xfrm>
            <a:off x="7518710" y="5341434"/>
            <a:ext cx="2297151"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nl-BE" dirty="0"/>
              <a:t>Definitieve uitsluiting van de school</a:t>
            </a:r>
          </a:p>
        </p:txBody>
      </p:sp>
      <p:cxnSp>
        <p:nvCxnSpPr>
          <p:cNvPr id="26" name="Rechte verbindingslijn met pijl 25"/>
          <p:cNvCxnSpPr/>
          <p:nvPr/>
        </p:nvCxnSpPr>
        <p:spPr>
          <a:xfrm>
            <a:off x="2062976" y="2286000"/>
            <a:ext cx="0" cy="221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p:cNvCxnSpPr/>
          <p:nvPr/>
        </p:nvCxnSpPr>
        <p:spPr>
          <a:xfrm>
            <a:off x="2062976" y="2932331"/>
            <a:ext cx="0" cy="221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p:cNvCxnSpPr/>
          <p:nvPr/>
        </p:nvCxnSpPr>
        <p:spPr>
          <a:xfrm>
            <a:off x="2062976" y="4210337"/>
            <a:ext cx="0" cy="221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Rechte verbindingslijn met pijl 30"/>
          <p:cNvCxnSpPr/>
          <p:nvPr/>
        </p:nvCxnSpPr>
        <p:spPr>
          <a:xfrm>
            <a:off x="2059259" y="4919596"/>
            <a:ext cx="0" cy="221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p:cNvCxnSpPr/>
          <p:nvPr/>
        </p:nvCxnSpPr>
        <p:spPr>
          <a:xfrm>
            <a:off x="2059259" y="5519854"/>
            <a:ext cx="0" cy="221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p:cNvCxnSpPr/>
          <p:nvPr/>
        </p:nvCxnSpPr>
        <p:spPr>
          <a:xfrm>
            <a:off x="5092391" y="2197782"/>
            <a:ext cx="0" cy="221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Rechte verbindingslijn met pijl 33"/>
          <p:cNvCxnSpPr/>
          <p:nvPr/>
        </p:nvCxnSpPr>
        <p:spPr>
          <a:xfrm>
            <a:off x="5092391" y="2927660"/>
            <a:ext cx="0" cy="221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p:cNvCxnSpPr/>
          <p:nvPr/>
        </p:nvCxnSpPr>
        <p:spPr>
          <a:xfrm>
            <a:off x="5092391" y="4210337"/>
            <a:ext cx="0" cy="221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Rechte verbindingslijn met pijl 36"/>
          <p:cNvCxnSpPr/>
          <p:nvPr/>
        </p:nvCxnSpPr>
        <p:spPr>
          <a:xfrm>
            <a:off x="5099826" y="4903774"/>
            <a:ext cx="0" cy="221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p:cNvCxnSpPr/>
          <p:nvPr/>
        </p:nvCxnSpPr>
        <p:spPr>
          <a:xfrm>
            <a:off x="5099826" y="5554041"/>
            <a:ext cx="0" cy="221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Rechte verbindingslijn met pijl 38"/>
          <p:cNvCxnSpPr/>
          <p:nvPr/>
        </p:nvCxnSpPr>
        <p:spPr>
          <a:xfrm>
            <a:off x="8393152" y="2215413"/>
            <a:ext cx="0" cy="221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Rechte verbindingslijn met pijl 39"/>
          <p:cNvCxnSpPr/>
          <p:nvPr/>
        </p:nvCxnSpPr>
        <p:spPr>
          <a:xfrm>
            <a:off x="8393152" y="2927660"/>
            <a:ext cx="0" cy="221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Rechte verbindingslijn met pijl 40"/>
          <p:cNvCxnSpPr/>
          <p:nvPr/>
        </p:nvCxnSpPr>
        <p:spPr>
          <a:xfrm>
            <a:off x="8393152" y="4289886"/>
            <a:ext cx="0" cy="221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Rechte verbindingslijn met pijl 41"/>
          <p:cNvCxnSpPr/>
          <p:nvPr/>
        </p:nvCxnSpPr>
        <p:spPr>
          <a:xfrm>
            <a:off x="8393152" y="5009661"/>
            <a:ext cx="0" cy="221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Rechte verbindingslijn met pijl 43"/>
          <p:cNvCxnSpPr/>
          <p:nvPr/>
        </p:nvCxnSpPr>
        <p:spPr>
          <a:xfrm flipV="1">
            <a:off x="3546088" y="1929161"/>
            <a:ext cx="645111" cy="4293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Rechte verbindingslijn met pijl 45"/>
          <p:cNvCxnSpPr/>
          <p:nvPr/>
        </p:nvCxnSpPr>
        <p:spPr>
          <a:xfrm flipV="1">
            <a:off x="6634976" y="1884556"/>
            <a:ext cx="851243" cy="4337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635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Wat indien het moeilijk loopt?</a:t>
            </a:r>
          </a:p>
        </p:txBody>
      </p:sp>
      <p:sp>
        <p:nvSpPr>
          <p:cNvPr id="3" name="Tekstvak 2"/>
          <p:cNvSpPr txBox="1"/>
          <p:nvPr/>
        </p:nvSpPr>
        <p:spPr>
          <a:xfrm>
            <a:off x="1003610" y="1918010"/>
            <a:ext cx="10236819" cy="1200329"/>
          </a:xfrm>
          <a:prstGeom prst="rect">
            <a:avLst/>
          </a:prstGeom>
          <a:noFill/>
        </p:spPr>
        <p:txBody>
          <a:bodyPr wrap="square" rtlCol="0">
            <a:spAutoFit/>
          </a:bodyPr>
          <a:lstStyle/>
          <a:p>
            <a:r>
              <a:rPr lang="nl-BE" dirty="0"/>
              <a:t>Bij ernstige fysieke agressie, overschrijding van de fysieke integriteit, wanneer de fysieke veiligheid van anderen niet kan worden gewaarborgd: kan de leerling ten allen tijde in de tuchtprocedure komen. Dit in overleg met de klassenraad, B.E.U. leerkracht en leerlingbegeleiding </a:t>
            </a:r>
            <a:r>
              <a:rPr lang="nl-BE" dirty="0">
                <a:sym typeface="Wingdings" panose="05000000000000000000" pitchFamily="2" charset="2"/>
              </a:rPr>
              <a:t> begeleiding feitenmatrix geel/rood = leerlingbegeleiding heeft het mandaat, </a:t>
            </a:r>
            <a:endParaRPr lang="nl-BE" dirty="0"/>
          </a:p>
        </p:txBody>
      </p:sp>
      <p:pic>
        <p:nvPicPr>
          <p:cNvPr id="4" name="Afbeelding 3" descr="logo enk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786890" y="-478941"/>
            <a:ext cx="473075" cy="170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593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Administratieve verwerking</a:t>
            </a:r>
          </a:p>
        </p:txBody>
      </p:sp>
      <p:sp>
        <p:nvSpPr>
          <p:cNvPr id="3" name="Tekstvak 2"/>
          <p:cNvSpPr txBox="1"/>
          <p:nvPr/>
        </p:nvSpPr>
        <p:spPr>
          <a:xfrm>
            <a:off x="959005" y="1784195"/>
            <a:ext cx="10515600" cy="2308324"/>
          </a:xfrm>
          <a:prstGeom prst="rect">
            <a:avLst/>
          </a:prstGeom>
          <a:noFill/>
        </p:spPr>
        <p:txBody>
          <a:bodyPr wrap="square" rtlCol="0">
            <a:spAutoFit/>
          </a:bodyPr>
          <a:lstStyle/>
          <a:p>
            <a:r>
              <a:rPr lang="nl-BE" dirty="0"/>
              <a:t>Om transparant te kunnen werken willen we volgende documenten opmaken, alsook ter verantwoording van het individuele traject: </a:t>
            </a:r>
          </a:p>
          <a:p>
            <a:pPr marL="285750" indent="-285750">
              <a:buFontTx/>
              <a:buChar char="-"/>
            </a:pPr>
            <a:r>
              <a:rPr lang="nl-BE" dirty="0"/>
              <a:t>Opmaak doelen + aanpak </a:t>
            </a:r>
          </a:p>
          <a:p>
            <a:pPr marL="285750" indent="-285750">
              <a:buFontTx/>
              <a:buChar char="-"/>
            </a:pPr>
            <a:r>
              <a:rPr lang="nl-BE" dirty="0"/>
              <a:t>Toevoegen evaluatie na afloop van het B.E.U. project </a:t>
            </a:r>
          </a:p>
          <a:p>
            <a:pPr marL="285750" indent="-285750">
              <a:buFontTx/>
              <a:buChar char="-"/>
            </a:pPr>
            <a:r>
              <a:rPr lang="nl-BE" dirty="0"/>
              <a:t>Opmaak beeldvorming en schets leerlingen na afloop B.E.U. project om daar mee verder te kunnen</a:t>
            </a:r>
          </a:p>
          <a:p>
            <a:pPr marL="285750" indent="-285750">
              <a:buFontTx/>
              <a:buChar char="-"/>
            </a:pPr>
            <a:endParaRPr lang="nl-BE" dirty="0"/>
          </a:p>
          <a:p>
            <a:r>
              <a:rPr lang="nl-BE" dirty="0"/>
              <a:t>Coaching B.EU. - Leerkracht door </a:t>
            </a:r>
            <a:r>
              <a:rPr lang="nl-BE" dirty="0" err="1"/>
              <a:t>ortho</a:t>
            </a:r>
            <a:r>
              <a:rPr lang="nl-BE" dirty="0"/>
              <a:t> en tussentijdse bespreking B.EU. -  Leerkracht en </a:t>
            </a:r>
            <a:r>
              <a:rPr lang="nl-BE" dirty="0" err="1"/>
              <a:t>ortho</a:t>
            </a:r>
            <a:r>
              <a:rPr lang="nl-BE" dirty="0"/>
              <a:t>: resultaat kan worden terug gevonden in bovenstaande momenten.</a:t>
            </a:r>
          </a:p>
        </p:txBody>
      </p:sp>
      <p:pic>
        <p:nvPicPr>
          <p:cNvPr id="4" name="Afbeelding 3" descr="logo enk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798041" y="-433293"/>
            <a:ext cx="473075" cy="170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498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E2419E-D3E8-3E4F-AB89-6E74295B09EF}"/>
              </a:ext>
            </a:extLst>
          </p:cNvPr>
          <p:cNvSpPr>
            <a:spLocks noGrp="1"/>
          </p:cNvSpPr>
          <p:nvPr>
            <p:ph type="title"/>
          </p:nvPr>
        </p:nvSpPr>
        <p:spPr/>
        <p:txBody>
          <a:bodyPr/>
          <a:lstStyle/>
          <a:p>
            <a:endParaRPr lang="nl-BE"/>
          </a:p>
        </p:txBody>
      </p:sp>
      <p:pic>
        <p:nvPicPr>
          <p:cNvPr id="3" name="Afbeelding 2">
            <a:extLst>
              <a:ext uri="{FF2B5EF4-FFF2-40B4-BE49-F238E27FC236}">
                <a16:creationId xmlns:a16="http://schemas.microsoft.com/office/drawing/2014/main" id="{FEE88827-6D60-C041-BFB0-67080FAC628B}"/>
              </a:ext>
            </a:extLst>
          </p:cNvPr>
          <p:cNvPicPr>
            <a:picLocks noChangeAspect="1"/>
          </p:cNvPicPr>
          <p:nvPr/>
        </p:nvPicPr>
        <p:blipFill>
          <a:blip r:embed="rId2"/>
          <a:stretch>
            <a:fillRect/>
          </a:stretch>
        </p:blipFill>
        <p:spPr>
          <a:xfrm>
            <a:off x="419100" y="365125"/>
            <a:ext cx="11772900" cy="5334000"/>
          </a:xfrm>
          <a:prstGeom prst="rect">
            <a:avLst/>
          </a:prstGeom>
        </p:spPr>
      </p:pic>
    </p:spTree>
    <p:extLst>
      <p:ext uri="{BB962C8B-B14F-4D97-AF65-F5344CB8AC3E}">
        <p14:creationId xmlns:p14="http://schemas.microsoft.com/office/powerpoint/2010/main" val="1027275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D8837-E1F6-154B-B376-68BA35B80ADF}"/>
              </a:ext>
            </a:extLst>
          </p:cNvPr>
          <p:cNvSpPr>
            <a:spLocks noGrp="1"/>
          </p:cNvSpPr>
          <p:nvPr>
            <p:ph type="title"/>
          </p:nvPr>
        </p:nvSpPr>
        <p:spPr/>
        <p:txBody>
          <a:bodyPr/>
          <a:lstStyle/>
          <a:p>
            <a:endParaRPr lang="nl-BE"/>
          </a:p>
        </p:txBody>
      </p:sp>
      <p:pic>
        <p:nvPicPr>
          <p:cNvPr id="3" name="Afbeelding 2">
            <a:extLst>
              <a:ext uri="{FF2B5EF4-FFF2-40B4-BE49-F238E27FC236}">
                <a16:creationId xmlns:a16="http://schemas.microsoft.com/office/drawing/2014/main" id="{55DC38AB-A93C-0241-903C-FCCD8DA68C03}"/>
              </a:ext>
            </a:extLst>
          </p:cNvPr>
          <p:cNvPicPr>
            <a:picLocks noChangeAspect="1"/>
          </p:cNvPicPr>
          <p:nvPr/>
        </p:nvPicPr>
        <p:blipFill>
          <a:blip r:embed="rId2"/>
          <a:stretch>
            <a:fillRect/>
          </a:stretch>
        </p:blipFill>
        <p:spPr>
          <a:xfrm>
            <a:off x="598809" y="0"/>
            <a:ext cx="10994381" cy="6858000"/>
          </a:xfrm>
          <a:prstGeom prst="rect">
            <a:avLst/>
          </a:prstGeom>
        </p:spPr>
      </p:pic>
    </p:spTree>
    <p:extLst>
      <p:ext uri="{BB962C8B-B14F-4D97-AF65-F5344CB8AC3E}">
        <p14:creationId xmlns:p14="http://schemas.microsoft.com/office/powerpoint/2010/main" val="2879968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5D6F2-7FFC-E440-98E2-29421409E97A}"/>
              </a:ext>
            </a:extLst>
          </p:cNvPr>
          <p:cNvSpPr>
            <a:spLocks noGrp="1"/>
          </p:cNvSpPr>
          <p:nvPr>
            <p:ph type="title"/>
          </p:nvPr>
        </p:nvSpPr>
        <p:spPr/>
        <p:txBody>
          <a:bodyPr/>
          <a:lstStyle/>
          <a:p>
            <a:pPr algn="ctr"/>
            <a:r>
              <a:rPr lang="nl-BE"/>
              <a:t>Leerkrachten ondersteunen via de </a:t>
            </a:r>
            <a:br>
              <a:rPr lang="nl-BE"/>
            </a:br>
            <a:r>
              <a:rPr lang="nl-BE"/>
              <a:t>B.E.U.- methodiek</a:t>
            </a:r>
            <a:endParaRPr lang="nl-BE" dirty="0"/>
          </a:p>
        </p:txBody>
      </p:sp>
      <p:pic>
        <p:nvPicPr>
          <p:cNvPr id="4" name="Afbeelding 3" descr="logo enkle">
            <a:extLst>
              <a:ext uri="{FF2B5EF4-FFF2-40B4-BE49-F238E27FC236}">
                <a16:creationId xmlns:a16="http://schemas.microsoft.com/office/drawing/2014/main" id="{11C82D17-E671-5B43-9E01-B1889A75B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798041" y="-488157"/>
            <a:ext cx="473075" cy="1706563"/>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476CC7EF-B721-A747-9F54-175182476282}"/>
              </a:ext>
            </a:extLst>
          </p:cNvPr>
          <p:cNvSpPr txBox="1"/>
          <p:nvPr/>
        </p:nvSpPr>
        <p:spPr>
          <a:xfrm>
            <a:off x="838200" y="2032000"/>
            <a:ext cx="10515600" cy="3416320"/>
          </a:xfrm>
          <a:prstGeom prst="rect">
            <a:avLst/>
          </a:prstGeom>
          <a:noFill/>
        </p:spPr>
        <p:txBody>
          <a:bodyPr wrap="square" rtlCol="0">
            <a:spAutoFit/>
          </a:bodyPr>
          <a:lstStyle/>
          <a:p>
            <a:r>
              <a:rPr lang="nl-BE"/>
              <a:t>Van individuele leerlingondersteuning naar een herintegratie in de klas: </a:t>
            </a:r>
          </a:p>
          <a:p>
            <a:r>
              <a:rPr lang="nl-BE"/>
              <a:t>	inzetten op klasmanagement, didactische principes, onderwijsomgeving </a:t>
            </a:r>
          </a:p>
          <a:p>
            <a:endParaRPr lang="nl-BE"/>
          </a:p>
          <a:p>
            <a:r>
              <a:rPr lang="nl-BE"/>
              <a:t>Werken vanuit de volgende stelling: ‘When a flower doesn’t bloom, you fix the enviroment not the flower.</a:t>
            </a:r>
          </a:p>
          <a:p>
            <a:endParaRPr lang="nl-BE"/>
          </a:p>
          <a:p>
            <a:r>
              <a:rPr lang="nl-BE"/>
              <a:t>Een stappenplan: </a:t>
            </a:r>
          </a:p>
          <a:p>
            <a:endParaRPr lang="nl-BE"/>
          </a:p>
          <a:p>
            <a:pPr marL="285750" indent="-285750">
              <a:buFontTx/>
              <a:buChar char="-"/>
            </a:pPr>
            <a:r>
              <a:rPr lang="nl-BE"/>
              <a:t>Sterktes / zwaktes van de leerling </a:t>
            </a:r>
          </a:p>
          <a:p>
            <a:pPr marL="285750" indent="-285750">
              <a:buFontTx/>
              <a:buChar char="-"/>
            </a:pPr>
            <a:r>
              <a:rPr lang="nl-BE"/>
              <a:t>Ijsberg</a:t>
            </a:r>
          </a:p>
          <a:p>
            <a:pPr marL="285750" indent="-285750">
              <a:buFontTx/>
              <a:buChar char="-"/>
            </a:pPr>
            <a:r>
              <a:rPr lang="nl-BE"/>
              <a:t>Noden in kaart brengen </a:t>
            </a:r>
          </a:p>
          <a:p>
            <a:pPr marL="285750" indent="-285750">
              <a:buFontTx/>
              <a:buChar char="-"/>
            </a:pPr>
            <a:r>
              <a:rPr lang="nl-BE"/>
              <a:t>SMART doelstellingen formuleren </a:t>
            </a:r>
          </a:p>
          <a:p>
            <a:pPr marL="285750" indent="-285750">
              <a:buFontTx/>
              <a:buChar char="-"/>
            </a:pPr>
            <a:r>
              <a:rPr lang="nl-BE"/>
              <a:t>De overgang naar de klas inzetten op : didactische prinicipes, klasmanagement, onderwijsomgeving</a:t>
            </a:r>
            <a:endParaRPr lang="nl-BE" dirty="0"/>
          </a:p>
        </p:txBody>
      </p:sp>
    </p:spTree>
    <p:extLst>
      <p:ext uri="{BB962C8B-B14F-4D97-AF65-F5344CB8AC3E}">
        <p14:creationId xmlns:p14="http://schemas.microsoft.com/office/powerpoint/2010/main" val="3723778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2"/>
            <a:ext cx="8994357" cy="4321090"/>
          </a:xfrm>
          <a:prstGeom prst="rect">
            <a:avLst/>
          </a:prstGeom>
          <a:solidFill>
            <a:srgbClr val="595959">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el 1">
            <a:extLst>
              <a:ext uri="{FF2B5EF4-FFF2-40B4-BE49-F238E27FC236}">
                <a16:creationId xmlns:a16="http://schemas.microsoft.com/office/drawing/2014/main" id="{4EDF8F30-B70F-D149-B891-52C054B2B832}"/>
              </a:ext>
            </a:extLst>
          </p:cNvPr>
          <p:cNvSpPr>
            <a:spLocks noGrp="1"/>
          </p:cNvSpPr>
          <p:nvPr>
            <p:ph type="title"/>
          </p:nvPr>
        </p:nvSpPr>
        <p:spPr>
          <a:xfrm>
            <a:off x="1100670" y="1111086"/>
            <a:ext cx="7692952" cy="2915581"/>
          </a:xfrm>
        </p:spPr>
        <p:txBody>
          <a:bodyPr vert="horz" lIns="91440" tIns="45720" rIns="91440" bIns="45720" rtlCol="0" anchor="ctr">
            <a:normAutofit/>
          </a:bodyPr>
          <a:lstStyle/>
          <a:p>
            <a:r>
              <a:rPr lang="en-US" sz="6600" dirty="0">
                <a:solidFill>
                  <a:srgbClr val="FFFFFF"/>
                </a:solidFill>
              </a:rPr>
              <a:t>B.E.U. -</a:t>
            </a:r>
            <a:r>
              <a:rPr lang="en-US" sz="6600" dirty="0" err="1">
                <a:solidFill>
                  <a:srgbClr val="FFFFFF"/>
                </a:solidFill>
              </a:rPr>
              <a:t>methodiek</a:t>
            </a:r>
            <a:r>
              <a:rPr lang="en-US" sz="6600" dirty="0">
                <a:solidFill>
                  <a:srgbClr val="FFFFFF"/>
                </a:solidFill>
              </a:rPr>
              <a:t> </a:t>
            </a:r>
            <a:br>
              <a:rPr lang="en-US" sz="6600" dirty="0">
                <a:solidFill>
                  <a:srgbClr val="FFFFFF"/>
                </a:solidFill>
              </a:rPr>
            </a:br>
            <a:r>
              <a:rPr lang="en-US" sz="6600" dirty="0" err="1">
                <a:solidFill>
                  <a:srgbClr val="FFFFFF"/>
                </a:solidFill>
              </a:rPr>
              <a:t>klassenraad</a:t>
            </a:r>
            <a:endParaRPr lang="en-US" sz="6600" dirty="0">
              <a:solidFill>
                <a:srgbClr val="FFFFFF"/>
              </a:solidFill>
            </a:endParaRPr>
          </a:p>
        </p:txBody>
      </p:sp>
      <p:sp>
        <p:nvSpPr>
          <p:cNvPr id="11" name="Rectangle 10">
            <a:extLst>
              <a:ext uri="{FF2B5EF4-FFF2-40B4-BE49-F238E27FC236}">
                <a16:creationId xmlns:a16="http://schemas.microsoft.com/office/drawing/2014/main" id="{C7A8785C-8852-41E4-98E6-90EC8A3DB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5549" y="448914"/>
            <a:ext cx="2114392" cy="2081040"/>
          </a:xfrm>
          <a:prstGeom prst="rect">
            <a:avLst/>
          </a:prstGeom>
          <a:solidFill>
            <a:srgbClr val="B54109">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CFD2681-1907-4B1F-9138-FDA346F73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5549" y="2685865"/>
            <a:ext cx="2114392" cy="2081040"/>
          </a:xfrm>
          <a:prstGeom prst="rect">
            <a:avLst/>
          </a:prstGeom>
          <a:solidFill>
            <a:srgbClr val="B54109">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9" y="4932939"/>
            <a:ext cx="9001479" cy="146614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4" name="Afbeelding 3" descr="logo enkle">
            <a:extLst>
              <a:ext uri="{FF2B5EF4-FFF2-40B4-BE49-F238E27FC236}">
                <a16:creationId xmlns:a16="http://schemas.microsoft.com/office/drawing/2014/main" id="{CCC69655-4B36-4444-8EBD-69341547278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10408435" y="563592"/>
            <a:ext cx="514817" cy="185168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C489A728-2AA7-2C4E-BC34-B7E11195DACF}"/>
              </a:ext>
            </a:extLst>
          </p:cNvPr>
          <p:cNvPicPr>
            <a:picLocks noChangeAspect="1"/>
          </p:cNvPicPr>
          <p:nvPr/>
        </p:nvPicPr>
        <p:blipFill>
          <a:blip r:embed="rId3"/>
          <a:stretch>
            <a:fillRect/>
          </a:stretch>
        </p:blipFill>
        <p:spPr>
          <a:xfrm rot="16200000">
            <a:off x="10056178" y="2802771"/>
            <a:ext cx="1223786" cy="1847226"/>
          </a:xfrm>
          <a:prstGeom prst="rect">
            <a:avLst/>
          </a:prstGeom>
        </p:spPr>
      </p:pic>
      <p:sp>
        <p:nvSpPr>
          <p:cNvPr id="17" name="Rectangle 16">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303" y="4922816"/>
            <a:ext cx="2114497" cy="1486269"/>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104434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025518-E975-8841-870F-7796BC5985DC}"/>
              </a:ext>
            </a:extLst>
          </p:cNvPr>
          <p:cNvSpPr>
            <a:spLocks noGrp="1"/>
          </p:cNvSpPr>
          <p:nvPr>
            <p:ph type="title"/>
          </p:nvPr>
        </p:nvSpPr>
        <p:spPr/>
        <p:txBody>
          <a:bodyPr/>
          <a:lstStyle/>
          <a:p>
            <a:endParaRPr lang="nl-BE" dirty="0"/>
          </a:p>
        </p:txBody>
      </p:sp>
      <p:pic>
        <p:nvPicPr>
          <p:cNvPr id="3" name="Afbeelding 2">
            <a:extLst>
              <a:ext uri="{FF2B5EF4-FFF2-40B4-BE49-F238E27FC236}">
                <a16:creationId xmlns:a16="http://schemas.microsoft.com/office/drawing/2014/main" id="{3F6B33E8-8688-D449-BC26-31C5B5737B27}"/>
              </a:ext>
            </a:extLst>
          </p:cNvPr>
          <p:cNvPicPr>
            <a:picLocks noChangeAspect="1"/>
          </p:cNvPicPr>
          <p:nvPr/>
        </p:nvPicPr>
        <p:blipFill>
          <a:blip r:embed="rId2"/>
          <a:stretch>
            <a:fillRect/>
          </a:stretch>
        </p:blipFill>
        <p:spPr>
          <a:xfrm>
            <a:off x="2331918" y="0"/>
            <a:ext cx="7528163" cy="6858000"/>
          </a:xfrm>
          <a:prstGeom prst="rect">
            <a:avLst/>
          </a:prstGeom>
        </p:spPr>
      </p:pic>
      <p:pic>
        <p:nvPicPr>
          <p:cNvPr id="4" name="Afbeelding 3" descr="logo enkle">
            <a:extLst>
              <a:ext uri="{FF2B5EF4-FFF2-40B4-BE49-F238E27FC236}">
                <a16:creationId xmlns:a16="http://schemas.microsoft.com/office/drawing/2014/main" id="{956ED9C2-A93E-0447-AED4-78986693B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798041" y="-488157"/>
            <a:ext cx="473075" cy="170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681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EED22FBA-2F9D-4079-8891-2559A4C2B774}"/>
              </a:ext>
            </a:extLst>
          </p:cNvPr>
          <p:cNvSpPr>
            <a:spLocks noGrp="1"/>
          </p:cNvSpPr>
          <p:nvPr>
            <p:ph type="title"/>
          </p:nvPr>
        </p:nvSpPr>
        <p:spPr>
          <a:xfrm>
            <a:off x="3045368" y="2043663"/>
            <a:ext cx="6105194" cy="2031055"/>
          </a:xfrm>
        </p:spPr>
        <p:txBody>
          <a:bodyPr vert="horz" lIns="91440" tIns="45720" rIns="91440" bIns="45720" rtlCol="0" anchor="b">
            <a:normAutofit fontScale="90000"/>
          </a:bodyPr>
          <a:lstStyle/>
          <a:p>
            <a:pPr algn="ctr"/>
            <a:r>
              <a:rPr lang="en-US" sz="6000" dirty="0" err="1">
                <a:solidFill>
                  <a:srgbClr val="FFFFFF"/>
                </a:solidFill>
                <a:cs typeface="Calibri Light"/>
              </a:rPr>
              <a:t>Een</a:t>
            </a:r>
            <a:r>
              <a:rPr lang="en-US" sz="6000" dirty="0">
                <a:solidFill>
                  <a:srgbClr val="FFFFFF"/>
                </a:solidFill>
                <a:cs typeface="Calibri Light"/>
              </a:rPr>
              <a:t> </a:t>
            </a:r>
            <a:r>
              <a:rPr lang="en-US" sz="6000" dirty="0" err="1">
                <a:solidFill>
                  <a:srgbClr val="FFFFFF"/>
                </a:solidFill>
                <a:cs typeface="Calibri Light"/>
              </a:rPr>
              <a:t>veilige</a:t>
            </a:r>
            <a:r>
              <a:rPr lang="en-US" sz="6000" dirty="0">
                <a:solidFill>
                  <a:srgbClr val="FFFFFF"/>
                </a:solidFill>
                <a:cs typeface="Calibri Light"/>
              </a:rPr>
              <a:t> haven </a:t>
            </a:r>
            <a:r>
              <a:rPr lang="en-US" sz="6000" dirty="0" err="1">
                <a:solidFill>
                  <a:srgbClr val="FFFFFF"/>
                </a:solidFill>
                <a:cs typeface="Calibri Light"/>
              </a:rPr>
              <a:t>als</a:t>
            </a:r>
            <a:r>
              <a:rPr lang="en-US" sz="6000" dirty="0">
                <a:solidFill>
                  <a:srgbClr val="FFFFFF"/>
                </a:solidFill>
                <a:cs typeface="Calibri Light"/>
              </a:rPr>
              <a:t> </a:t>
            </a:r>
            <a:r>
              <a:rPr lang="en-US" sz="6000" dirty="0" err="1">
                <a:solidFill>
                  <a:srgbClr val="FFFFFF"/>
                </a:solidFill>
                <a:cs typeface="Calibri Light"/>
              </a:rPr>
              <a:t>antwoord</a:t>
            </a:r>
            <a:r>
              <a:rPr lang="en-US" sz="6000" dirty="0">
                <a:solidFill>
                  <a:srgbClr val="FFFFFF"/>
                </a:solidFill>
                <a:cs typeface="Calibri Light"/>
              </a:rPr>
              <a:t> op </a:t>
            </a:r>
            <a:r>
              <a:rPr lang="en-US" sz="6000" dirty="0" err="1">
                <a:solidFill>
                  <a:srgbClr val="FFFFFF"/>
                </a:solidFill>
                <a:cs typeface="Calibri Light"/>
              </a:rPr>
              <a:t>gedrag</a:t>
            </a:r>
            <a:endParaRPr lang="en-US" sz="6000" kern="1200" dirty="0" err="1">
              <a:solidFill>
                <a:srgbClr val="FFFFFF"/>
              </a:solidFill>
              <a:latin typeface="+mj-lt"/>
              <a:cs typeface="Calibri Light"/>
            </a:endParaRPr>
          </a:p>
        </p:txBody>
      </p:sp>
      <p:pic>
        <p:nvPicPr>
          <p:cNvPr id="5" name="Afbeelding 1" descr="logo enk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771449" y="-445256"/>
            <a:ext cx="473075" cy="170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683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7AAB85-C56F-2744-A6DD-CF1C0F63728B}"/>
              </a:ext>
            </a:extLst>
          </p:cNvPr>
          <p:cNvSpPr>
            <a:spLocks noGrp="1"/>
          </p:cNvSpPr>
          <p:nvPr>
            <p:ph type="title"/>
          </p:nvPr>
        </p:nvSpPr>
        <p:spPr/>
        <p:txBody>
          <a:bodyPr/>
          <a:lstStyle/>
          <a:p>
            <a:endParaRPr lang="nl-BE"/>
          </a:p>
        </p:txBody>
      </p:sp>
      <p:pic>
        <p:nvPicPr>
          <p:cNvPr id="3" name="Afbeelding 2">
            <a:extLst>
              <a:ext uri="{FF2B5EF4-FFF2-40B4-BE49-F238E27FC236}">
                <a16:creationId xmlns:a16="http://schemas.microsoft.com/office/drawing/2014/main" id="{CCFF32DA-BA1C-8E44-B2C5-6C8C4E54BF4E}"/>
              </a:ext>
            </a:extLst>
          </p:cNvPr>
          <p:cNvPicPr>
            <a:picLocks noChangeAspect="1"/>
          </p:cNvPicPr>
          <p:nvPr/>
        </p:nvPicPr>
        <p:blipFill>
          <a:blip r:embed="rId2"/>
          <a:stretch>
            <a:fillRect/>
          </a:stretch>
        </p:blipFill>
        <p:spPr>
          <a:xfrm>
            <a:off x="952500" y="38100"/>
            <a:ext cx="10287000" cy="6781800"/>
          </a:xfrm>
          <a:prstGeom prst="rect">
            <a:avLst/>
          </a:prstGeom>
        </p:spPr>
      </p:pic>
      <p:pic>
        <p:nvPicPr>
          <p:cNvPr id="4" name="Afbeelding 3" descr="logo enkle">
            <a:extLst>
              <a:ext uri="{FF2B5EF4-FFF2-40B4-BE49-F238E27FC236}">
                <a16:creationId xmlns:a16="http://schemas.microsoft.com/office/drawing/2014/main" id="{88CAA949-9FB5-8D4E-87C6-D850831EF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798041" y="-488157"/>
            <a:ext cx="473075" cy="170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0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62F6D2-4494-5E46-82D1-18185C0BCA55}"/>
              </a:ext>
            </a:extLst>
          </p:cNvPr>
          <p:cNvSpPr>
            <a:spLocks noGrp="1"/>
          </p:cNvSpPr>
          <p:nvPr>
            <p:ph type="title"/>
          </p:nvPr>
        </p:nvSpPr>
        <p:spPr/>
        <p:txBody>
          <a:bodyPr/>
          <a:lstStyle/>
          <a:p>
            <a:endParaRPr lang="nl-BE" dirty="0"/>
          </a:p>
        </p:txBody>
      </p:sp>
      <p:pic>
        <p:nvPicPr>
          <p:cNvPr id="3" name="Afbeelding 2">
            <a:extLst>
              <a:ext uri="{FF2B5EF4-FFF2-40B4-BE49-F238E27FC236}">
                <a16:creationId xmlns:a16="http://schemas.microsoft.com/office/drawing/2014/main" id="{E271014E-B696-ED43-BCA8-3F090E0F93F4}"/>
              </a:ext>
            </a:extLst>
          </p:cNvPr>
          <p:cNvPicPr>
            <a:picLocks noChangeAspect="1"/>
          </p:cNvPicPr>
          <p:nvPr/>
        </p:nvPicPr>
        <p:blipFill>
          <a:blip r:embed="rId2"/>
          <a:stretch>
            <a:fillRect/>
          </a:stretch>
        </p:blipFill>
        <p:spPr>
          <a:xfrm rot="16200000">
            <a:off x="3549850" y="-496820"/>
            <a:ext cx="5092299" cy="8608410"/>
          </a:xfrm>
          <a:prstGeom prst="rect">
            <a:avLst/>
          </a:prstGeom>
        </p:spPr>
      </p:pic>
      <p:pic>
        <p:nvPicPr>
          <p:cNvPr id="4" name="Afbeelding 3" descr="logo enkle">
            <a:extLst>
              <a:ext uri="{FF2B5EF4-FFF2-40B4-BE49-F238E27FC236}">
                <a16:creationId xmlns:a16="http://schemas.microsoft.com/office/drawing/2014/main" id="{6F022B68-587C-3244-8E94-36EE34171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798041" y="-488157"/>
            <a:ext cx="473075" cy="170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975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181675-0439-B243-9056-DDEC02CCA52F}"/>
              </a:ext>
            </a:extLst>
          </p:cNvPr>
          <p:cNvSpPr>
            <a:spLocks noGrp="1"/>
          </p:cNvSpPr>
          <p:nvPr>
            <p:ph type="title"/>
          </p:nvPr>
        </p:nvSpPr>
        <p:spPr/>
        <p:txBody>
          <a:bodyPr/>
          <a:lstStyle/>
          <a:p>
            <a:endParaRPr lang="nl-BE"/>
          </a:p>
        </p:txBody>
      </p:sp>
      <p:pic>
        <p:nvPicPr>
          <p:cNvPr id="3" name="Afbeelding 2">
            <a:extLst>
              <a:ext uri="{FF2B5EF4-FFF2-40B4-BE49-F238E27FC236}">
                <a16:creationId xmlns:a16="http://schemas.microsoft.com/office/drawing/2014/main" id="{C0B687D3-4035-C047-9E03-D80C6CFCF0B3}"/>
              </a:ext>
            </a:extLst>
          </p:cNvPr>
          <p:cNvPicPr>
            <a:picLocks noChangeAspect="1"/>
          </p:cNvPicPr>
          <p:nvPr/>
        </p:nvPicPr>
        <p:blipFill>
          <a:blip r:embed="rId2"/>
          <a:stretch>
            <a:fillRect/>
          </a:stretch>
        </p:blipFill>
        <p:spPr>
          <a:xfrm rot="16200000">
            <a:off x="2726993" y="-1239980"/>
            <a:ext cx="6738014" cy="9457946"/>
          </a:xfrm>
          <a:prstGeom prst="rect">
            <a:avLst/>
          </a:prstGeom>
        </p:spPr>
      </p:pic>
      <p:pic>
        <p:nvPicPr>
          <p:cNvPr id="4" name="Afbeelding 3" descr="logo enkle">
            <a:extLst>
              <a:ext uri="{FF2B5EF4-FFF2-40B4-BE49-F238E27FC236}">
                <a16:creationId xmlns:a16="http://schemas.microsoft.com/office/drawing/2014/main" id="{B7C315F8-AF4E-9343-B946-7EFC2FD2A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798041" y="-469869"/>
            <a:ext cx="473075" cy="170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64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433361-7159-4442-B6DC-F3C55A7264A8}"/>
              </a:ext>
            </a:extLst>
          </p:cNvPr>
          <p:cNvSpPr>
            <a:spLocks noGrp="1"/>
          </p:cNvSpPr>
          <p:nvPr>
            <p:ph type="title"/>
          </p:nvPr>
        </p:nvSpPr>
        <p:spPr/>
        <p:txBody>
          <a:bodyPr/>
          <a:lstStyle/>
          <a:p>
            <a:endParaRPr lang="nl-BE"/>
          </a:p>
        </p:txBody>
      </p:sp>
      <p:pic>
        <p:nvPicPr>
          <p:cNvPr id="3" name="Afbeelding 2">
            <a:extLst>
              <a:ext uri="{FF2B5EF4-FFF2-40B4-BE49-F238E27FC236}">
                <a16:creationId xmlns:a16="http://schemas.microsoft.com/office/drawing/2014/main" id="{A688A84B-0E8A-7B4E-B13F-22766597882A}"/>
              </a:ext>
            </a:extLst>
          </p:cNvPr>
          <p:cNvPicPr>
            <a:picLocks noChangeAspect="1"/>
          </p:cNvPicPr>
          <p:nvPr/>
        </p:nvPicPr>
        <p:blipFill>
          <a:blip r:embed="rId2"/>
          <a:stretch>
            <a:fillRect/>
          </a:stretch>
        </p:blipFill>
        <p:spPr>
          <a:xfrm>
            <a:off x="3574676" y="0"/>
            <a:ext cx="5042647" cy="6858000"/>
          </a:xfrm>
          <a:prstGeom prst="rect">
            <a:avLst/>
          </a:prstGeom>
        </p:spPr>
      </p:pic>
      <p:pic>
        <p:nvPicPr>
          <p:cNvPr id="4" name="Afbeelding 3" descr="logo enkle">
            <a:extLst>
              <a:ext uri="{FF2B5EF4-FFF2-40B4-BE49-F238E27FC236}">
                <a16:creationId xmlns:a16="http://schemas.microsoft.com/office/drawing/2014/main" id="{40EC1231-FC90-BA47-94D3-29DE8E26A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798041" y="-469869"/>
            <a:ext cx="473075" cy="170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025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2BA895-B67A-C544-B1C1-872F8E50D508}"/>
              </a:ext>
            </a:extLst>
          </p:cNvPr>
          <p:cNvSpPr>
            <a:spLocks noGrp="1"/>
          </p:cNvSpPr>
          <p:nvPr>
            <p:ph type="title"/>
          </p:nvPr>
        </p:nvSpPr>
        <p:spPr/>
        <p:txBody>
          <a:bodyPr/>
          <a:lstStyle/>
          <a:p>
            <a:endParaRPr lang="nl-BE"/>
          </a:p>
        </p:txBody>
      </p:sp>
      <p:pic>
        <p:nvPicPr>
          <p:cNvPr id="3" name="Afbeelding 2">
            <a:extLst>
              <a:ext uri="{FF2B5EF4-FFF2-40B4-BE49-F238E27FC236}">
                <a16:creationId xmlns:a16="http://schemas.microsoft.com/office/drawing/2014/main" id="{5658BB91-AF90-FA4C-A429-9BDA372539B8}"/>
              </a:ext>
            </a:extLst>
          </p:cNvPr>
          <p:cNvPicPr>
            <a:picLocks noChangeAspect="1"/>
          </p:cNvPicPr>
          <p:nvPr/>
        </p:nvPicPr>
        <p:blipFill>
          <a:blip r:embed="rId2"/>
          <a:stretch>
            <a:fillRect/>
          </a:stretch>
        </p:blipFill>
        <p:spPr>
          <a:xfrm>
            <a:off x="1104900" y="69850"/>
            <a:ext cx="9982200" cy="6718300"/>
          </a:xfrm>
          <a:prstGeom prst="rect">
            <a:avLst/>
          </a:prstGeom>
        </p:spPr>
      </p:pic>
      <p:pic>
        <p:nvPicPr>
          <p:cNvPr id="4" name="Afbeelding 3" descr="logo enkle">
            <a:extLst>
              <a:ext uri="{FF2B5EF4-FFF2-40B4-BE49-F238E27FC236}">
                <a16:creationId xmlns:a16="http://schemas.microsoft.com/office/drawing/2014/main" id="{C510C437-A066-5C49-B158-663E82B82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798041" y="-488157"/>
            <a:ext cx="473075" cy="170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895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751620-20FD-534E-ABE5-2D69158AF5E7}"/>
              </a:ext>
            </a:extLst>
          </p:cNvPr>
          <p:cNvSpPr>
            <a:spLocks noGrp="1"/>
          </p:cNvSpPr>
          <p:nvPr>
            <p:ph type="title"/>
          </p:nvPr>
        </p:nvSpPr>
        <p:spPr/>
        <p:txBody>
          <a:bodyPr/>
          <a:lstStyle/>
          <a:p>
            <a:r>
              <a:rPr lang="nl-BE" dirty="0"/>
              <a:t>De veilige haven implementeren</a:t>
            </a:r>
          </a:p>
        </p:txBody>
      </p:sp>
      <p:sp>
        <p:nvSpPr>
          <p:cNvPr id="3" name="Tekstvak 2">
            <a:extLst>
              <a:ext uri="{FF2B5EF4-FFF2-40B4-BE49-F238E27FC236}">
                <a16:creationId xmlns:a16="http://schemas.microsoft.com/office/drawing/2014/main" id="{BAE6F626-B90D-8444-82A2-3DFD37BBA8F8}"/>
              </a:ext>
            </a:extLst>
          </p:cNvPr>
          <p:cNvSpPr txBox="1"/>
          <p:nvPr/>
        </p:nvSpPr>
        <p:spPr>
          <a:xfrm>
            <a:off x="838200" y="1489520"/>
            <a:ext cx="10515600" cy="4524315"/>
          </a:xfrm>
          <a:prstGeom prst="rect">
            <a:avLst/>
          </a:prstGeom>
          <a:noFill/>
        </p:spPr>
        <p:txBody>
          <a:bodyPr wrap="square" rtlCol="0">
            <a:spAutoFit/>
          </a:bodyPr>
          <a:lstStyle/>
          <a:p>
            <a:r>
              <a:rPr lang="nl-BE" dirty="0"/>
              <a:t>Didactische principes: </a:t>
            </a:r>
          </a:p>
          <a:p>
            <a:endParaRPr lang="nl-BE" dirty="0"/>
          </a:p>
          <a:p>
            <a:pPr marL="285750" indent="-285750">
              <a:buFontTx/>
              <a:buChar char="-"/>
            </a:pPr>
            <a:r>
              <a:rPr lang="nl-BE" dirty="0"/>
              <a:t>Vorming Kagan </a:t>
            </a:r>
          </a:p>
          <a:p>
            <a:pPr marL="285750" indent="-285750">
              <a:buFontTx/>
              <a:buChar char="-"/>
            </a:pPr>
            <a:endParaRPr lang="nl-BE" dirty="0"/>
          </a:p>
          <a:p>
            <a:r>
              <a:rPr lang="nl-BE" dirty="0"/>
              <a:t>Klasmanagement:</a:t>
            </a:r>
          </a:p>
          <a:p>
            <a:endParaRPr lang="nl-BE" dirty="0"/>
          </a:p>
          <a:p>
            <a:pPr marL="285750" indent="-285750">
              <a:buFontTx/>
              <a:buChar char="-"/>
            </a:pPr>
            <a:r>
              <a:rPr lang="nl-BE" dirty="0"/>
              <a:t>Aan de slag met gedrag </a:t>
            </a:r>
          </a:p>
          <a:p>
            <a:pPr marL="285750" indent="-285750">
              <a:buFontTx/>
              <a:buChar char="-"/>
            </a:pPr>
            <a:endParaRPr lang="nl-BE" dirty="0"/>
          </a:p>
          <a:p>
            <a:r>
              <a:rPr lang="nl-BE" dirty="0"/>
              <a:t>Onderwijsomgeving: </a:t>
            </a:r>
          </a:p>
          <a:p>
            <a:endParaRPr lang="nl-BE" dirty="0"/>
          </a:p>
          <a:p>
            <a:pPr marL="285750" indent="-285750">
              <a:buFontTx/>
              <a:buChar char="-"/>
            </a:pPr>
            <a:r>
              <a:rPr lang="nl-BE" dirty="0"/>
              <a:t>De piramide van ondersteuning op school</a:t>
            </a:r>
          </a:p>
          <a:p>
            <a:pPr marL="285750" indent="-285750">
              <a:buFontTx/>
              <a:buChar char="-"/>
            </a:pPr>
            <a:endParaRPr lang="nl-BE" dirty="0"/>
          </a:p>
          <a:p>
            <a:r>
              <a:rPr lang="nl-BE"/>
              <a:t>Vormingsvraag naar Balans VZW</a:t>
            </a:r>
            <a:endParaRPr lang="nl-BE" dirty="0"/>
          </a:p>
          <a:p>
            <a:pPr marL="285750" indent="-285750">
              <a:buFontTx/>
              <a:buChar char="-"/>
            </a:pPr>
            <a:endParaRPr lang="nl-BE" dirty="0"/>
          </a:p>
          <a:p>
            <a:pPr marL="285750" indent="-285750">
              <a:buFontTx/>
              <a:buChar char="-"/>
            </a:pPr>
            <a:endParaRPr lang="nl-BE" dirty="0"/>
          </a:p>
          <a:p>
            <a:r>
              <a:rPr lang="nl-BE" dirty="0"/>
              <a:t>Implementatie via personeelsvergaderingen : maart- juni</a:t>
            </a:r>
          </a:p>
        </p:txBody>
      </p:sp>
      <p:pic>
        <p:nvPicPr>
          <p:cNvPr id="4" name="Afbeelding 3" descr="logo enkle">
            <a:extLst>
              <a:ext uri="{FF2B5EF4-FFF2-40B4-BE49-F238E27FC236}">
                <a16:creationId xmlns:a16="http://schemas.microsoft.com/office/drawing/2014/main" id="{A6FC5368-AFAE-C14C-B5D1-861B8A7CA3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798041" y="-488157"/>
            <a:ext cx="473075" cy="170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630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5707B6-03B3-4B63-8D44-1C997EE2F524}"/>
              </a:ext>
            </a:extLst>
          </p:cNvPr>
          <p:cNvSpPr>
            <a:spLocks noGrp="1"/>
          </p:cNvSpPr>
          <p:nvPr>
            <p:ph type="title"/>
          </p:nvPr>
        </p:nvSpPr>
        <p:spPr/>
        <p:txBody>
          <a:bodyPr/>
          <a:lstStyle/>
          <a:p>
            <a:r>
              <a:rPr lang="nl-NL" dirty="0">
                <a:cs typeface="Calibri Light"/>
              </a:rPr>
              <a:t>B.E.U. situeert zich in een individueel traject</a:t>
            </a:r>
            <a:endParaRPr lang="nl-NL" dirty="0"/>
          </a:p>
        </p:txBody>
      </p:sp>
      <p:pic>
        <p:nvPicPr>
          <p:cNvPr id="4" name="Afbeelding 4" descr="Afbeelding met schermafbeelding&#10;&#10;Beschrijving is gegenereerd met zeer hoge betrouwbaarheid">
            <a:extLst>
              <a:ext uri="{FF2B5EF4-FFF2-40B4-BE49-F238E27FC236}">
                <a16:creationId xmlns:a16="http://schemas.microsoft.com/office/drawing/2014/main" id="{D0E8231F-6634-414C-99E7-F6C16C542773}"/>
              </a:ext>
            </a:extLst>
          </p:cNvPr>
          <p:cNvPicPr>
            <a:picLocks noGrp="1" noChangeAspect="1"/>
          </p:cNvPicPr>
          <p:nvPr>
            <p:ph idx="1"/>
          </p:nvPr>
        </p:nvPicPr>
        <p:blipFill rotWithShape="1">
          <a:blip r:embed="rId2"/>
          <a:srcRect l="21372" t="30693" r="36675" b="12541"/>
          <a:stretch/>
        </p:blipFill>
        <p:spPr>
          <a:xfrm>
            <a:off x="7991545" y="3967852"/>
            <a:ext cx="1390480" cy="1492414"/>
          </a:xfrm>
          <a:prstGeom prst="rect">
            <a:avLst/>
          </a:prstGeom>
        </p:spPr>
      </p:pic>
      <p:pic>
        <p:nvPicPr>
          <p:cNvPr id="6" name="Afbeelding 6" descr="Afbeelding met schermafbeelding&#10;&#10;Beschrijving is gegenereerd met zeer hoge betrouwbaarheid">
            <a:extLst>
              <a:ext uri="{FF2B5EF4-FFF2-40B4-BE49-F238E27FC236}">
                <a16:creationId xmlns:a16="http://schemas.microsoft.com/office/drawing/2014/main" id="{3852F1AF-570F-4CA9-BC0F-EE85FFE82F55}"/>
              </a:ext>
            </a:extLst>
          </p:cNvPr>
          <p:cNvPicPr>
            <a:picLocks noChangeAspect="1"/>
          </p:cNvPicPr>
          <p:nvPr/>
        </p:nvPicPr>
        <p:blipFill rotWithShape="1">
          <a:blip r:embed="rId3"/>
          <a:srcRect l="71347" t="11374" r="190" b="72512"/>
          <a:stretch/>
        </p:blipFill>
        <p:spPr>
          <a:xfrm>
            <a:off x="838200" y="1346191"/>
            <a:ext cx="4876825" cy="2234848"/>
          </a:xfrm>
          <a:prstGeom prst="rect">
            <a:avLst/>
          </a:prstGeom>
        </p:spPr>
      </p:pic>
      <p:pic>
        <p:nvPicPr>
          <p:cNvPr id="10" name="Afbeelding 10">
            <a:extLst>
              <a:ext uri="{FF2B5EF4-FFF2-40B4-BE49-F238E27FC236}">
                <a16:creationId xmlns:a16="http://schemas.microsoft.com/office/drawing/2014/main" id="{885F1143-B01F-4F71-8322-A39CE50936F8}"/>
              </a:ext>
            </a:extLst>
          </p:cNvPr>
          <p:cNvPicPr>
            <a:picLocks noChangeAspect="1"/>
          </p:cNvPicPr>
          <p:nvPr/>
        </p:nvPicPr>
        <p:blipFill>
          <a:blip r:embed="rId4"/>
          <a:stretch>
            <a:fillRect/>
          </a:stretch>
        </p:blipFill>
        <p:spPr>
          <a:xfrm>
            <a:off x="2092323" y="3476578"/>
            <a:ext cx="1828800" cy="2495550"/>
          </a:xfrm>
          <a:prstGeom prst="rect">
            <a:avLst/>
          </a:prstGeom>
        </p:spPr>
      </p:pic>
      <p:cxnSp>
        <p:nvCxnSpPr>
          <p:cNvPr id="12" name="Rechte verbindingslijn met pijl 11">
            <a:extLst>
              <a:ext uri="{FF2B5EF4-FFF2-40B4-BE49-F238E27FC236}">
                <a16:creationId xmlns:a16="http://schemas.microsoft.com/office/drawing/2014/main" id="{A0CA96F7-2127-4197-A074-A4FCE14069FE}"/>
              </a:ext>
            </a:extLst>
          </p:cNvPr>
          <p:cNvCxnSpPr/>
          <p:nvPr/>
        </p:nvCxnSpPr>
        <p:spPr>
          <a:xfrm>
            <a:off x="4753898" y="5233219"/>
            <a:ext cx="2905431" cy="17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02E93041-2801-48E7-87F0-536534DD1D48}"/>
              </a:ext>
            </a:extLst>
          </p:cNvPr>
          <p:cNvSpPr txBox="1"/>
          <p:nvPr/>
        </p:nvSpPr>
        <p:spPr>
          <a:xfrm>
            <a:off x="4756661" y="4473984"/>
            <a:ext cx="3173361"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cs typeface="Calibri"/>
              </a:rPr>
              <a:t>GWP - BB -PT - IT of IT en B.E.U.</a:t>
            </a:r>
          </a:p>
        </p:txBody>
      </p:sp>
      <p:sp>
        <p:nvSpPr>
          <p:cNvPr id="3" name="AutoShape 2" descr="Afbeeldingsresultaat voor provincie oost vlaander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5" name="AutoShape 4" descr="Afbeeldingsresultaat voor provincie oost vlaander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029" name="Afbeelding 1" descr="logo enk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0575017" y="-456407"/>
            <a:ext cx="473075" cy="170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817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89EB4586-2D1C-43F1-B64E-A468BDDB8025}"/>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US" kern="1200">
                <a:solidFill>
                  <a:srgbClr val="FFFFFF"/>
                </a:solidFill>
                <a:latin typeface="+mj-lt"/>
                <a:ea typeface="+mj-ea"/>
                <a:cs typeface="+mj-cs"/>
              </a:rPr>
              <a:t>Waar staan we voor? </a:t>
            </a:r>
          </a:p>
        </p:txBody>
      </p:sp>
      <p:sp>
        <p:nvSpPr>
          <p:cNvPr id="3" name="Tekstvak 2">
            <a:extLst>
              <a:ext uri="{FF2B5EF4-FFF2-40B4-BE49-F238E27FC236}">
                <a16:creationId xmlns:a16="http://schemas.microsoft.com/office/drawing/2014/main" id="{9EC0EE4A-815F-4FB6-877A-DF580E15A9DA}"/>
              </a:ext>
            </a:extLst>
          </p:cNvPr>
          <p:cNvSpPr txBox="1"/>
          <p:nvPr/>
        </p:nvSpPr>
        <p:spPr>
          <a:xfrm>
            <a:off x="6090574" y="801866"/>
            <a:ext cx="5306084" cy="523063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endParaRPr lang="en-US" sz="2400" dirty="0">
              <a:solidFill>
                <a:srgbClr val="000000"/>
              </a:solidFill>
            </a:endParaRPr>
          </a:p>
          <a:p>
            <a:pPr indent="-228600">
              <a:lnSpc>
                <a:spcPct val="90000"/>
              </a:lnSpc>
              <a:spcAft>
                <a:spcPts val="600"/>
              </a:spcAft>
              <a:buFont typeface="Arial" panose="020B0604020202020204" pitchFamily="34" charset="0"/>
              <a:buChar char="•"/>
            </a:pPr>
            <a:endParaRPr lang="en-US" sz="2400" dirty="0">
              <a:solidFill>
                <a:srgbClr val="000000"/>
              </a:solidFill>
            </a:endParaRPr>
          </a:p>
          <a:p>
            <a:pPr algn="ctr">
              <a:lnSpc>
                <a:spcPct val="90000"/>
              </a:lnSpc>
              <a:spcAft>
                <a:spcPts val="600"/>
              </a:spcAft>
            </a:pPr>
            <a:endParaRPr lang="en-US" sz="2400" dirty="0">
              <a:solidFill>
                <a:srgbClr val="000000"/>
              </a:solidFill>
              <a:cs typeface="Calibri"/>
            </a:endParaRPr>
          </a:p>
          <a:p>
            <a:pPr algn="ctr">
              <a:lnSpc>
                <a:spcPct val="90000"/>
              </a:lnSpc>
              <a:spcAft>
                <a:spcPts val="600"/>
              </a:spcAft>
            </a:pPr>
            <a:r>
              <a:rPr lang="en-US" sz="3600" dirty="0">
                <a:solidFill>
                  <a:srgbClr val="000000"/>
                </a:solidFill>
              </a:rPr>
              <a:t>B.E.U. =  </a:t>
            </a:r>
            <a:r>
              <a:rPr lang="en-US" sz="3600" dirty="0" err="1">
                <a:solidFill>
                  <a:srgbClr val="000000"/>
                </a:solidFill>
              </a:rPr>
              <a:t>creëren</a:t>
            </a:r>
            <a:r>
              <a:rPr lang="en-US" sz="3600" dirty="0">
                <a:solidFill>
                  <a:srgbClr val="000000"/>
                </a:solidFill>
              </a:rPr>
              <a:t> van </a:t>
            </a:r>
            <a:r>
              <a:rPr lang="en-US" sz="3600" dirty="0" err="1">
                <a:solidFill>
                  <a:srgbClr val="000000"/>
                </a:solidFill>
              </a:rPr>
              <a:t>kansen</a:t>
            </a:r>
            <a:r>
              <a:rPr lang="en-US" sz="3600" dirty="0">
                <a:solidFill>
                  <a:srgbClr val="000000"/>
                </a:solidFill>
              </a:rPr>
              <a:t> </a:t>
            </a:r>
            <a:endParaRPr lang="en-US" sz="3600" dirty="0">
              <a:solidFill>
                <a:srgbClr val="000000"/>
              </a:solidFill>
              <a:cs typeface="Calibri"/>
            </a:endParaRPr>
          </a:p>
        </p:txBody>
      </p:sp>
      <p:pic>
        <p:nvPicPr>
          <p:cNvPr id="7" name="Afbeelding 1" descr="logo enk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20344" y="-452348"/>
            <a:ext cx="473075" cy="170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359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08676"/>
            <a:ext cx="12192000" cy="3049325"/>
            <a:chOff x="0" y="3808676"/>
            <a:chExt cx="12192000" cy="3049325"/>
          </a:xfrm>
        </p:grpSpPr>
        <p:pic>
          <p:nvPicPr>
            <p:cNvPr id="11" name="Picture 10">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2" name="Oval 11">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C3F675A8-A480-4303-B99A-EB97455165E4}"/>
              </a:ext>
            </a:extLst>
          </p:cNvPr>
          <p:cNvSpPr>
            <a:spLocks noGrp="1"/>
          </p:cNvSpPr>
          <p:nvPr>
            <p:ph type="title"/>
          </p:nvPr>
        </p:nvSpPr>
        <p:spPr>
          <a:xfrm>
            <a:off x="1179226" y="5105400"/>
            <a:ext cx="9833548" cy="1066802"/>
          </a:xfrm>
        </p:spPr>
        <p:txBody>
          <a:bodyPr>
            <a:normAutofit/>
          </a:bodyPr>
          <a:lstStyle/>
          <a:p>
            <a:endParaRPr lang="nl-NL" sz="4000" dirty="0">
              <a:solidFill>
                <a:srgbClr val="3F3F3F"/>
              </a:solidFill>
              <a:cs typeface="Calibri Light"/>
            </a:endParaRPr>
          </a:p>
        </p:txBody>
      </p:sp>
      <p:sp>
        <p:nvSpPr>
          <p:cNvPr id="3" name="Tijdelijke aanduiding voor inhoud 2">
            <a:extLst>
              <a:ext uri="{FF2B5EF4-FFF2-40B4-BE49-F238E27FC236}">
                <a16:creationId xmlns:a16="http://schemas.microsoft.com/office/drawing/2014/main" id="{878B18AE-F457-464E-BE55-57FF35080052}"/>
              </a:ext>
            </a:extLst>
          </p:cNvPr>
          <p:cNvSpPr>
            <a:spLocks noGrp="1"/>
          </p:cNvSpPr>
          <p:nvPr>
            <p:ph idx="1"/>
          </p:nvPr>
        </p:nvSpPr>
        <p:spPr>
          <a:xfrm>
            <a:off x="1179226" y="872046"/>
            <a:ext cx="9833548" cy="2945574"/>
          </a:xfrm>
        </p:spPr>
        <p:txBody>
          <a:bodyPr vert="horz" lIns="91440" tIns="45720" rIns="91440" bIns="45720" rtlCol="0" anchor="ctr">
            <a:normAutofit fontScale="70000" lnSpcReduction="20000"/>
          </a:bodyPr>
          <a:lstStyle/>
          <a:p>
            <a:pPr marL="0" indent="0">
              <a:buNone/>
            </a:pPr>
            <a:r>
              <a:rPr lang="nl-NL" sz="3600" dirty="0">
                <a:solidFill>
                  <a:srgbClr val="FFFFFF"/>
                </a:solidFill>
                <a:cs typeface="Calibri"/>
              </a:rPr>
              <a:t>Kernwaarden</a:t>
            </a:r>
            <a:r>
              <a:rPr lang="nl-NL" sz="2400" dirty="0">
                <a:solidFill>
                  <a:srgbClr val="FFFFFF"/>
                </a:solidFill>
                <a:cs typeface="Calibri"/>
              </a:rPr>
              <a:t> : </a:t>
            </a:r>
            <a:endParaRPr lang="nl-NL" dirty="0">
              <a:solidFill>
                <a:srgbClr val="FFFFFF"/>
              </a:solidFill>
              <a:cs typeface="Calibri"/>
            </a:endParaRPr>
          </a:p>
          <a:p>
            <a:r>
              <a:rPr lang="nl-NL" sz="2400" dirty="0">
                <a:solidFill>
                  <a:srgbClr val="FFFFFF"/>
                </a:solidFill>
                <a:cs typeface="Calibri"/>
              </a:rPr>
              <a:t>Veilige haven : kinderen krijgen vertrouwen in de leerkracht, het goed voelen van de leerling</a:t>
            </a:r>
            <a:endParaRPr lang="nl-NL" dirty="0">
              <a:cs typeface="Calibri"/>
            </a:endParaRPr>
          </a:p>
          <a:p>
            <a:r>
              <a:rPr lang="nl-NL" sz="2400" dirty="0">
                <a:solidFill>
                  <a:srgbClr val="FFFFFF"/>
                </a:solidFill>
                <a:cs typeface="Calibri"/>
              </a:rPr>
              <a:t>Sensitieve responsiviteit: de leerkracht geeft structuur en geborgenheid waar nodig afgestemd op de  individualiteit van de leerling </a:t>
            </a:r>
          </a:p>
          <a:p>
            <a:r>
              <a:rPr lang="nl-NL" sz="2400" dirty="0" err="1">
                <a:solidFill>
                  <a:srgbClr val="FFFFFF"/>
                </a:solidFill>
                <a:cs typeface="Calibri"/>
              </a:rPr>
              <a:t>Containment</a:t>
            </a:r>
            <a:r>
              <a:rPr lang="nl-NL" sz="2400" dirty="0">
                <a:solidFill>
                  <a:srgbClr val="FFFFFF"/>
                </a:solidFill>
                <a:cs typeface="Calibri"/>
              </a:rPr>
              <a:t>: de leerkracht houdt rekening met de belevingswereld van de leerling</a:t>
            </a:r>
          </a:p>
          <a:p>
            <a:r>
              <a:rPr lang="nl-NL" sz="2400" dirty="0">
                <a:solidFill>
                  <a:srgbClr val="FFFFFF"/>
                </a:solidFill>
                <a:cs typeface="Calibri"/>
              </a:rPr>
              <a:t>Verbinding : de leerkracht is verantwoordelijk voor het behoud van de verbinding, niet de leerling</a:t>
            </a:r>
          </a:p>
          <a:p>
            <a:r>
              <a:rPr lang="nl-NL" sz="2400" dirty="0">
                <a:solidFill>
                  <a:srgbClr val="FFFFFF"/>
                </a:solidFill>
                <a:cs typeface="Calibri"/>
              </a:rPr>
              <a:t>Houvast : de leerkracht blijft altijd consequent in zijn/haar gedrag</a:t>
            </a:r>
          </a:p>
          <a:p>
            <a:r>
              <a:rPr lang="nl-NL" sz="2400" dirty="0">
                <a:solidFill>
                  <a:srgbClr val="FFFFFF"/>
                </a:solidFill>
                <a:cs typeface="Calibri"/>
              </a:rPr>
              <a:t>Socio-emotionele ontwikkeling: nabijheid en structuur wordt geboden op basis van de socio-emotionele mogelijkheden van de leerling</a:t>
            </a:r>
          </a:p>
        </p:txBody>
      </p:sp>
      <p:pic>
        <p:nvPicPr>
          <p:cNvPr id="9" name="Afbeelding 1" descr="logo enk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987612" y="-430497"/>
            <a:ext cx="473075" cy="170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7681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640079" y="2053641"/>
            <a:ext cx="3669161" cy="2760098"/>
          </a:xfrm>
        </p:spPr>
        <p:txBody>
          <a:bodyPr>
            <a:normAutofit/>
          </a:bodyPr>
          <a:lstStyle/>
          <a:p>
            <a:r>
              <a:rPr lang="nl-BE" dirty="0">
                <a:solidFill>
                  <a:srgbClr val="FFFFFF"/>
                </a:solidFill>
              </a:rPr>
              <a:t> 1 doelstelling</a:t>
            </a:r>
          </a:p>
        </p:txBody>
      </p:sp>
      <p:sp>
        <p:nvSpPr>
          <p:cNvPr id="3" name="Tijdelijke aanduiding voor inhoud 2"/>
          <p:cNvSpPr>
            <a:spLocks noGrp="1"/>
          </p:cNvSpPr>
          <p:nvPr>
            <p:ph idx="1"/>
          </p:nvPr>
        </p:nvSpPr>
        <p:spPr>
          <a:xfrm>
            <a:off x="6090574" y="801866"/>
            <a:ext cx="5306084" cy="5230634"/>
          </a:xfrm>
        </p:spPr>
        <p:txBody>
          <a:bodyPr vert="horz" lIns="91440" tIns="45720" rIns="91440" bIns="45720" rtlCol="0" anchor="ctr">
            <a:normAutofit/>
          </a:bodyPr>
          <a:lstStyle/>
          <a:p>
            <a:endParaRPr lang="nl-BE" sz="2400" dirty="0">
              <a:solidFill>
                <a:srgbClr val="000000"/>
              </a:solidFill>
            </a:endParaRPr>
          </a:p>
          <a:p>
            <a:endParaRPr lang="nl-BE" sz="2400" dirty="0">
              <a:solidFill>
                <a:srgbClr val="000000"/>
              </a:solidFill>
            </a:endParaRPr>
          </a:p>
          <a:p>
            <a:endParaRPr lang="nl-BE" sz="2400" dirty="0">
              <a:solidFill>
                <a:srgbClr val="000000"/>
              </a:solidFill>
            </a:endParaRPr>
          </a:p>
          <a:p>
            <a:r>
              <a:rPr lang="nl-BE" sz="2400" dirty="0">
                <a:solidFill>
                  <a:srgbClr val="000000"/>
                </a:solidFill>
              </a:rPr>
              <a:t>Doelstelling:  preventief inzetten op verbinding en welbevinden, Afstappen van het geboden groepswerkplan, kleine stappen kunnen zetten om te kunnen </a:t>
            </a:r>
            <a:r>
              <a:rPr lang="nl-BE" sz="2400" dirty="0" err="1">
                <a:solidFill>
                  <a:srgbClr val="000000"/>
                </a:solidFill>
              </a:rPr>
              <a:t>herintegreren</a:t>
            </a:r>
            <a:r>
              <a:rPr lang="nl-BE" sz="2400" dirty="0">
                <a:solidFill>
                  <a:srgbClr val="000000"/>
                </a:solidFill>
              </a:rPr>
              <a:t> in een voltijds klasprogramma met de nodige vaardigheden, ontwikkeld vanuit de leerling zelf. Dit door het ondersteunen van de leerling en de betrokken leerkrachten.</a:t>
            </a:r>
          </a:p>
        </p:txBody>
      </p:sp>
      <p:pic>
        <p:nvPicPr>
          <p:cNvPr id="7" name="Afbeelding 1" descr="logo enk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786891" y="-452348"/>
            <a:ext cx="473075" cy="170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144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9D771B83-7C79-45E6-8627-4CF0A6DBDDC1}"/>
              </a:ext>
            </a:extLst>
          </p:cNvPr>
          <p:cNvSpPr>
            <a:spLocks noGrp="1"/>
          </p:cNvSpPr>
          <p:nvPr>
            <p:ph type="title"/>
          </p:nvPr>
        </p:nvSpPr>
        <p:spPr>
          <a:xfrm>
            <a:off x="6094105" y="802955"/>
            <a:ext cx="4977976" cy="1454051"/>
          </a:xfrm>
        </p:spPr>
        <p:txBody>
          <a:bodyPr>
            <a:normAutofit/>
          </a:bodyPr>
          <a:lstStyle/>
          <a:p>
            <a:r>
              <a:rPr lang="nl-NL">
                <a:solidFill>
                  <a:srgbClr val="000000"/>
                </a:solidFill>
                <a:cs typeface="Calibri Light"/>
              </a:rPr>
              <a:t>Wat geloven we?</a:t>
            </a:r>
            <a:endParaRPr lang="nl-NL">
              <a:solidFill>
                <a:srgbClr val="000000"/>
              </a:solidFill>
            </a:endParaRPr>
          </a:p>
        </p:txBody>
      </p:sp>
      <p:sp>
        <p:nvSpPr>
          <p:cNvPr id="21"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Graphic 6">
            <a:extLst>
              <a:ext uri="{FF2B5EF4-FFF2-40B4-BE49-F238E27FC236}">
                <a16:creationId xmlns:a16="http://schemas.microsoft.com/office/drawing/2014/main" id="{D6C60E24-2691-46E1-9644-4C171A4834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Tijdelijke aanduiding voor inhoud 2">
            <a:extLst>
              <a:ext uri="{FF2B5EF4-FFF2-40B4-BE49-F238E27FC236}">
                <a16:creationId xmlns:a16="http://schemas.microsoft.com/office/drawing/2014/main" id="{5BA24BB3-012B-4267-85B4-D9C2E34ED405}"/>
              </a:ext>
            </a:extLst>
          </p:cNvPr>
          <p:cNvSpPr>
            <a:spLocks noGrp="1"/>
          </p:cNvSpPr>
          <p:nvPr>
            <p:ph idx="1"/>
          </p:nvPr>
        </p:nvSpPr>
        <p:spPr>
          <a:xfrm>
            <a:off x="6090574" y="2421682"/>
            <a:ext cx="4977578" cy="3639289"/>
          </a:xfrm>
        </p:spPr>
        <p:txBody>
          <a:bodyPr vert="horz" lIns="91440" tIns="45720" rIns="91440" bIns="45720" rtlCol="0" anchor="ctr">
            <a:normAutofit/>
          </a:bodyPr>
          <a:lstStyle/>
          <a:p>
            <a:r>
              <a:rPr lang="nl-NL" sz="2000" dirty="0">
                <a:solidFill>
                  <a:srgbClr val="000000"/>
                </a:solidFill>
                <a:cs typeface="Calibri"/>
              </a:rPr>
              <a:t>Iedere mens is goed en heeft de potentie om zichzelf te ontwikkelen en zichzelf en zijn gedrag te overstijgen. We willen in B.E.U. de draad op pikken waar deze soms gebroken is.  We geloven in verbinding en nieuwe verbindingsmogelijkheden, ook nadat alle verbinding is verbroken.</a:t>
            </a:r>
          </a:p>
          <a:p>
            <a:endParaRPr lang="nl-NL" sz="2000" dirty="0">
              <a:solidFill>
                <a:srgbClr val="000000"/>
              </a:solidFill>
              <a:cs typeface="Calibri"/>
            </a:endParaRPr>
          </a:p>
          <a:p>
            <a:r>
              <a:rPr lang="nl-NL" sz="2000" dirty="0">
                <a:solidFill>
                  <a:srgbClr val="000000"/>
                </a:solidFill>
                <a:cs typeface="Calibri"/>
              </a:rPr>
              <a:t>We geloven in de krachten van de leerling om zijn weg te vinden in de maatschappij, we geloven in de kracht van het schoolteam om de leerling hier toe te brengen.</a:t>
            </a:r>
          </a:p>
        </p:txBody>
      </p:sp>
      <p:pic>
        <p:nvPicPr>
          <p:cNvPr id="8" name="Afbeelding 1" descr="logo enk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0753437" y="-451540"/>
            <a:ext cx="473075" cy="170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912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 name="Rectangle 26">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8">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1179226" y="826680"/>
            <a:ext cx="9833548" cy="1325563"/>
          </a:xfrm>
        </p:spPr>
        <p:txBody>
          <a:bodyPr>
            <a:normAutofit/>
          </a:bodyPr>
          <a:lstStyle/>
          <a:p>
            <a:pPr algn="ctr"/>
            <a:r>
              <a:rPr lang="nl-BE" sz="4000">
                <a:solidFill>
                  <a:srgbClr val="FFFFFF"/>
                </a:solidFill>
              </a:rPr>
              <a:t>Noden van leerlingen , een complex verhaal</a:t>
            </a:r>
          </a:p>
        </p:txBody>
      </p:sp>
      <p:graphicFrame>
        <p:nvGraphicFramePr>
          <p:cNvPr id="5" name="Tijdelijke aanduiding voor inhoud 2">
            <a:extLst>
              <a:ext uri="{FF2B5EF4-FFF2-40B4-BE49-F238E27FC236}">
                <a16:creationId xmlns:a16="http://schemas.microsoft.com/office/drawing/2014/main" id="{92F5E7CD-47C4-4BEF-B835-DF191962E2FD}"/>
              </a:ext>
            </a:extLst>
          </p:cNvPr>
          <p:cNvGraphicFramePr>
            <a:graphicFrameLocks noGrp="1"/>
          </p:cNvGraphicFramePr>
          <p:nvPr>
            <p:ph idx="1"/>
            <p:extLst>
              <p:ext uri="{D42A27DB-BD31-4B8C-83A1-F6EECF244321}">
                <p14:modId xmlns:p14="http://schemas.microsoft.com/office/powerpoint/2010/main" val="3663846032"/>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1" descr="logo enk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0919142" y="-572686"/>
            <a:ext cx="473075" cy="170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90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A4D51905-F6B2-4720-A42E-088107A34815}"/>
              </a:ext>
            </a:extLst>
          </p:cNvPr>
          <p:cNvSpPr>
            <a:spLocks noGrp="1"/>
          </p:cNvSpPr>
          <p:nvPr>
            <p:ph type="title"/>
          </p:nvPr>
        </p:nvSpPr>
        <p:spPr>
          <a:xfrm>
            <a:off x="6094105" y="802955"/>
            <a:ext cx="4977976" cy="1454051"/>
          </a:xfrm>
        </p:spPr>
        <p:txBody>
          <a:bodyPr>
            <a:normAutofit/>
          </a:bodyPr>
          <a:lstStyle/>
          <a:p>
            <a:r>
              <a:rPr lang="nl-NL" dirty="0">
                <a:solidFill>
                  <a:srgbClr val="000000"/>
                </a:solidFill>
                <a:cs typeface="Calibri Light"/>
              </a:rPr>
              <a:t>vaardigheden</a:t>
            </a:r>
            <a:endParaRPr lang="nl-NL" dirty="0">
              <a:solidFill>
                <a:srgbClr val="000000"/>
              </a:solidFill>
            </a:endParaRP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a:extLst>
              <a:ext uri="{FF2B5EF4-FFF2-40B4-BE49-F238E27FC236}">
                <a16:creationId xmlns:a16="http://schemas.microsoft.com/office/drawing/2014/main" id="{FC9E1769-1A4D-4C22-A051-07F448E9A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Tijdelijke aanduiding voor inhoud 2">
            <a:extLst>
              <a:ext uri="{FF2B5EF4-FFF2-40B4-BE49-F238E27FC236}">
                <a16:creationId xmlns:a16="http://schemas.microsoft.com/office/drawing/2014/main" id="{667E5B9C-A2AC-48B4-9C82-E6D40DA3AA55}"/>
              </a:ext>
            </a:extLst>
          </p:cNvPr>
          <p:cNvSpPr>
            <a:spLocks noGrp="1"/>
          </p:cNvSpPr>
          <p:nvPr>
            <p:ph idx="1"/>
          </p:nvPr>
        </p:nvSpPr>
        <p:spPr>
          <a:xfrm>
            <a:off x="6090574" y="2421682"/>
            <a:ext cx="4977578" cy="3639289"/>
          </a:xfrm>
        </p:spPr>
        <p:txBody>
          <a:bodyPr vert="horz" lIns="91440" tIns="45720" rIns="91440" bIns="45720" rtlCol="0" anchor="ctr">
            <a:normAutofit fontScale="92500"/>
          </a:bodyPr>
          <a:lstStyle/>
          <a:p>
            <a:pPr marL="0" indent="0">
              <a:buNone/>
            </a:pPr>
            <a:r>
              <a:rPr lang="nl-NL" sz="2000" dirty="0">
                <a:solidFill>
                  <a:srgbClr val="000000"/>
                </a:solidFill>
                <a:cs typeface="Calibri"/>
              </a:rPr>
              <a:t>Vaardigheden kunnen geput of benut worden vanuit: </a:t>
            </a:r>
            <a:endParaRPr lang="nl-NL" dirty="0">
              <a:solidFill>
                <a:srgbClr val="000000"/>
              </a:solidFill>
              <a:cs typeface="Calibri"/>
            </a:endParaRPr>
          </a:p>
          <a:p>
            <a:r>
              <a:rPr lang="nl-NL" sz="2000" dirty="0">
                <a:solidFill>
                  <a:srgbClr val="000000"/>
                </a:solidFill>
                <a:cs typeface="Calibri"/>
              </a:rPr>
              <a:t>Leerkrachten praktijk en theorie</a:t>
            </a:r>
            <a:endParaRPr lang="nl-NL" dirty="0">
              <a:cs typeface="Calibri"/>
            </a:endParaRPr>
          </a:p>
          <a:p>
            <a:r>
              <a:rPr lang="nl-NL" sz="2000" dirty="0">
                <a:solidFill>
                  <a:srgbClr val="000000"/>
                </a:solidFill>
                <a:cs typeface="Calibri"/>
              </a:rPr>
              <a:t>Paramedisch team </a:t>
            </a:r>
          </a:p>
          <a:p>
            <a:r>
              <a:rPr lang="nl-NL" sz="2000" dirty="0">
                <a:solidFill>
                  <a:srgbClr val="000000"/>
                </a:solidFill>
                <a:cs typeface="Calibri"/>
              </a:rPr>
              <a:t>Ondersteund vanuit het beleid</a:t>
            </a:r>
          </a:p>
          <a:p>
            <a:endParaRPr lang="nl-NL" sz="2000" dirty="0">
              <a:solidFill>
                <a:srgbClr val="000000"/>
              </a:solidFill>
              <a:cs typeface="Calibri"/>
            </a:endParaRPr>
          </a:p>
          <a:p>
            <a:pPr marL="0" indent="0">
              <a:buNone/>
            </a:pPr>
            <a:r>
              <a:rPr lang="nl-NL" sz="2000" dirty="0">
                <a:solidFill>
                  <a:srgbClr val="000000"/>
                </a:solidFill>
                <a:cs typeface="Calibri"/>
              </a:rPr>
              <a:t>De kracht zit hem in het gedragen worden door de leerlingen en het schoolteam.  Als iedereen zijn verantwoordelijkheid opneemt in het maken van verbinding met leerlingen en met elkaar kunnen we er enkel in versterkt worden.</a:t>
            </a:r>
          </a:p>
          <a:p>
            <a:endParaRPr lang="nl-NL" sz="2000" dirty="0">
              <a:solidFill>
                <a:srgbClr val="000000"/>
              </a:solidFill>
              <a:cs typeface="Calibri"/>
            </a:endParaRPr>
          </a:p>
          <a:p>
            <a:endParaRPr lang="nl-NL" sz="2000" dirty="0">
              <a:solidFill>
                <a:srgbClr val="000000"/>
              </a:solidFill>
              <a:cs typeface="Calibri"/>
            </a:endParaRPr>
          </a:p>
        </p:txBody>
      </p:sp>
      <p:pic>
        <p:nvPicPr>
          <p:cNvPr id="8" name="Afbeelding 1" descr="logo enk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0575017" y="-456407"/>
            <a:ext cx="473075" cy="170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621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0499AD7B-99D4-4755-8966-F7BA04269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4692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1">
            <a:extLst>
              <a:ext uri="{FF2B5EF4-FFF2-40B4-BE49-F238E27FC236}">
                <a16:creationId xmlns:a16="http://schemas.microsoft.com/office/drawing/2014/main" id="{1A06F89A-489D-4383-94C5-42F7FF2E9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640079" y="2023236"/>
            <a:ext cx="3659777" cy="2820908"/>
          </a:xfrm>
        </p:spPr>
        <p:txBody>
          <a:bodyPr>
            <a:normAutofit/>
          </a:bodyPr>
          <a:lstStyle/>
          <a:p>
            <a:r>
              <a:rPr lang="nl-BE" sz="4000" dirty="0">
                <a:solidFill>
                  <a:srgbClr val="FFFFFF"/>
                </a:solidFill>
              </a:rPr>
              <a:t>Wat gebeurt er in het programma?</a:t>
            </a:r>
          </a:p>
        </p:txBody>
      </p:sp>
      <p:graphicFrame>
        <p:nvGraphicFramePr>
          <p:cNvPr id="5" name="Tijdelijke aanduiding voor inhoud 4"/>
          <p:cNvGraphicFramePr>
            <a:graphicFrameLocks noGrp="1"/>
          </p:cNvGraphicFramePr>
          <p:nvPr>
            <p:ph idx="1"/>
            <p:extLst>
              <p:ext uri="{D42A27DB-BD31-4B8C-83A1-F6EECF244321}">
                <p14:modId xmlns:p14="http://schemas.microsoft.com/office/powerpoint/2010/main" val="145440859"/>
              </p:ext>
            </p:extLst>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1" descr="logo enk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0575017" y="-456407"/>
            <a:ext cx="473075" cy="170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244891"/>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1728</TotalTime>
  <Words>869</Words>
  <Application>Microsoft Macintosh PowerPoint</Application>
  <PresentationFormat>Breedbeeld</PresentationFormat>
  <Paragraphs>118</Paragraphs>
  <Slides>26</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26</vt:i4>
      </vt:variant>
    </vt:vector>
  </HeadingPairs>
  <TitlesOfParts>
    <vt:vector size="30" baseType="lpstr">
      <vt:lpstr>Arial</vt:lpstr>
      <vt:lpstr>Calibri</vt:lpstr>
      <vt:lpstr>Calibri Light</vt:lpstr>
      <vt:lpstr>Kantoorthema</vt:lpstr>
      <vt:lpstr>B.E.U.</vt:lpstr>
      <vt:lpstr>Een veilige haven als antwoord op gedrag</vt:lpstr>
      <vt:lpstr>Waar staan we voor? </vt:lpstr>
      <vt:lpstr>PowerPoint-presentatie</vt:lpstr>
      <vt:lpstr> 1 doelstelling</vt:lpstr>
      <vt:lpstr>Wat geloven we?</vt:lpstr>
      <vt:lpstr>Noden van leerlingen , een complex verhaal</vt:lpstr>
      <vt:lpstr>vaardigheden</vt:lpstr>
      <vt:lpstr>Wat gebeurt er in het programma?</vt:lpstr>
      <vt:lpstr>PowerPoint-presentatie</vt:lpstr>
      <vt:lpstr>WatStandaardproces  B.E.U. in het programma?</vt:lpstr>
      <vt:lpstr>Wat indien het moeilijk loopt?</vt:lpstr>
      <vt:lpstr>Wat indien het moeilijk loopt?</vt:lpstr>
      <vt:lpstr>Administratieve verwerking</vt:lpstr>
      <vt:lpstr>PowerPoint-presentatie</vt:lpstr>
      <vt:lpstr>PowerPoint-presentatie</vt:lpstr>
      <vt:lpstr>Leerkrachten ondersteunen via de  B.E.U.- methodiek</vt:lpstr>
      <vt:lpstr>B.E.U. -methodiek  klassenraad</vt:lpstr>
      <vt:lpstr>PowerPoint-presentatie</vt:lpstr>
      <vt:lpstr>PowerPoint-presentatie</vt:lpstr>
      <vt:lpstr>PowerPoint-presentatie</vt:lpstr>
      <vt:lpstr>PowerPoint-presentatie</vt:lpstr>
      <vt:lpstr>PowerPoint-presentatie</vt:lpstr>
      <vt:lpstr>PowerPoint-presentatie</vt:lpstr>
      <vt:lpstr>De veilige haven implementeren</vt:lpstr>
      <vt:lpstr>B.E.U. situeert zich in een individueel traject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B.E.U.</dc:title>
  <dc:creator>roef jolien [student]</dc:creator>
  <cp:lastModifiedBy>roef jolien [student]</cp:lastModifiedBy>
  <cp:revision>2</cp:revision>
  <dcterms:created xsi:type="dcterms:W3CDTF">2020-02-13T08:28:14Z</dcterms:created>
  <dcterms:modified xsi:type="dcterms:W3CDTF">2020-02-14T13:17:10Z</dcterms:modified>
</cp:coreProperties>
</file>