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sldIdLst>
    <p:sldId id="256" r:id="rId2"/>
    <p:sldId id="257" r:id="rId3"/>
    <p:sldId id="258" r:id="rId4"/>
    <p:sldId id="259" r:id="rId5"/>
    <p:sldId id="260" r:id="rId6"/>
    <p:sldId id="296" r:id="rId7"/>
    <p:sldId id="261" r:id="rId8"/>
    <p:sldId id="297" r:id="rId9"/>
    <p:sldId id="262" r:id="rId10"/>
    <p:sldId id="263" r:id="rId11"/>
    <p:sldId id="265" r:id="rId12"/>
    <p:sldId id="292" r:id="rId13"/>
    <p:sldId id="266" r:id="rId14"/>
    <p:sldId id="293" r:id="rId15"/>
    <p:sldId id="267" r:id="rId16"/>
    <p:sldId id="295" r:id="rId17"/>
    <p:sldId id="294" r:id="rId18"/>
    <p:sldId id="268" r:id="rId19"/>
    <p:sldId id="269" r:id="rId20"/>
    <p:sldId id="270" r:id="rId21"/>
    <p:sldId id="305" r:id="rId22"/>
    <p:sldId id="306" r:id="rId23"/>
    <p:sldId id="271" r:id="rId24"/>
    <p:sldId id="272" r:id="rId25"/>
    <p:sldId id="276" r:id="rId26"/>
    <p:sldId id="298" r:id="rId27"/>
    <p:sldId id="277" r:id="rId28"/>
    <p:sldId id="299" r:id="rId29"/>
    <p:sldId id="300" r:id="rId30"/>
    <p:sldId id="301" r:id="rId31"/>
    <p:sldId id="278" r:id="rId32"/>
    <p:sldId id="302" r:id="rId33"/>
    <p:sldId id="280" r:id="rId34"/>
    <p:sldId id="303" r:id="rId35"/>
    <p:sldId id="304"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47"/>
    <p:restoredTop sz="94701"/>
  </p:normalViewPr>
  <p:slideViewPr>
    <p:cSldViewPr snapToGrid="0" snapToObjects="1">
      <p:cViewPr varScale="1">
        <p:scale>
          <a:sx n="70" d="100"/>
          <a:sy n="70" d="100"/>
        </p:scale>
        <p:origin x="184"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ACA55D-97EB-4556-91E4-9221584E8FEA}"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0EC71399-5ED3-4746-A6B1-7515C49B56BF}">
      <dgm:prSet/>
      <dgm:spPr/>
      <dgm:t>
        <a:bodyPr/>
        <a:lstStyle/>
        <a:p>
          <a:pPr>
            <a:lnSpc>
              <a:spcPct val="100000"/>
            </a:lnSpc>
          </a:pPr>
          <a:r>
            <a:rPr lang="nl-BE" dirty="0"/>
            <a:t>CLB- verslag = zone om bijlagen te uploaden</a:t>
          </a:r>
          <a:endParaRPr lang="en-US" dirty="0"/>
        </a:p>
      </dgm:t>
    </dgm:pt>
    <dgm:pt modelId="{6AB6AB24-2A24-4C64-B567-6976F50689DF}" type="parTrans" cxnId="{40360C31-A761-46C4-84D1-C4A937C46898}">
      <dgm:prSet/>
      <dgm:spPr/>
      <dgm:t>
        <a:bodyPr/>
        <a:lstStyle/>
        <a:p>
          <a:endParaRPr lang="en-US"/>
        </a:p>
      </dgm:t>
    </dgm:pt>
    <dgm:pt modelId="{D19189ED-9294-4229-8245-EABBA907F70D}" type="sibTrans" cxnId="{40360C31-A761-46C4-84D1-C4A937C46898}">
      <dgm:prSet/>
      <dgm:spPr/>
      <dgm:t>
        <a:bodyPr/>
        <a:lstStyle/>
        <a:p>
          <a:endParaRPr lang="en-US"/>
        </a:p>
      </dgm:t>
    </dgm:pt>
    <dgm:pt modelId="{5A484AA0-4766-4798-B8C5-5747CB7116C0}">
      <dgm:prSet/>
      <dgm:spPr/>
      <dgm:t>
        <a:bodyPr/>
        <a:lstStyle/>
        <a:p>
          <a:pPr>
            <a:lnSpc>
              <a:spcPct val="100000"/>
            </a:lnSpc>
          </a:pPr>
          <a:r>
            <a:rPr lang="nl-BE" dirty="0"/>
            <a:t>Informatie vorige school= schrijfvakken met sjabloon</a:t>
          </a:r>
          <a:endParaRPr lang="en-US" dirty="0"/>
        </a:p>
      </dgm:t>
    </dgm:pt>
    <dgm:pt modelId="{C6A7F01C-3D88-4533-BC4E-30C275529F93}" type="parTrans" cxnId="{D7CB4F44-BCA6-4B14-A4EA-A43C21E053DB}">
      <dgm:prSet/>
      <dgm:spPr/>
      <dgm:t>
        <a:bodyPr/>
        <a:lstStyle/>
        <a:p>
          <a:endParaRPr lang="en-US"/>
        </a:p>
      </dgm:t>
    </dgm:pt>
    <dgm:pt modelId="{B22BDF66-061D-44B7-B53A-C5F96C4F4DDD}" type="sibTrans" cxnId="{D7CB4F44-BCA6-4B14-A4EA-A43C21E053DB}">
      <dgm:prSet/>
      <dgm:spPr/>
      <dgm:t>
        <a:bodyPr/>
        <a:lstStyle/>
        <a:p>
          <a:endParaRPr lang="en-US"/>
        </a:p>
      </dgm:t>
    </dgm:pt>
    <dgm:pt modelId="{6168C204-865F-475D-A2FD-17E8F09F1588}">
      <dgm:prSet/>
      <dgm:spPr/>
      <dgm:t>
        <a:bodyPr/>
        <a:lstStyle/>
        <a:p>
          <a:pPr>
            <a:lnSpc>
              <a:spcPct val="100000"/>
            </a:lnSpc>
          </a:pPr>
          <a:r>
            <a:rPr lang="nl-BE" dirty="0"/>
            <a:t>Administratieve gegevens (adres, telefoonnummer, medicatie etc.)= schrijfvakken met sjabloon</a:t>
          </a:r>
          <a:endParaRPr lang="en-US" dirty="0"/>
        </a:p>
      </dgm:t>
    </dgm:pt>
    <dgm:pt modelId="{56C27B11-EEC0-4A97-BB18-C36A64557151}" type="parTrans" cxnId="{DEA42243-2FC1-426B-9302-AFFBC73A47B3}">
      <dgm:prSet/>
      <dgm:spPr/>
      <dgm:t>
        <a:bodyPr/>
        <a:lstStyle/>
        <a:p>
          <a:endParaRPr lang="en-US"/>
        </a:p>
      </dgm:t>
    </dgm:pt>
    <dgm:pt modelId="{FBE06913-DEB7-4B87-92DB-866C90148035}" type="sibTrans" cxnId="{DEA42243-2FC1-426B-9302-AFFBC73A47B3}">
      <dgm:prSet/>
      <dgm:spPr/>
      <dgm:t>
        <a:bodyPr/>
        <a:lstStyle/>
        <a:p>
          <a:endParaRPr lang="en-US"/>
        </a:p>
      </dgm:t>
    </dgm:pt>
    <dgm:pt modelId="{4C9A1202-CC12-4624-AAED-DE298FB86F3C}">
      <dgm:prSet/>
      <dgm:spPr/>
      <dgm:t>
        <a:bodyPr/>
        <a:lstStyle/>
        <a:p>
          <a:pPr>
            <a:lnSpc>
              <a:spcPct val="100000"/>
            </a:lnSpc>
          </a:pPr>
          <a:r>
            <a:rPr lang="nl-BE" dirty="0"/>
            <a:t>Aanvullingen KR= schrijfvak</a:t>
          </a:r>
          <a:endParaRPr lang="en-US" dirty="0"/>
        </a:p>
      </dgm:t>
    </dgm:pt>
    <dgm:pt modelId="{289D8FF3-E0A7-4570-8A00-9219B8FABCFD}" type="parTrans" cxnId="{23304559-E6BD-4F87-979D-C1846751A9CF}">
      <dgm:prSet/>
      <dgm:spPr/>
      <dgm:t>
        <a:bodyPr/>
        <a:lstStyle/>
        <a:p>
          <a:endParaRPr lang="en-US"/>
        </a:p>
      </dgm:t>
    </dgm:pt>
    <dgm:pt modelId="{2CD5E29F-FF12-41A1-933B-A4FCD33108F7}" type="sibTrans" cxnId="{23304559-E6BD-4F87-979D-C1846751A9CF}">
      <dgm:prSet/>
      <dgm:spPr/>
      <dgm:t>
        <a:bodyPr/>
        <a:lstStyle/>
        <a:p>
          <a:endParaRPr lang="en-US"/>
        </a:p>
      </dgm:t>
    </dgm:pt>
    <dgm:pt modelId="{530A6682-D244-47DB-A927-C15FAC579A4E}">
      <dgm:prSet/>
      <dgm:spPr/>
      <dgm:t>
        <a:bodyPr/>
        <a:lstStyle/>
        <a:p>
          <a:pPr>
            <a:lnSpc>
              <a:spcPct val="100000"/>
            </a:lnSpc>
          </a:pPr>
          <a:r>
            <a:rPr lang="nl-BE" dirty="0">
              <a:sym typeface="Wingdings" panose="05000000000000000000" pitchFamily="2" charset="2"/>
            </a:rPr>
            <a:t></a:t>
          </a:r>
          <a:r>
            <a:rPr lang="nl-BE" dirty="0"/>
            <a:t> Vertaling in dcoument basiszorg beeldvorming</a:t>
          </a:r>
          <a:endParaRPr lang="en-US" dirty="0"/>
        </a:p>
      </dgm:t>
    </dgm:pt>
    <dgm:pt modelId="{4ABF3C45-4105-45E2-9E98-6DA1B6B82783}" type="parTrans" cxnId="{D81E4873-3A3C-47DF-AED1-AC4339800D5B}">
      <dgm:prSet/>
      <dgm:spPr/>
      <dgm:t>
        <a:bodyPr/>
        <a:lstStyle/>
        <a:p>
          <a:endParaRPr lang="en-US"/>
        </a:p>
      </dgm:t>
    </dgm:pt>
    <dgm:pt modelId="{32898282-E241-4600-B103-97E8224FDF94}" type="sibTrans" cxnId="{D81E4873-3A3C-47DF-AED1-AC4339800D5B}">
      <dgm:prSet/>
      <dgm:spPr/>
      <dgm:t>
        <a:bodyPr/>
        <a:lstStyle/>
        <a:p>
          <a:endParaRPr lang="en-US"/>
        </a:p>
      </dgm:t>
    </dgm:pt>
    <dgm:pt modelId="{E1106A61-1C32-164A-98C7-BA5982FCD2CC}">
      <dgm:prSet/>
      <dgm:spPr/>
      <dgm:t>
        <a:bodyPr/>
        <a:lstStyle/>
        <a:p>
          <a:pPr>
            <a:lnSpc>
              <a:spcPct val="100000"/>
            </a:lnSpc>
          </a:pPr>
          <a:r>
            <a:rPr lang="nl-NL" dirty="0"/>
            <a:t>overgangsinformatie = schrijfvakken met sjabloon</a:t>
          </a:r>
        </a:p>
      </dgm:t>
    </dgm:pt>
    <dgm:pt modelId="{B2B583AD-6CEF-A44C-B9AF-E7DDA9B860EA}" type="parTrans" cxnId="{7D99AD39-0F80-7742-97FC-B0EB8D53873A}">
      <dgm:prSet/>
      <dgm:spPr/>
      <dgm:t>
        <a:bodyPr/>
        <a:lstStyle/>
        <a:p>
          <a:endParaRPr lang="nl-NL"/>
        </a:p>
      </dgm:t>
    </dgm:pt>
    <dgm:pt modelId="{1D2115B1-EC27-1842-B041-FADE46277420}" type="sibTrans" cxnId="{7D99AD39-0F80-7742-97FC-B0EB8D53873A}">
      <dgm:prSet/>
      <dgm:spPr/>
      <dgm:t>
        <a:bodyPr/>
        <a:lstStyle/>
        <a:p>
          <a:endParaRPr lang="nl-NL"/>
        </a:p>
      </dgm:t>
    </dgm:pt>
    <dgm:pt modelId="{CAABD79F-9170-43A2-9C9C-3379466A2081}" type="pres">
      <dgm:prSet presAssocID="{E5ACA55D-97EB-4556-91E4-9221584E8FEA}" presName="root" presStyleCnt="0">
        <dgm:presLayoutVars>
          <dgm:dir/>
          <dgm:resizeHandles val="exact"/>
        </dgm:presLayoutVars>
      </dgm:prSet>
      <dgm:spPr/>
    </dgm:pt>
    <dgm:pt modelId="{3A661F08-E0C7-4D66-B11B-8F378577DD3A}" type="pres">
      <dgm:prSet presAssocID="{0EC71399-5ED3-4746-A6B1-7515C49B56BF}" presName="compNode" presStyleCnt="0"/>
      <dgm:spPr/>
    </dgm:pt>
    <dgm:pt modelId="{4BA2203D-C5BF-4AA0-9528-D2A3C1748703}" type="pres">
      <dgm:prSet presAssocID="{0EC71399-5ED3-4746-A6B1-7515C49B56B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ndertitels"/>
        </a:ext>
      </dgm:extLst>
    </dgm:pt>
    <dgm:pt modelId="{D40F25FA-BA96-4842-A3B1-F5BB7A794F5F}" type="pres">
      <dgm:prSet presAssocID="{0EC71399-5ED3-4746-A6B1-7515C49B56BF}" presName="spaceRect" presStyleCnt="0"/>
      <dgm:spPr/>
    </dgm:pt>
    <dgm:pt modelId="{0DD358AF-230A-4477-BD75-11275F71753D}" type="pres">
      <dgm:prSet presAssocID="{0EC71399-5ED3-4746-A6B1-7515C49B56BF}" presName="textRect" presStyleLbl="revTx" presStyleIdx="0" presStyleCnt="6">
        <dgm:presLayoutVars>
          <dgm:chMax val="1"/>
          <dgm:chPref val="1"/>
        </dgm:presLayoutVars>
      </dgm:prSet>
      <dgm:spPr/>
    </dgm:pt>
    <dgm:pt modelId="{724BCBB6-1974-46C1-BCC0-E7C9667C312A}" type="pres">
      <dgm:prSet presAssocID="{D19189ED-9294-4229-8245-EABBA907F70D}" presName="sibTrans" presStyleCnt="0"/>
      <dgm:spPr/>
    </dgm:pt>
    <dgm:pt modelId="{208E63E4-A4CC-4BD5-892C-D15B57676F14}" type="pres">
      <dgm:prSet presAssocID="{5A484AA0-4766-4798-B8C5-5747CB7116C0}" presName="compNode" presStyleCnt="0"/>
      <dgm:spPr/>
    </dgm:pt>
    <dgm:pt modelId="{11A8E7FB-F04F-4ED5-AAA5-911E1FE3715A}" type="pres">
      <dgm:prSet presAssocID="{5A484AA0-4766-4798-B8C5-5747CB7116C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eken"/>
        </a:ext>
      </dgm:extLst>
    </dgm:pt>
    <dgm:pt modelId="{6209486F-CF42-4377-89CD-C5F0EB45243A}" type="pres">
      <dgm:prSet presAssocID="{5A484AA0-4766-4798-B8C5-5747CB7116C0}" presName="spaceRect" presStyleCnt="0"/>
      <dgm:spPr/>
    </dgm:pt>
    <dgm:pt modelId="{CAE31790-136F-4C6A-89AC-5C78FB7D4639}" type="pres">
      <dgm:prSet presAssocID="{5A484AA0-4766-4798-B8C5-5747CB7116C0}" presName="textRect" presStyleLbl="revTx" presStyleIdx="1" presStyleCnt="6">
        <dgm:presLayoutVars>
          <dgm:chMax val="1"/>
          <dgm:chPref val="1"/>
        </dgm:presLayoutVars>
      </dgm:prSet>
      <dgm:spPr/>
    </dgm:pt>
    <dgm:pt modelId="{F1579D5D-64A4-44E8-A302-068BCC3C5317}" type="pres">
      <dgm:prSet presAssocID="{B22BDF66-061D-44B7-B53A-C5F96C4F4DDD}" presName="sibTrans" presStyleCnt="0"/>
      <dgm:spPr/>
    </dgm:pt>
    <dgm:pt modelId="{99A78D22-BE8E-43A7-9EED-427F2A1B99D1}" type="pres">
      <dgm:prSet presAssocID="{6168C204-865F-475D-A2FD-17E8F09F1588}" presName="compNode" presStyleCnt="0"/>
      <dgm:spPr/>
    </dgm:pt>
    <dgm:pt modelId="{BE15B7ED-0582-4B64-B66F-3C523C3FF24C}" type="pres">
      <dgm:prSet presAssocID="{6168C204-865F-475D-A2FD-17E8F09F158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jnen"/>
        </a:ext>
      </dgm:extLst>
    </dgm:pt>
    <dgm:pt modelId="{EE988B62-FF4C-4A9D-9906-C51B646662B4}" type="pres">
      <dgm:prSet presAssocID="{6168C204-865F-475D-A2FD-17E8F09F1588}" presName="spaceRect" presStyleCnt="0"/>
      <dgm:spPr/>
    </dgm:pt>
    <dgm:pt modelId="{A5BC3CC4-5695-4C8B-AD39-17B6F1ED1F98}" type="pres">
      <dgm:prSet presAssocID="{6168C204-865F-475D-A2FD-17E8F09F1588}" presName="textRect" presStyleLbl="revTx" presStyleIdx="2" presStyleCnt="6">
        <dgm:presLayoutVars>
          <dgm:chMax val="1"/>
          <dgm:chPref val="1"/>
        </dgm:presLayoutVars>
      </dgm:prSet>
      <dgm:spPr/>
    </dgm:pt>
    <dgm:pt modelId="{3DC7C5A6-1C38-4830-9B7C-1D167E08ED6B}" type="pres">
      <dgm:prSet presAssocID="{FBE06913-DEB7-4B87-92DB-866C90148035}" presName="sibTrans" presStyleCnt="0"/>
      <dgm:spPr/>
    </dgm:pt>
    <dgm:pt modelId="{7C0289A7-66BE-4AAF-AE18-BD9109AC50ED}" type="pres">
      <dgm:prSet presAssocID="{4C9A1202-CC12-4624-AAED-DE298FB86F3C}" presName="compNode" presStyleCnt="0"/>
      <dgm:spPr/>
    </dgm:pt>
    <dgm:pt modelId="{AC0A522B-F957-4451-A009-B967FFD45355}" type="pres">
      <dgm:prSet presAssocID="{4C9A1202-CC12-4624-AAED-DE298FB86F3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inkje"/>
        </a:ext>
      </dgm:extLst>
    </dgm:pt>
    <dgm:pt modelId="{A1BCDDF0-1F62-41C1-8A8F-62D1BE452EDE}" type="pres">
      <dgm:prSet presAssocID="{4C9A1202-CC12-4624-AAED-DE298FB86F3C}" presName="spaceRect" presStyleCnt="0"/>
      <dgm:spPr/>
    </dgm:pt>
    <dgm:pt modelId="{DCB0CA9E-45E6-46F7-8469-FB324B253518}" type="pres">
      <dgm:prSet presAssocID="{4C9A1202-CC12-4624-AAED-DE298FB86F3C}" presName="textRect" presStyleLbl="revTx" presStyleIdx="3" presStyleCnt="6">
        <dgm:presLayoutVars>
          <dgm:chMax val="1"/>
          <dgm:chPref val="1"/>
        </dgm:presLayoutVars>
      </dgm:prSet>
      <dgm:spPr/>
    </dgm:pt>
    <dgm:pt modelId="{4C7B6C0F-ADAB-43D2-82DC-8BDD6C9D76F7}" type="pres">
      <dgm:prSet presAssocID="{2CD5E29F-FF12-41A1-933B-A4FCD33108F7}" presName="sibTrans" presStyleCnt="0"/>
      <dgm:spPr/>
    </dgm:pt>
    <dgm:pt modelId="{0AF9B285-5DC5-4378-8F89-7EBC6663AF1C}" type="pres">
      <dgm:prSet presAssocID="{530A6682-D244-47DB-A927-C15FAC579A4E}" presName="compNode" presStyleCnt="0"/>
      <dgm:spPr/>
    </dgm:pt>
    <dgm:pt modelId="{FDD2A64A-C964-4833-8166-7B70EE13CF37}" type="pres">
      <dgm:prSet presAssocID="{530A6682-D244-47DB-A927-C15FAC579A4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ne Arrow: Straight"/>
        </a:ext>
      </dgm:extLst>
    </dgm:pt>
    <dgm:pt modelId="{495DEEBC-2E03-478F-B928-D8C9B28BEF6D}" type="pres">
      <dgm:prSet presAssocID="{530A6682-D244-47DB-A927-C15FAC579A4E}" presName="spaceRect" presStyleCnt="0"/>
      <dgm:spPr/>
    </dgm:pt>
    <dgm:pt modelId="{30AA6993-5DDD-4DF6-8D11-80FFDCEA4138}" type="pres">
      <dgm:prSet presAssocID="{530A6682-D244-47DB-A927-C15FAC579A4E}" presName="textRect" presStyleLbl="revTx" presStyleIdx="4" presStyleCnt="6">
        <dgm:presLayoutVars>
          <dgm:chMax val="1"/>
          <dgm:chPref val="1"/>
        </dgm:presLayoutVars>
      </dgm:prSet>
      <dgm:spPr/>
    </dgm:pt>
    <dgm:pt modelId="{597F1D0C-9C96-074E-9EE4-E374710FD859}" type="pres">
      <dgm:prSet presAssocID="{32898282-E241-4600-B103-97E8224FDF94}" presName="sibTrans" presStyleCnt="0"/>
      <dgm:spPr/>
    </dgm:pt>
    <dgm:pt modelId="{D8D47F8A-03EC-5049-AB21-12F1104D034A}" type="pres">
      <dgm:prSet presAssocID="{E1106A61-1C32-164A-98C7-BA5982FCD2CC}" presName="compNode" presStyleCnt="0"/>
      <dgm:spPr/>
    </dgm:pt>
    <dgm:pt modelId="{846EDA86-36F1-3F4F-8DFA-C5B375B3AEE3}" type="pres">
      <dgm:prSet presAssocID="{E1106A61-1C32-164A-98C7-BA5982FCD2CC}" presName="iconRect" presStyleLbl="node1" presStyleIdx="5" presStyleCnt="6"/>
      <dgm:spPr/>
    </dgm:pt>
    <dgm:pt modelId="{B5DC5E41-B51E-0141-B0E7-99416295036B}" type="pres">
      <dgm:prSet presAssocID="{E1106A61-1C32-164A-98C7-BA5982FCD2CC}" presName="spaceRect" presStyleCnt="0"/>
      <dgm:spPr/>
    </dgm:pt>
    <dgm:pt modelId="{215EF977-2C4C-3547-AB61-C3032F742253}" type="pres">
      <dgm:prSet presAssocID="{E1106A61-1C32-164A-98C7-BA5982FCD2CC}" presName="textRect" presStyleLbl="revTx" presStyleIdx="5" presStyleCnt="6">
        <dgm:presLayoutVars>
          <dgm:chMax val="1"/>
          <dgm:chPref val="1"/>
        </dgm:presLayoutVars>
      </dgm:prSet>
      <dgm:spPr/>
    </dgm:pt>
  </dgm:ptLst>
  <dgm:cxnLst>
    <dgm:cxn modelId="{A332F424-D927-483C-9A2C-D7452F48D17E}" type="presOf" srcId="{530A6682-D244-47DB-A927-C15FAC579A4E}" destId="{30AA6993-5DDD-4DF6-8D11-80FFDCEA4138}" srcOrd="0" destOrd="0" presId="urn:microsoft.com/office/officeart/2018/2/layout/IconLabelList"/>
    <dgm:cxn modelId="{40360C31-A761-46C4-84D1-C4A937C46898}" srcId="{E5ACA55D-97EB-4556-91E4-9221584E8FEA}" destId="{0EC71399-5ED3-4746-A6B1-7515C49B56BF}" srcOrd="0" destOrd="0" parTransId="{6AB6AB24-2A24-4C64-B567-6976F50689DF}" sibTransId="{D19189ED-9294-4229-8245-EABBA907F70D}"/>
    <dgm:cxn modelId="{7D99AD39-0F80-7742-97FC-B0EB8D53873A}" srcId="{E5ACA55D-97EB-4556-91E4-9221584E8FEA}" destId="{E1106A61-1C32-164A-98C7-BA5982FCD2CC}" srcOrd="5" destOrd="0" parTransId="{B2B583AD-6CEF-A44C-B9AF-E7DDA9B860EA}" sibTransId="{1D2115B1-EC27-1842-B041-FADE46277420}"/>
    <dgm:cxn modelId="{DEA42243-2FC1-426B-9302-AFFBC73A47B3}" srcId="{E5ACA55D-97EB-4556-91E4-9221584E8FEA}" destId="{6168C204-865F-475D-A2FD-17E8F09F1588}" srcOrd="2" destOrd="0" parTransId="{56C27B11-EEC0-4A97-BB18-C36A64557151}" sibTransId="{FBE06913-DEB7-4B87-92DB-866C90148035}"/>
    <dgm:cxn modelId="{D7CB4F44-BCA6-4B14-A4EA-A43C21E053DB}" srcId="{E5ACA55D-97EB-4556-91E4-9221584E8FEA}" destId="{5A484AA0-4766-4798-B8C5-5747CB7116C0}" srcOrd="1" destOrd="0" parTransId="{C6A7F01C-3D88-4533-BC4E-30C275529F93}" sibTransId="{B22BDF66-061D-44B7-B53A-C5F96C4F4DDD}"/>
    <dgm:cxn modelId="{7827FB47-C281-4F16-84AD-332EE53B8DA8}" type="presOf" srcId="{0EC71399-5ED3-4746-A6B1-7515C49B56BF}" destId="{0DD358AF-230A-4477-BD75-11275F71753D}" srcOrd="0" destOrd="0" presId="urn:microsoft.com/office/officeart/2018/2/layout/IconLabelList"/>
    <dgm:cxn modelId="{15CC174D-736C-2641-8702-2FD55AD7E3BB}" type="presOf" srcId="{E1106A61-1C32-164A-98C7-BA5982FCD2CC}" destId="{215EF977-2C4C-3547-AB61-C3032F742253}" srcOrd="0" destOrd="0" presId="urn:microsoft.com/office/officeart/2018/2/layout/IconLabelList"/>
    <dgm:cxn modelId="{23304559-E6BD-4F87-979D-C1846751A9CF}" srcId="{E5ACA55D-97EB-4556-91E4-9221584E8FEA}" destId="{4C9A1202-CC12-4624-AAED-DE298FB86F3C}" srcOrd="3" destOrd="0" parTransId="{289D8FF3-E0A7-4570-8A00-9219B8FABCFD}" sibTransId="{2CD5E29F-FF12-41A1-933B-A4FCD33108F7}"/>
    <dgm:cxn modelId="{307DD571-3089-4761-926F-328B986DA132}" type="presOf" srcId="{5A484AA0-4766-4798-B8C5-5747CB7116C0}" destId="{CAE31790-136F-4C6A-89AC-5C78FB7D4639}" srcOrd="0" destOrd="0" presId="urn:microsoft.com/office/officeart/2018/2/layout/IconLabelList"/>
    <dgm:cxn modelId="{D81E4873-3A3C-47DF-AED1-AC4339800D5B}" srcId="{E5ACA55D-97EB-4556-91E4-9221584E8FEA}" destId="{530A6682-D244-47DB-A927-C15FAC579A4E}" srcOrd="4" destOrd="0" parTransId="{4ABF3C45-4105-45E2-9E98-6DA1B6B82783}" sibTransId="{32898282-E241-4600-B103-97E8224FDF94}"/>
    <dgm:cxn modelId="{A1C1EAA7-B997-481D-8CCE-7D3A6F8BAD7A}" type="presOf" srcId="{E5ACA55D-97EB-4556-91E4-9221584E8FEA}" destId="{CAABD79F-9170-43A2-9C9C-3379466A2081}" srcOrd="0" destOrd="0" presId="urn:microsoft.com/office/officeart/2018/2/layout/IconLabelList"/>
    <dgm:cxn modelId="{07D6E4F3-BC2D-43B1-9870-83F5E4B2E309}" type="presOf" srcId="{4C9A1202-CC12-4624-AAED-DE298FB86F3C}" destId="{DCB0CA9E-45E6-46F7-8469-FB324B253518}" srcOrd="0" destOrd="0" presId="urn:microsoft.com/office/officeart/2018/2/layout/IconLabelList"/>
    <dgm:cxn modelId="{9CE199FE-1381-4355-9654-6B329D9EC2CB}" type="presOf" srcId="{6168C204-865F-475D-A2FD-17E8F09F1588}" destId="{A5BC3CC4-5695-4C8B-AD39-17B6F1ED1F98}" srcOrd="0" destOrd="0" presId="urn:microsoft.com/office/officeart/2018/2/layout/IconLabelList"/>
    <dgm:cxn modelId="{3B19C1D4-EBB6-42F1-89A7-0CADA7B454C4}" type="presParOf" srcId="{CAABD79F-9170-43A2-9C9C-3379466A2081}" destId="{3A661F08-E0C7-4D66-B11B-8F378577DD3A}" srcOrd="0" destOrd="0" presId="urn:microsoft.com/office/officeart/2018/2/layout/IconLabelList"/>
    <dgm:cxn modelId="{0D16AE82-504E-4CE4-B1EC-19C7E675EA78}" type="presParOf" srcId="{3A661F08-E0C7-4D66-B11B-8F378577DD3A}" destId="{4BA2203D-C5BF-4AA0-9528-D2A3C1748703}" srcOrd="0" destOrd="0" presId="urn:microsoft.com/office/officeart/2018/2/layout/IconLabelList"/>
    <dgm:cxn modelId="{A1FFBFCF-708C-4357-818D-5E4878AB7E2D}" type="presParOf" srcId="{3A661F08-E0C7-4D66-B11B-8F378577DD3A}" destId="{D40F25FA-BA96-4842-A3B1-F5BB7A794F5F}" srcOrd="1" destOrd="0" presId="urn:microsoft.com/office/officeart/2018/2/layout/IconLabelList"/>
    <dgm:cxn modelId="{5CE9AAB8-7656-45F7-8763-882780FE0CBA}" type="presParOf" srcId="{3A661F08-E0C7-4D66-B11B-8F378577DD3A}" destId="{0DD358AF-230A-4477-BD75-11275F71753D}" srcOrd="2" destOrd="0" presId="urn:microsoft.com/office/officeart/2018/2/layout/IconLabelList"/>
    <dgm:cxn modelId="{0E6519FD-5DC3-4AF2-B806-C029E79B7E67}" type="presParOf" srcId="{CAABD79F-9170-43A2-9C9C-3379466A2081}" destId="{724BCBB6-1974-46C1-BCC0-E7C9667C312A}" srcOrd="1" destOrd="0" presId="urn:microsoft.com/office/officeart/2018/2/layout/IconLabelList"/>
    <dgm:cxn modelId="{FEEF6CF4-49D3-4AFC-A749-E0CE0EA55F7A}" type="presParOf" srcId="{CAABD79F-9170-43A2-9C9C-3379466A2081}" destId="{208E63E4-A4CC-4BD5-892C-D15B57676F14}" srcOrd="2" destOrd="0" presId="urn:microsoft.com/office/officeart/2018/2/layout/IconLabelList"/>
    <dgm:cxn modelId="{5A4CCD95-0363-4211-9693-010C52B21621}" type="presParOf" srcId="{208E63E4-A4CC-4BD5-892C-D15B57676F14}" destId="{11A8E7FB-F04F-4ED5-AAA5-911E1FE3715A}" srcOrd="0" destOrd="0" presId="urn:microsoft.com/office/officeart/2018/2/layout/IconLabelList"/>
    <dgm:cxn modelId="{987C3577-FA54-46EF-B6C7-91BF7C10A79E}" type="presParOf" srcId="{208E63E4-A4CC-4BD5-892C-D15B57676F14}" destId="{6209486F-CF42-4377-89CD-C5F0EB45243A}" srcOrd="1" destOrd="0" presId="urn:microsoft.com/office/officeart/2018/2/layout/IconLabelList"/>
    <dgm:cxn modelId="{9420180C-71F6-4702-9736-2D0B0B8F812C}" type="presParOf" srcId="{208E63E4-A4CC-4BD5-892C-D15B57676F14}" destId="{CAE31790-136F-4C6A-89AC-5C78FB7D4639}" srcOrd="2" destOrd="0" presId="urn:microsoft.com/office/officeart/2018/2/layout/IconLabelList"/>
    <dgm:cxn modelId="{1EBC27E3-2F49-4974-B3B2-52D4175265E0}" type="presParOf" srcId="{CAABD79F-9170-43A2-9C9C-3379466A2081}" destId="{F1579D5D-64A4-44E8-A302-068BCC3C5317}" srcOrd="3" destOrd="0" presId="urn:microsoft.com/office/officeart/2018/2/layout/IconLabelList"/>
    <dgm:cxn modelId="{C91005AC-13D6-425F-8EF6-C38F1BFCE09A}" type="presParOf" srcId="{CAABD79F-9170-43A2-9C9C-3379466A2081}" destId="{99A78D22-BE8E-43A7-9EED-427F2A1B99D1}" srcOrd="4" destOrd="0" presId="urn:microsoft.com/office/officeart/2018/2/layout/IconLabelList"/>
    <dgm:cxn modelId="{F47C3114-433F-4852-940C-8C974E778EA3}" type="presParOf" srcId="{99A78D22-BE8E-43A7-9EED-427F2A1B99D1}" destId="{BE15B7ED-0582-4B64-B66F-3C523C3FF24C}" srcOrd="0" destOrd="0" presId="urn:microsoft.com/office/officeart/2018/2/layout/IconLabelList"/>
    <dgm:cxn modelId="{907C7004-5510-4267-94B0-A3305BB6F1F3}" type="presParOf" srcId="{99A78D22-BE8E-43A7-9EED-427F2A1B99D1}" destId="{EE988B62-FF4C-4A9D-9906-C51B646662B4}" srcOrd="1" destOrd="0" presId="urn:microsoft.com/office/officeart/2018/2/layout/IconLabelList"/>
    <dgm:cxn modelId="{37A87784-552D-47FF-ABA2-3DF0FBCEC3A5}" type="presParOf" srcId="{99A78D22-BE8E-43A7-9EED-427F2A1B99D1}" destId="{A5BC3CC4-5695-4C8B-AD39-17B6F1ED1F98}" srcOrd="2" destOrd="0" presId="urn:microsoft.com/office/officeart/2018/2/layout/IconLabelList"/>
    <dgm:cxn modelId="{3C1364D4-96E7-4A01-9A1C-F3FD511FE4ED}" type="presParOf" srcId="{CAABD79F-9170-43A2-9C9C-3379466A2081}" destId="{3DC7C5A6-1C38-4830-9B7C-1D167E08ED6B}" srcOrd="5" destOrd="0" presId="urn:microsoft.com/office/officeart/2018/2/layout/IconLabelList"/>
    <dgm:cxn modelId="{B22D3B3F-F9A4-4743-9897-74DF61F6B53E}" type="presParOf" srcId="{CAABD79F-9170-43A2-9C9C-3379466A2081}" destId="{7C0289A7-66BE-4AAF-AE18-BD9109AC50ED}" srcOrd="6" destOrd="0" presId="urn:microsoft.com/office/officeart/2018/2/layout/IconLabelList"/>
    <dgm:cxn modelId="{E94081D2-B128-4AF7-BEC4-15E5881E5C20}" type="presParOf" srcId="{7C0289A7-66BE-4AAF-AE18-BD9109AC50ED}" destId="{AC0A522B-F957-4451-A009-B967FFD45355}" srcOrd="0" destOrd="0" presId="urn:microsoft.com/office/officeart/2018/2/layout/IconLabelList"/>
    <dgm:cxn modelId="{A7B0528D-0174-48A3-8712-0312E667D756}" type="presParOf" srcId="{7C0289A7-66BE-4AAF-AE18-BD9109AC50ED}" destId="{A1BCDDF0-1F62-41C1-8A8F-62D1BE452EDE}" srcOrd="1" destOrd="0" presId="urn:microsoft.com/office/officeart/2018/2/layout/IconLabelList"/>
    <dgm:cxn modelId="{B07D26E7-F279-4387-9246-542C5F4696AA}" type="presParOf" srcId="{7C0289A7-66BE-4AAF-AE18-BD9109AC50ED}" destId="{DCB0CA9E-45E6-46F7-8469-FB324B253518}" srcOrd="2" destOrd="0" presId="urn:microsoft.com/office/officeart/2018/2/layout/IconLabelList"/>
    <dgm:cxn modelId="{F731DBF1-1FA9-46C6-8A42-ABD17EADCD42}" type="presParOf" srcId="{CAABD79F-9170-43A2-9C9C-3379466A2081}" destId="{4C7B6C0F-ADAB-43D2-82DC-8BDD6C9D76F7}" srcOrd="7" destOrd="0" presId="urn:microsoft.com/office/officeart/2018/2/layout/IconLabelList"/>
    <dgm:cxn modelId="{C6B770A8-36C0-491B-87DC-B758A9AA1E1D}" type="presParOf" srcId="{CAABD79F-9170-43A2-9C9C-3379466A2081}" destId="{0AF9B285-5DC5-4378-8F89-7EBC6663AF1C}" srcOrd="8" destOrd="0" presId="urn:microsoft.com/office/officeart/2018/2/layout/IconLabelList"/>
    <dgm:cxn modelId="{AC2362E3-1991-4F6B-A977-1D2DF4644548}" type="presParOf" srcId="{0AF9B285-5DC5-4378-8F89-7EBC6663AF1C}" destId="{FDD2A64A-C964-4833-8166-7B70EE13CF37}" srcOrd="0" destOrd="0" presId="urn:microsoft.com/office/officeart/2018/2/layout/IconLabelList"/>
    <dgm:cxn modelId="{9360AAF4-5A4D-49DF-9EFC-57E6506A4B3C}" type="presParOf" srcId="{0AF9B285-5DC5-4378-8F89-7EBC6663AF1C}" destId="{495DEEBC-2E03-478F-B928-D8C9B28BEF6D}" srcOrd="1" destOrd="0" presId="urn:microsoft.com/office/officeart/2018/2/layout/IconLabelList"/>
    <dgm:cxn modelId="{7FB3BC3E-0D8E-4E9C-9689-5D45070CFF7C}" type="presParOf" srcId="{0AF9B285-5DC5-4378-8F89-7EBC6663AF1C}" destId="{30AA6993-5DDD-4DF6-8D11-80FFDCEA4138}" srcOrd="2" destOrd="0" presId="urn:microsoft.com/office/officeart/2018/2/layout/IconLabelList"/>
    <dgm:cxn modelId="{B99ABC5B-CC00-7D4D-AE30-337314BF4374}" type="presParOf" srcId="{CAABD79F-9170-43A2-9C9C-3379466A2081}" destId="{597F1D0C-9C96-074E-9EE4-E374710FD859}" srcOrd="9" destOrd="0" presId="urn:microsoft.com/office/officeart/2018/2/layout/IconLabelList"/>
    <dgm:cxn modelId="{5DDD27CE-851F-2F46-B639-238A3D27BB52}" type="presParOf" srcId="{CAABD79F-9170-43A2-9C9C-3379466A2081}" destId="{D8D47F8A-03EC-5049-AB21-12F1104D034A}" srcOrd="10" destOrd="0" presId="urn:microsoft.com/office/officeart/2018/2/layout/IconLabelList"/>
    <dgm:cxn modelId="{E10AB6F1-A306-E146-ACA4-2A97B3A535C8}" type="presParOf" srcId="{D8D47F8A-03EC-5049-AB21-12F1104D034A}" destId="{846EDA86-36F1-3F4F-8DFA-C5B375B3AEE3}" srcOrd="0" destOrd="0" presId="urn:microsoft.com/office/officeart/2018/2/layout/IconLabelList"/>
    <dgm:cxn modelId="{51805DBB-CC0B-C048-B0A0-609DAD97977A}" type="presParOf" srcId="{D8D47F8A-03EC-5049-AB21-12F1104D034A}" destId="{B5DC5E41-B51E-0141-B0E7-99416295036B}" srcOrd="1" destOrd="0" presId="urn:microsoft.com/office/officeart/2018/2/layout/IconLabelList"/>
    <dgm:cxn modelId="{B1D7C615-C507-2B43-996F-6EA6F4F70167}" type="presParOf" srcId="{D8D47F8A-03EC-5049-AB21-12F1104D034A}" destId="{215EF977-2C4C-3547-AB61-C3032F74225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D55656-B9D2-4388-9657-0F5BF975641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F4CC3B6-A26B-4497-8CF7-D8784F758651}">
      <dgm:prSet/>
      <dgm:spPr/>
      <dgm:t>
        <a:bodyPr/>
        <a:lstStyle/>
        <a:p>
          <a:r>
            <a:rPr lang="nl-BE" dirty="0"/>
            <a:t>groene en blauwe lade = schrijfvakken met sjabloon</a:t>
          </a:r>
          <a:endParaRPr lang="en-US" dirty="0"/>
        </a:p>
      </dgm:t>
    </dgm:pt>
    <dgm:pt modelId="{973BF613-46C7-45C4-9372-FD9406DF558B}" type="parTrans" cxnId="{D12450BD-091A-4B28-A12A-4BEB99EEE8D1}">
      <dgm:prSet/>
      <dgm:spPr/>
      <dgm:t>
        <a:bodyPr/>
        <a:lstStyle/>
        <a:p>
          <a:endParaRPr lang="en-US"/>
        </a:p>
      </dgm:t>
    </dgm:pt>
    <dgm:pt modelId="{83D7D68D-2111-4947-AFB2-26B1664A0F79}" type="sibTrans" cxnId="{D12450BD-091A-4B28-A12A-4BEB99EEE8D1}">
      <dgm:prSet/>
      <dgm:spPr/>
      <dgm:t>
        <a:bodyPr/>
        <a:lstStyle/>
        <a:p>
          <a:endParaRPr lang="en-US"/>
        </a:p>
      </dgm:t>
    </dgm:pt>
    <dgm:pt modelId="{D3D83EE5-D67D-4294-8978-EF109A8E59F3}">
      <dgm:prSet/>
      <dgm:spPr/>
      <dgm:t>
        <a:bodyPr/>
        <a:lstStyle/>
        <a:p>
          <a:r>
            <a:rPr lang="en-US" dirty="0" err="1"/>
            <a:t>gele</a:t>
          </a:r>
          <a:r>
            <a:rPr lang="en-US" dirty="0"/>
            <a:t> </a:t>
          </a:r>
          <a:r>
            <a:rPr lang="en-US" dirty="0" err="1"/>
            <a:t>en</a:t>
          </a:r>
          <a:r>
            <a:rPr lang="en-US" dirty="0"/>
            <a:t> rode lade= </a:t>
          </a:r>
          <a:r>
            <a:rPr lang="en-US" dirty="0" err="1"/>
            <a:t>schrijfvakken</a:t>
          </a:r>
          <a:r>
            <a:rPr lang="en-US" dirty="0"/>
            <a:t> met </a:t>
          </a:r>
          <a:r>
            <a:rPr lang="en-US" dirty="0" err="1"/>
            <a:t>sjabloon</a:t>
          </a:r>
          <a:endParaRPr lang="en-US" dirty="0"/>
        </a:p>
      </dgm:t>
    </dgm:pt>
    <dgm:pt modelId="{BC1947F9-E0AD-4D97-9AE0-214C85E8DEC0}" type="parTrans" cxnId="{C312743D-2BA4-400B-8CED-975160306F55}">
      <dgm:prSet/>
      <dgm:spPr/>
      <dgm:t>
        <a:bodyPr/>
        <a:lstStyle/>
        <a:p>
          <a:endParaRPr lang="en-US"/>
        </a:p>
      </dgm:t>
    </dgm:pt>
    <dgm:pt modelId="{E5A669DE-18A5-4B14-A11B-6A48D0FD8926}" type="sibTrans" cxnId="{C312743D-2BA4-400B-8CED-975160306F55}">
      <dgm:prSet/>
      <dgm:spPr/>
      <dgm:t>
        <a:bodyPr/>
        <a:lstStyle/>
        <a:p>
          <a:endParaRPr lang="en-US"/>
        </a:p>
      </dgm:t>
    </dgm:pt>
    <dgm:pt modelId="{B7646628-8268-4463-90DA-81673E7C587D}">
      <dgm:prSet/>
      <dgm:spPr/>
      <dgm:t>
        <a:bodyPr/>
        <a:lstStyle/>
        <a:p>
          <a:r>
            <a:rPr lang="en-US" dirty="0" err="1"/>
            <a:t>Feitenmatrix</a:t>
          </a:r>
          <a:r>
            <a:rPr lang="en-US" dirty="0"/>
            <a:t> = </a:t>
          </a:r>
          <a:r>
            <a:rPr lang="en-US" dirty="0" err="1"/>
            <a:t>automatisch</a:t>
          </a:r>
          <a:r>
            <a:rPr lang="en-US" dirty="0"/>
            <a:t> </a:t>
          </a:r>
          <a:r>
            <a:rPr lang="en-US" dirty="0" err="1"/>
            <a:t>genereren</a:t>
          </a:r>
          <a:endParaRPr lang="en-US" dirty="0"/>
        </a:p>
      </dgm:t>
    </dgm:pt>
    <dgm:pt modelId="{CFA3DBC4-D1D2-4C56-A6B8-3B4FF0CD688D}" type="parTrans" cxnId="{01104B96-68B9-4CBF-BE81-56557991EBF4}">
      <dgm:prSet/>
      <dgm:spPr/>
      <dgm:t>
        <a:bodyPr/>
        <a:lstStyle/>
        <a:p>
          <a:endParaRPr lang="en-US"/>
        </a:p>
      </dgm:t>
    </dgm:pt>
    <dgm:pt modelId="{C5591427-8600-4E25-8985-54912C82C67D}" type="sibTrans" cxnId="{01104B96-68B9-4CBF-BE81-56557991EBF4}">
      <dgm:prSet/>
      <dgm:spPr/>
      <dgm:t>
        <a:bodyPr/>
        <a:lstStyle/>
        <a:p>
          <a:endParaRPr lang="en-US"/>
        </a:p>
      </dgm:t>
    </dgm:pt>
    <dgm:pt modelId="{B9997AA3-5A8F-6548-AE77-997D58C54AFB}">
      <dgm:prSet/>
      <dgm:spPr/>
      <dgm:t>
        <a:bodyPr/>
        <a:lstStyle/>
        <a:p>
          <a:r>
            <a:rPr lang="nl-NL" dirty="0" err="1"/>
            <a:t>spoedKR</a:t>
          </a:r>
          <a:r>
            <a:rPr lang="nl-NL" dirty="0"/>
            <a:t> = </a:t>
          </a:r>
          <a:r>
            <a:rPr lang="nl-NL" dirty="0" err="1"/>
            <a:t>schrijfvak</a:t>
          </a:r>
          <a:r>
            <a:rPr lang="nl-NL" dirty="0"/>
            <a:t> met sjabloon</a:t>
          </a:r>
        </a:p>
      </dgm:t>
    </dgm:pt>
    <dgm:pt modelId="{5BEEAA58-82C9-CF4A-9148-11CA3D680307}" type="parTrans" cxnId="{0EFCF9BB-BB56-034F-92E6-81C98DD1930A}">
      <dgm:prSet/>
      <dgm:spPr/>
      <dgm:t>
        <a:bodyPr/>
        <a:lstStyle/>
        <a:p>
          <a:endParaRPr lang="nl-NL"/>
        </a:p>
      </dgm:t>
    </dgm:pt>
    <dgm:pt modelId="{16527765-20BF-B34E-B0E1-6B3F48A501B9}" type="sibTrans" cxnId="{0EFCF9BB-BB56-034F-92E6-81C98DD1930A}">
      <dgm:prSet/>
      <dgm:spPr/>
      <dgm:t>
        <a:bodyPr/>
        <a:lstStyle/>
        <a:p>
          <a:endParaRPr lang="nl-NL"/>
        </a:p>
      </dgm:t>
    </dgm:pt>
    <dgm:pt modelId="{1738C624-3F13-E445-99FF-CF86B33B3AA4}">
      <dgm:prSet/>
      <dgm:spPr/>
      <dgm:t>
        <a:bodyPr/>
        <a:lstStyle/>
        <a:p>
          <a:r>
            <a:rPr lang="nl-NL" dirty="0"/>
            <a:t>oudergesprek= </a:t>
          </a:r>
          <a:r>
            <a:rPr lang="nl-NL" dirty="0" err="1"/>
            <a:t>schrijfvak</a:t>
          </a:r>
          <a:endParaRPr lang="nl-NL" dirty="0"/>
        </a:p>
      </dgm:t>
    </dgm:pt>
    <dgm:pt modelId="{CA25130F-FB78-FD47-9FD3-0C4E9A7DA154}" type="parTrans" cxnId="{0F716EDD-8E12-B447-A9D9-B5E9981E85E8}">
      <dgm:prSet/>
      <dgm:spPr/>
      <dgm:t>
        <a:bodyPr/>
        <a:lstStyle/>
        <a:p>
          <a:endParaRPr lang="nl-NL"/>
        </a:p>
      </dgm:t>
    </dgm:pt>
    <dgm:pt modelId="{93A5035F-1B62-0C40-B27F-DED37AE3DA4A}" type="sibTrans" cxnId="{0F716EDD-8E12-B447-A9D9-B5E9981E85E8}">
      <dgm:prSet/>
      <dgm:spPr/>
      <dgm:t>
        <a:bodyPr/>
        <a:lstStyle/>
        <a:p>
          <a:endParaRPr lang="nl-NL"/>
        </a:p>
      </dgm:t>
    </dgm:pt>
    <dgm:pt modelId="{ECFAEDE6-4733-9645-A1C3-2112FAAC0A0B}" type="pres">
      <dgm:prSet presAssocID="{DFD55656-B9D2-4388-9657-0F5BF9756417}" presName="linear" presStyleCnt="0">
        <dgm:presLayoutVars>
          <dgm:animLvl val="lvl"/>
          <dgm:resizeHandles val="exact"/>
        </dgm:presLayoutVars>
      </dgm:prSet>
      <dgm:spPr/>
    </dgm:pt>
    <dgm:pt modelId="{04361224-0F97-A44F-904C-7E8E58549B31}" type="pres">
      <dgm:prSet presAssocID="{9F4CC3B6-A26B-4497-8CF7-D8784F758651}" presName="parentText" presStyleLbl="node1" presStyleIdx="0" presStyleCnt="5">
        <dgm:presLayoutVars>
          <dgm:chMax val="0"/>
          <dgm:bulletEnabled val="1"/>
        </dgm:presLayoutVars>
      </dgm:prSet>
      <dgm:spPr/>
    </dgm:pt>
    <dgm:pt modelId="{67CB80D3-D947-9F4A-B45C-CABB9BAE7334}" type="pres">
      <dgm:prSet presAssocID="{83D7D68D-2111-4947-AFB2-26B1664A0F79}" presName="spacer" presStyleCnt="0"/>
      <dgm:spPr/>
    </dgm:pt>
    <dgm:pt modelId="{D844CDD7-7EBD-5848-B41A-683957B23468}" type="pres">
      <dgm:prSet presAssocID="{D3D83EE5-D67D-4294-8978-EF109A8E59F3}" presName="parentText" presStyleLbl="node1" presStyleIdx="1" presStyleCnt="5">
        <dgm:presLayoutVars>
          <dgm:chMax val="0"/>
          <dgm:bulletEnabled val="1"/>
        </dgm:presLayoutVars>
      </dgm:prSet>
      <dgm:spPr/>
    </dgm:pt>
    <dgm:pt modelId="{F3350949-41BC-3B48-9015-F7DC2B9C7DB5}" type="pres">
      <dgm:prSet presAssocID="{E5A669DE-18A5-4B14-A11B-6A48D0FD8926}" presName="spacer" presStyleCnt="0"/>
      <dgm:spPr/>
    </dgm:pt>
    <dgm:pt modelId="{D5331144-FA03-E04A-AD82-41D49ACBC71D}" type="pres">
      <dgm:prSet presAssocID="{B7646628-8268-4463-90DA-81673E7C587D}" presName="parentText" presStyleLbl="node1" presStyleIdx="2" presStyleCnt="5">
        <dgm:presLayoutVars>
          <dgm:chMax val="0"/>
          <dgm:bulletEnabled val="1"/>
        </dgm:presLayoutVars>
      </dgm:prSet>
      <dgm:spPr/>
    </dgm:pt>
    <dgm:pt modelId="{9E07048A-E5C7-4D4B-9D14-91637AD47218}" type="pres">
      <dgm:prSet presAssocID="{C5591427-8600-4E25-8985-54912C82C67D}" presName="spacer" presStyleCnt="0"/>
      <dgm:spPr/>
    </dgm:pt>
    <dgm:pt modelId="{997D9861-7F58-C746-8E39-BA0F7F4B5E21}" type="pres">
      <dgm:prSet presAssocID="{B9997AA3-5A8F-6548-AE77-997D58C54AFB}" presName="parentText" presStyleLbl="node1" presStyleIdx="3" presStyleCnt="5">
        <dgm:presLayoutVars>
          <dgm:chMax val="0"/>
          <dgm:bulletEnabled val="1"/>
        </dgm:presLayoutVars>
      </dgm:prSet>
      <dgm:spPr/>
    </dgm:pt>
    <dgm:pt modelId="{85A31F80-4163-A945-BB82-BC64DCAFC4D4}" type="pres">
      <dgm:prSet presAssocID="{16527765-20BF-B34E-B0E1-6B3F48A501B9}" presName="spacer" presStyleCnt="0"/>
      <dgm:spPr/>
    </dgm:pt>
    <dgm:pt modelId="{9ED07620-F6FC-8646-9647-1A61C14228F2}" type="pres">
      <dgm:prSet presAssocID="{1738C624-3F13-E445-99FF-CF86B33B3AA4}" presName="parentText" presStyleLbl="node1" presStyleIdx="4" presStyleCnt="5">
        <dgm:presLayoutVars>
          <dgm:chMax val="0"/>
          <dgm:bulletEnabled val="1"/>
        </dgm:presLayoutVars>
      </dgm:prSet>
      <dgm:spPr/>
    </dgm:pt>
  </dgm:ptLst>
  <dgm:cxnLst>
    <dgm:cxn modelId="{C312743D-2BA4-400B-8CED-975160306F55}" srcId="{DFD55656-B9D2-4388-9657-0F5BF9756417}" destId="{D3D83EE5-D67D-4294-8978-EF109A8E59F3}" srcOrd="1" destOrd="0" parTransId="{BC1947F9-E0AD-4D97-9AE0-214C85E8DEC0}" sibTransId="{E5A669DE-18A5-4B14-A11B-6A48D0FD8926}"/>
    <dgm:cxn modelId="{F3641048-A2C3-E643-92D2-E460EE481B5B}" type="presOf" srcId="{B9997AA3-5A8F-6548-AE77-997D58C54AFB}" destId="{997D9861-7F58-C746-8E39-BA0F7F4B5E21}" srcOrd="0" destOrd="0" presId="urn:microsoft.com/office/officeart/2005/8/layout/vList2"/>
    <dgm:cxn modelId="{565C3A61-714C-B246-8E60-C12B4CA7AFB2}" type="presOf" srcId="{D3D83EE5-D67D-4294-8978-EF109A8E59F3}" destId="{D844CDD7-7EBD-5848-B41A-683957B23468}" srcOrd="0" destOrd="0" presId="urn:microsoft.com/office/officeart/2005/8/layout/vList2"/>
    <dgm:cxn modelId="{2CEA8291-E4CA-244E-B883-647F22503F6A}" type="presOf" srcId="{DFD55656-B9D2-4388-9657-0F5BF9756417}" destId="{ECFAEDE6-4733-9645-A1C3-2112FAAC0A0B}" srcOrd="0" destOrd="0" presId="urn:microsoft.com/office/officeart/2005/8/layout/vList2"/>
    <dgm:cxn modelId="{01104B96-68B9-4CBF-BE81-56557991EBF4}" srcId="{DFD55656-B9D2-4388-9657-0F5BF9756417}" destId="{B7646628-8268-4463-90DA-81673E7C587D}" srcOrd="2" destOrd="0" parTransId="{CFA3DBC4-D1D2-4C56-A6B8-3B4FF0CD688D}" sibTransId="{C5591427-8600-4E25-8985-54912C82C67D}"/>
    <dgm:cxn modelId="{0EFCF9BB-BB56-034F-92E6-81C98DD1930A}" srcId="{DFD55656-B9D2-4388-9657-0F5BF9756417}" destId="{B9997AA3-5A8F-6548-AE77-997D58C54AFB}" srcOrd="3" destOrd="0" parTransId="{5BEEAA58-82C9-CF4A-9148-11CA3D680307}" sibTransId="{16527765-20BF-B34E-B0E1-6B3F48A501B9}"/>
    <dgm:cxn modelId="{D12450BD-091A-4B28-A12A-4BEB99EEE8D1}" srcId="{DFD55656-B9D2-4388-9657-0F5BF9756417}" destId="{9F4CC3B6-A26B-4497-8CF7-D8784F758651}" srcOrd="0" destOrd="0" parTransId="{973BF613-46C7-45C4-9372-FD9406DF558B}" sibTransId="{83D7D68D-2111-4947-AFB2-26B1664A0F79}"/>
    <dgm:cxn modelId="{0C3F33D1-1EB6-1847-946D-5FB853AFB9A9}" type="presOf" srcId="{B7646628-8268-4463-90DA-81673E7C587D}" destId="{D5331144-FA03-E04A-AD82-41D49ACBC71D}" srcOrd="0" destOrd="0" presId="urn:microsoft.com/office/officeart/2005/8/layout/vList2"/>
    <dgm:cxn modelId="{0F716EDD-8E12-B447-A9D9-B5E9981E85E8}" srcId="{DFD55656-B9D2-4388-9657-0F5BF9756417}" destId="{1738C624-3F13-E445-99FF-CF86B33B3AA4}" srcOrd="4" destOrd="0" parTransId="{CA25130F-FB78-FD47-9FD3-0C4E9A7DA154}" sibTransId="{93A5035F-1B62-0C40-B27F-DED37AE3DA4A}"/>
    <dgm:cxn modelId="{AE3F07E3-4ACD-5F40-B8B1-E7850419DBD0}" type="presOf" srcId="{1738C624-3F13-E445-99FF-CF86B33B3AA4}" destId="{9ED07620-F6FC-8646-9647-1A61C14228F2}" srcOrd="0" destOrd="0" presId="urn:microsoft.com/office/officeart/2005/8/layout/vList2"/>
    <dgm:cxn modelId="{F59CB8EF-BC2D-AD45-9BC2-A6C76F51B5B1}" type="presOf" srcId="{9F4CC3B6-A26B-4497-8CF7-D8784F758651}" destId="{04361224-0F97-A44F-904C-7E8E58549B31}" srcOrd="0" destOrd="0" presId="urn:microsoft.com/office/officeart/2005/8/layout/vList2"/>
    <dgm:cxn modelId="{9764F6BC-1435-5148-8A55-DC996383F45A}" type="presParOf" srcId="{ECFAEDE6-4733-9645-A1C3-2112FAAC0A0B}" destId="{04361224-0F97-A44F-904C-7E8E58549B31}" srcOrd="0" destOrd="0" presId="urn:microsoft.com/office/officeart/2005/8/layout/vList2"/>
    <dgm:cxn modelId="{349AD405-DBFA-0447-994B-49156C33571F}" type="presParOf" srcId="{ECFAEDE6-4733-9645-A1C3-2112FAAC0A0B}" destId="{67CB80D3-D947-9F4A-B45C-CABB9BAE7334}" srcOrd="1" destOrd="0" presId="urn:microsoft.com/office/officeart/2005/8/layout/vList2"/>
    <dgm:cxn modelId="{D0976083-E39C-F94A-A6C4-36C65A89E8B3}" type="presParOf" srcId="{ECFAEDE6-4733-9645-A1C3-2112FAAC0A0B}" destId="{D844CDD7-7EBD-5848-B41A-683957B23468}" srcOrd="2" destOrd="0" presId="urn:microsoft.com/office/officeart/2005/8/layout/vList2"/>
    <dgm:cxn modelId="{84821DC0-5820-4C4D-9C0C-E220633F32E4}" type="presParOf" srcId="{ECFAEDE6-4733-9645-A1C3-2112FAAC0A0B}" destId="{F3350949-41BC-3B48-9015-F7DC2B9C7DB5}" srcOrd="3" destOrd="0" presId="urn:microsoft.com/office/officeart/2005/8/layout/vList2"/>
    <dgm:cxn modelId="{C6448CD6-E21C-1B4B-8ACD-97A59A4F3291}" type="presParOf" srcId="{ECFAEDE6-4733-9645-A1C3-2112FAAC0A0B}" destId="{D5331144-FA03-E04A-AD82-41D49ACBC71D}" srcOrd="4" destOrd="0" presId="urn:microsoft.com/office/officeart/2005/8/layout/vList2"/>
    <dgm:cxn modelId="{9CE32D8E-7554-FA4E-8427-537E04336D2E}" type="presParOf" srcId="{ECFAEDE6-4733-9645-A1C3-2112FAAC0A0B}" destId="{9E07048A-E5C7-4D4B-9D14-91637AD47218}" srcOrd="5" destOrd="0" presId="urn:microsoft.com/office/officeart/2005/8/layout/vList2"/>
    <dgm:cxn modelId="{C623C48F-8B69-E142-9FE2-D47F24012F94}" type="presParOf" srcId="{ECFAEDE6-4733-9645-A1C3-2112FAAC0A0B}" destId="{997D9861-7F58-C746-8E39-BA0F7F4B5E21}" srcOrd="6" destOrd="0" presId="urn:microsoft.com/office/officeart/2005/8/layout/vList2"/>
    <dgm:cxn modelId="{B2F877AA-6C7B-8B42-937E-322B29E3F2C4}" type="presParOf" srcId="{ECFAEDE6-4733-9645-A1C3-2112FAAC0A0B}" destId="{85A31F80-4163-A945-BB82-BC64DCAFC4D4}" srcOrd="7" destOrd="0" presId="urn:microsoft.com/office/officeart/2005/8/layout/vList2"/>
    <dgm:cxn modelId="{50A280E2-AB98-E243-9DB2-6AFCFDBF6164}" type="presParOf" srcId="{ECFAEDE6-4733-9645-A1C3-2112FAAC0A0B}" destId="{9ED07620-F6FC-8646-9647-1A61C14228F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B4531E-B294-432B-BF6F-FCB0BD0CA57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B71DB9D-F16F-4215-89E9-3341BA630D89}">
      <dgm:prSet/>
      <dgm:spPr/>
      <dgm:t>
        <a:bodyPr/>
        <a:lstStyle/>
        <a:p>
          <a:r>
            <a:rPr lang="nl-BE" dirty="0"/>
            <a:t>Luikje voor de leerlingbegeleiding: gele en rode lade: </a:t>
          </a:r>
          <a:endParaRPr lang="en-US" dirty="0"/>
        </a:p>
      </dgm:t>
    </dgm:pt>
    <dgm:pt modelId="{5B94D35B-53CF-4E12-AFC0-7E0045810CDC}" type="parTrans" cxnId="{CA200E50-0A20-483C-A760-9E0B509BE20F}">
      <dgm:prSet/>
      <dgm:spPr/>
      <dgm:t>
        <a:bodyPr/>
        <a:lstStyle/>
        <a:p>
          <a:endParaRPr lang="en-US"/>
        </a:p>
      </dgm:t>
    </dgm:pt>
    <dgm:pt modelId="{9D32D135-76A5-4B30-875D-3B1E9BE86A3F}" type="sibTrans" cxnId="{CA200E50-0A20-483C-A760-9E0B509BE20F}">
      <dgm:prSet/>
      <dgm:spPr/>
      <dgm:t>
        <a:bodyPr/>
        <a:lstStyle/>
        <a:p>
          <a:endParaRPr lang="en-US"/>
        </a:p>
      </dgm:t>
    </dgm:pt>
    <dgm:pt modelId="{F44EFE18-DB16-4F75-BBD1-6774C9835703}">
      <dgm:prSet/>
      <dgm:spPr/>
      <dgm:t>
        <a:bodyPr/>
        <a:lstStyle/>
        <a:p>
          <a:r>
            <a:rPr lang="en-US" dirty="0" err="1"/>
            <a:t>Feit</a:t>
          </a:r>
          <a:r>
            <a:rPr lang="en-US" dirty="0"/>
            <a:t>- </a:t>
          </a:r>
          <a:r>
            <a:rPr lang="en-US" dirty="0" err="1"/>
            <a:t>opvolging</a:t>
          </a:r>
          <a:r>
            <a:rPr lang="en-US" dirty="0"/>
            <a:t>- </a:t>
          </a:r>
          <a:r>
            <a:rPr lang="en-US" dirty="0" err="1"/>
            <a:t>remediëring</a:t>
          </a:r>
          <a:endParaRPr lang="en-US" dirty="0"/>
        </a:p>
      </dgm:t>
    </dgm:pt>
    <dgm:pt modelId="{0DE50480-85C9-45D6-9861-0A7403B4AB5F}" type="parTrans" cxnId="{15E499BA-154A-477D-BA40-428408EF06D6}">
      <dgm:prSet/>
      <dgm:spPr/>
      <dgm:t>
        <a:bodyPr/>
        <a:lstStyle/>
        <a:p>
          <a:endParaRPr lang="en-US"/>
        </a:p>
      </dgm:t>
    </dgm:pt>
    <dgm:pt modelId="{387CCC59-5383-4E1F-860C-694C9CA33BAC}" type="sibTrans" cxnId="{15E499BA-154A-477D-BA40-428408EF06D6}">
      <dgm:prSet/>
      <dgm:spPr/>
      <dgm:t>
        <a:bodyPr/>
        <a:lstStyle/>
        <a:p>
          <a:endParaRPr lang="en-US"/>
        </a:p>
      </dgm:t>
    </dgm:pt>
    <dgm:pt modelId="{C9425373-1F5A-4B39-9851-83C9B7EDB82F}">
      <dgm:prSet/>
      <dgm:spPr/>
      <dgm:t>
        <a:bodyPr/>
        <a:lstStyle/>
        <a:p>
          <a:r>
            <a:rPr lang="nl-BE" dirty="0">
              <a:sym typeface="Wingdings" panose="05000000000000000000" pitchFamily="2" charset="2"/>
            </a:rPr>
            <a:t></a:t>
          </a:r>
          <a:r>
            <a:rPr lang="nl-BE" dirty="0"/>
            <a:t> </a:t>
          </a:r>
          <a:r>
            <a:rPr lang="nl-BE" dirty="0">
              <a:highlight>
                <a:srgbClr val="FFFF00"/>
              </a:highlight>
            </a:rPr>
            <a:t>Automatische vertaling naar de feitenmatrix?</a:t>
          </a:r>
          <a:endParaRPr lang="en-US" dirty="0">
            <a:highlight>
              <a:srgbClr val="FFFF00"/>
            </a:highlight>
          </a:endParaRPr>
        </a:p>
      </dgm:t>
    </dgm:pt>
    <dgm:pt modelId="{EF04E719-C34E-4360-978C-19D8D476366C}" type="parTrans" cxnId="{716528D0-38B2-4358-BD69-29A1EF77B3BD}">
      <dgm:prSet/>
      <dgm:spPr/>
      <dgm:t>
        <a:bodyPr/>
        <a:lstStyle/>
        <a:p>
          <a:endParaRPr lang="en-US"/>
        </a:p>
      </dgm:t>
    </dgm:pt>
    <dgm:pt modelId="{4E895287-1651-45BA-A86B-CE1F9C811593}" type="sibTrans" cxnId="{716528D0-38B2-4358-BD69-29A1EF77B3BD}">
      <dgm:prSet/>
      <dgm:spPr/>
      <dgm:t>
        <a:bodyPr/>
        <a:lstStyle/>
        <a:p>
          <a:endParaRPr lang="en-US"/>
        </a:p>
      </dgm:t>
    </dgm:pt>
    <dgm:pt modelId="{C85C9892-DE0E-6A4B-90C7-2C6E8FD11F08}" type="pres">
      <dgm:prSet presAssocID="{B7B4531E-B294-432B-BF6F-FCB0BD0CA573}" presName="linear" presStyleCnt="0">
        <dgm:presLayoutVars>
          <dgm:animLvl val="lvl"/>
          <dgm:resizeHandles val="exact"/>
        </dgm:presLayoutVars>
      </dgm:prSet>
      <dgm:spPr/>
    </dgm:pt>
    <dgm:pt modelId="{17000940-D075-8042-9788-EB97FC3BE579}" type="pres">
      <dgm:prSet presAssocID="{2B71DB9D-F16F-4215-89E9-3341BA630D89}" presName="parentText" presStyleLbl="node1" presStyleIdx="0" presStyleCnt="3">
        <dgm:presLayoutVars>
          <dgm:chMax val="0"/>
          <dgm:bulletEnabled val="1"/>
        </dgm:presLayoutVars>
      </dgm:prSet>
      <dgm:spPr/>
    </dgm:pt>
    <dgm:pt modelId="{DFBE8DD3-0163-794F-8219-B300F73CAB50}" type="pres">
      <dgm:prSet presAssocID="{9D32D135-76A5-4B30-875D-3B1E9BE86A3F}" presName="spacer" presStyleCnt="0"/>
      <dgm:spPr/>
    </dgm:pt>
    <dgm:pt modelId="{1E31119A-FBCB-044C-8401-66DC2BCF3368}" type="pres">
      <dgm:prSet presAssocID="{F44EFE18-DB16-4F75-BBD1-6774C9835703}" presName="parentText" presStyleLbl="node1" presStyleIdx="1" presStyleCnt="3">
        <dgm:presLayoutVars>
          <dgm:chMax val="0"/>
          <dgm:bulletEnabled val="1"/>
        </dgm:presLayoutVars>
      </dgm:prSet>
      <dgm:spPr/>
    </dgm:pt>
    <dgm:pt modelId="{2684E452-6FC5-3141-B7C2-2D1A1589BEE7}" type="pres">
      <dgm:prSet presAssocID="{387CCC59-5383-4E1F-860C-694C9CA33BAC}" presName="spacer" presStyleCnt="0"/>
      <dgm:spPr/>
    </dgm:pt>
    <dgm:pt modelId="{687D6ECA-A812-8242-870F-785CB46DA11D}" type="pres">
      <dgm:prSet presAssocID="{C9425373-1F5A-4B39-9851-83C9B7EDB82F}" presName="parentText" presStyleLbl="node1" presStyleIdx="2" presStyleCnt="3">
        <dgm:presLayoutVars>
          <dgm:chMax val="0"/>
          <dgm:bulletEnabled val="1"/>
        </dgm:presLayoutVars>
      </dgm:prSet>
      <dgm:spPr/>
    </dgm:pt>
  </dgm:ptLst>
  <dgm:cxnLst>
    <dgm:cxn modelId="{196A6F05-C57B-3841-B8F6-1644A40F26B8}" type="presOf" srcId="{C9425373-1F5A-4B39-9851-83C9B7EDB82F}" destId="{687D6ECA-A812-8242-870F-785CB46DA11D}" srcOrd="0" destOrd="0" presId="urn:microsoft.com/office/officeart/2005/8/layout/vList2"/>
    <dgm:cxn modelId="{CE2C342C-3982-7D46-92F9-D5C0FEE5DB37}" type="presOf" srcId="{B7B4531E-B294-432B-BF6F-FCB0BD0CA573}" destId="{C85C9892-DE0E-6A4B-90C7-2C6E8FD11F08}" srcOrd="0" destOrd="0" presId="urn:microsoft.com/office/officeart/2005/8/layout/vList2"/>
    <dgm:cxn modelId="{CA200E50-0A20-483C-A760-9E0B509BE20F}" srcId="{B7B4531E-B294-432B-BF6F-FCB0BD0CA573}" destId="{2B71DB9D-F16F-4215-89E9-3341BA630D89}" srcOrd="0" destOrd="0" parTransId="{5B94D35B-53CF-4E12-AFC0-7E0045810CDC}" sibTransId="{9D32D135-76A5-4B30-875D-3B1E9BE86A3F}"/>
    <dgm:cxn modelId="{51D8C8A6-E365-3B4A-BCEA-8780AF714FB0}" type="presOf" srcId="{F44EFE18-DB16-4F75-BBD1-6774C9835703}" destId="{1E31119A-FBCB-044C-8401-66DC2BCF3368}" srcOrd="0" destOrd="0" presId="urn:microsoft.com/office/officeart/2005/8/layout/vList2"/>
    <dgm:cxn modelId="{15E499BA-154A-477D-BA40-428408EF06D6}" srcId="{B7B4531E-B294-432B-BF6F-FCB0BD0CA573}" destId="{F44EFE18-DB16-4F75-BBD1-6774C9835703}" srcOrd="1" destOrd="0" parTransId="{0DE50480-85C9-45D6-9861-0A7403B4AB5F}" sibTransId="{387CCC59-5383-4E1F-860C-694C9CA33BAC}"/>
    <dgm:cxn modelId="{716528D0-38B2-4358-BD69-29A1EF77B3BD}" srcId="{B7B4531E-B294-432B-BF6F-FCB0BD0CA573}" destId="{C9425373-1F5A-4B39-9851-83C9B7EDB82F}" srcOrd="2" destOrd="0" parTransId="{EF04E719-C34E-4360-978C-19D8D476366C}" sibTransId="{4E895287-1651-45BA-A86B-CE1F9C811593}"/>
    <dgm:cxn modelId="{C5F8D2E1-A898-C843-BA0F-9419E8E47504}" type="presOf" srcId="{2B71DB9D-F16F-4215-89E9-3341BA630D89}" destId="{17000940-D075-8042-9788-EB97FC3BE579}" srcOrd="0" destOrd="0" presId="urn:microsoft.com/office/officeart/2005/8/layout/vList2"/>
    <dgm:cxn modelId="{F1631806-D08B-A347-A901-3200A01B81EA}" type="presParOf" srcId="{C85C9892-DE0E-6A4B-90C7-2C6E8FD11F08}" destId="{17000940-D075-8042-9788-EB97FC3BE579}" srcOrd="0" destOrd="0" presId="urn:microsoft.com/office/officeart/2005/8/layout/vList2"/>
    <dgm:cxn modelId="{ACB7B085-C20D-2E4E-AC8B-A64F97814AE0}" type="presParOf" srcId="{C85C9892-DE0E-6A4B-90C7-2C6E8FD11F08}" destId="{DFBE8DD3-0163-794F-8219-B300F73CAB50}" srcOrd="1" destOrd="0" presId="urn:microsoft.com/office/officeart/2005/8/layout/vList2"/>
    <dgm:cxn modelId="{5CB6F7D9-AFFB-DB43-A8EB-34A537809EA0}" type="presParOf" srcId="{C85C9892-DE0E-6A4B-90C7-2C6E8FD11F08}" destId="{1E31119A-FBCB-044C-8401-66DC2BCF3368}" srcOrd="2" destOrd="0" presId="urn:microsoft.com/office/officeart/2005/8/layout/vList2"/>
    <dgm:cxn modelId="{4781CC37-51DC-C446-8C89-4B104E7BB69F}" type="presParOf" srcId="{C85C9892-DE0E-6A4B-90C7-2C6E8FD11F08}" destId="{2684E452-6FC5-3141-B7C2-2D1A1589BEE7}" srcOrd="3" destOrd="0" presId="urn:microsoft.com/office/officeart/2005/8/layout/vList2"/>
    <dgm:cxn modelId="{121E22B9-796A-8A40-94BA-4C6B40F8CC07}" type="presParOf" srcId="{C85C9892-DE0E-6A4B-90C7-2C6E8FD11F08}" destId="{687D6ECA-A812-8242-870F-785CB46DA11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7B6766-FEBC-4D8B-859A-52634B8AA581}"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C9C14F60-2C04-445A-9D80-3F0A3B3C10C3}">
      <dgm:prSet/>
      <dgm:spPr/>
      <dgm:t>
        <a:bodyPr/>
        <a:lstStyle/>
        <a:p>
          <a:r>
            <a:rPr lang="nl-BE"/>
            <a:t>Sterktes leerlingen (verschijnen ook op interface) </a:t>
          </a:r>
          <a:endParaRPr lang="en-US"/>
        </a:p>
      </dgm:t>
    </dgm:pt>
    <dgm:pt modelId="{8B1CD971-D69F-4867-BFB9-9F5A5F1780AC}" type="parTrans" cxnId="{C9D1155D-C4A8-4C3B-A292-1FB7AF35EE51}">
      <dgm:prSet/>
      <dgm:spPr/>
      <dgm:t>
        <a:bodyPr/>
        <a:lstStyle/>
        <a:p>
          <a:endParaRPr lang="en-US"/>
        </a:p>
      </dgm:t>
    </dgm:pt>
    <dgm:pt modelId="{FB7AB1F9-5252-44B9-88EA-ADC75D61277C}" type="sibTrans" cxnId="{C9D1155D-C4A8-4C3B-A292-1FB7AF35EE51}">
      <dgm:prSet/>
      <dgm:spPr/>
      <dgm:t>
        <a:bodyPr/>
        <a:lstStyle/>
        <a:p>
          <a:endParaRPr lang="en-US"/>
        </a:p>
      </dgm:t>
    </dgm:pt>
    <dgm:pt modelId="{165F1CE3-98BC-4699-9512-70EA88B9E391}">
      <dgm:prSet/>
      <dgm:spPr/>
      <dgm:t>
        <a:bodyPr/>
        <a:lstStyle/>
        <a:p>
          <a:r>
            <a:rPr lang="nl-BE"/>
            <a:t>Gewijzigde beeldvorming (verschijnt ook bij beeldvorming) </a:t>
          </a:r>
          <a:endParaRPr lang="en-US"/>
        </a:p>
      </dgm:t>
    </dgm:pt>
    <dgm:pt modelId="{CB0C732B-83B8-47C3-AD6F-4134D4B2AE5B}" type="parTrans" cxnId="{0FA71DEC-6673-4D01-ADC3-019992B572E3}">
      <dgm:prSet/>
      <dgm:spPr/>
      <dgm:t>
        <a:bodyPr/>
        <a:lstStyle/>
        <a:p>
          <a:endParaRPr lang="en-US"/>
        </a:p>
      </dgm:t>
    </dgm:pt>
    <dgm:pt modelId="{BE9103D3-EF73-4175-B710-0EDD4B159CFC}" type="sibTrans" cxnId="{0FA71DEC-6673-4D01-ADC3-019992B572E3}">
      <dgm:prSet/>
      <dgm:spPr/>
      <dgm:t>
        <a:bodyPr/>
        <a:lstStyle/>
        <a:p>
          <a:endParaRPr lang="en-US"/>
        </a:p>
      </dgm:t>
    </dgm:pt>
    <dgm:pt modelId="{E03D2B1B-6AC9-4B60-A67C-622AF7F37B63}">
      <dgm:prSet/>
      <dgm:spPr/>
      <dgm:t>
        <a:bodyPr/>
        <a:lstStyle/>
        <a:p>
          <a:r>
            <a:rPr lang="nl-BE"/>
            <a:t>Individuele zorgdoelen (selectielijst ontwikkelingsdoelen + type 3 servicedoc)</a:t>
          </a:r>
          <a:endParaRPr lang="en-US"/>
        </a:p>
      </dgm:t>
    </dgm:pt>
    <dgm:pt modelId="{59792DDC-D8AE-4938-8FDC-ED44D93E1D52}" type="parTrans" cxnId="{FAB13644-9942-4967-9C77-C0DB70AF1A29}">
      <dgm:prSet/>
      <dgm:spPr/>
      <dgm:t>
        <a:bodyPr/>
        <a:lstStyle/>
        <a:p>
          <a:endParaRPr lang="en-US"/>
        </a:p>
      </dgm:t>
    </dgm:pt>
    <dgm:pt modelId="{824E34A1-58AB-4327-838D-75454DEEE62B}" type="sibTrans" cxnId="{FAB13644-9942-4967-9C77-C0DB70AF1A29}">
      <dgm:prSet/>
      <dgm:spPr/>
      <dgm:t>
        <a:bodyPr/>
        <a:lstStyle/>
        <a:p>
          <a:endParaRPr lang="en-US"/>
        </a:p>
      </dgm:t>
    </dgm:pt>
    <dgm:pt modelId="{8AEA0E1F-628D-4FD2-9023-5E87D60C751E}">
      <dgm:prSet/>
      <dgm:spPr/>
      <dgm:t>
        <a:bodyPr/>
        <a:lstStyle/>
        <a:p>
          <a:r>
            <a:rPr lang="nl-BE"/>
            <a:t>Aanpak zorgdoelen </a:t>
          </a:r>
          <a:endParaRPr lang="en-US"/>
        </a:p>
      </dgm:t>
    </dgm:pt>
    <dgm:pt modelId="{00129133-3A40-4D5F-8686-3070CE599F1F}" type="parTrans" cxnId="{9F9BA725-23DE-4F87-AABB-AEC2F02AC230}">
      <dgm:prSet/>
      <dgm:spPr/>
      <dgm:t>
        <a:bodyPr/>
        <a:lstStyle/>
        <a:p>
          <a:endParaRPr lang="en-US"/>
        </a:p>
      </dgm:t>
    </dgm:pt>
    <dgm:pt modelId="{2E1D33D4-0983-4511-978D-64505C569823}" type="sibTrans" cxnId="{9F9BA725-23DE-4F87-AABB-AEC2F02AC230}">
      <dgm:prSet/>
      <dgm:spPr/>
      <dgm:t>
        <a:bodyPr/>
        <a:lstStyle/>
        <a:p>
          <a:endParaRPr lang="en-US"/>
        </a:p>
      </dgm:t>
    </dgm:pt>
    <dgm:pt modelId="{7DF58B1D-C78F-42C1-B7E0-9B822C0D4CA7}">
      <dgm:prSet/>
      <dgm:spPr/>
      <dgm:t>
        <a:bodyPr/>
        <a:lstStyle/>
        <a:p>
          <a:r>
            <a:rPr lang="nl-BE"/>
            <a:t>Evaluatie zorgdoelen (bereikt- niet bereikt) </a:t>
          </a:r>
          <a:endParaRPr lang="en-US"/>
        </a:p>
      </dgm:t>
    </dgm:pt>
    <dgm:pt modelId="{87222423-741C-48FB-8E33-B5C8330E74E5}" type="parTrans" cxnId="{09350F78-CB48-410D-8E10-F77F06F67668}">
      <dgm:prSet/>
      <dgm:spPr/>
      <dgm:t>
        <a:bodyPr/>
        <a:lstStyle/>
        <a:p>
          <a:endParaRPr lang="en-US"/>
        </a:p>
      </dgm:t>
    </dgm:pt>
    <dgm:pt modelId="{10FBC48E-82D8-48CF-8E2D-9CF9F4302928}" type="sibTrans" cxnId="{09350F78-CB48-410D-8E10-F77F06F67668}">
      <dgm:prSet/>
      <dgm:spPr/>
      <dgm:t>
        <a:bodyPr/>
        <a:lstStyle/>
        <a:p>
          <a:endParaRPr lang="en-US"/>
        </a:p>
      </dgm:t>
    </dgm:pt>
    <dgm:pt modelId="{3C340CB0-5C3A-4F67-A7F6-EA3B8A4D9A2C}">
      <dgm:prSet/>
      <dgm:spPr/>
      <dgm:t>
        <a:bodyPr/>
        <a:lstStyle/>
        <a:p>
          <a:r>
            <a:rPr lang="nl-BE"/>
            <a:t>Zie sjabloon smartschool</a:t>
          </a:r>
          <a:endParaRPr lang="en-US"/>
        </a:p>
      </dgm:t>
    </dgm:pt>
    <dgm:pt modelId="{9028B515-340E-48FA-838F-EF0F8CE51462}" type="parTrans" cxnId="{F2752E73-67B8-4924-9B69-B486258A5D10}">
      <dgm:prSet/>
      <dgm:spPr/>
      <dgm:t>
        <a:bodyPr/>
        <a:lstStyle/>
        <a:p>
          <a:endParaRPr lang="en-US"/>
        </a:p>
      </dgm:t>
    </dgm:pt>
    <dgm:pt modelId="{1C0D44D9-8693-45A5-91E9-6210D7C45E14}" type="sibTrans" cxnId="{F2752E73-67B8-4924-9B69-B486258A5D10}">
      <dgm:prSet/>
      <dgm:spPr/>
      <dgm:t>
        <a:bodyPr/>
        <a:lstStyle/>
        <a:p>
          <a:endParaRPr lang="en-US"/>
        </a:p>
      </dgm:t>
    </dgm:pt>
    <dgm:pt modelId="{D4598A8C-3469-5947-9BE3-23DB69FCB636}" type="pres">
      <dgm:prSet presAssocID="{207B6766-FEBC-4D8B-859A-52634B8AA581}" presName="Name0" presStyleCnt="0">
        <dgm:presLayoutVars>
          <dgm:dir/>
          <dgm:resizeHandles val="exact"/>
        </dgm:presLayoutVars>
      </dgm:prSet>
      <dgm:spPr/>
    </dgm:pt>
    <dgm:pt modelId="{87ADC4A9-566C-104A-AF07-43DC7E6DA99D}" type="pres">
      <dgm:prSet presAssocID="{C9C14F60-2C04-445A-9D80-3F0A3B3C10C3}" presName="node" presStyleLbl="node1" presStyleIdx="0" presStyleCnt="6">
        <dgm:presLayoutVars>
          <dgm:bulletEnabled val="1"/>
        </dgm:presLayoutVars>
      </dgm:prSet>
      <dgm:spPr/>
    </dgm:pt>
    <dgm:pt modelId="{08FD753A-A5B8-7241-AFA9-431BCB3D2D21}" type="pres">
      <dgm:prSet presAssocID="{FB7AB1F9-5252-44B9-88EA-ADC75D61277C}" presName="sibTrans" presStyleLbl="sibTrans1D1" presStyleIdx="0" presStyleCnt="5"/>
      <dgm:spPr/>
    </dgm:pt>
    <dgm:pt modelId="{0B8C4D6C-FB1D-664B-BA0C-2000D651E07D}" type="pres">
      <dgm:prSet presAssocID="{FB7AB1F9-5252-44B9-88EA-ADC75D61277C}" presName="connectorText" presStyleLbl="sibTrans1D1" presStyleIdx="0" presStyleCnt="5"/>
      <dgm:spPr/>
    </dgm:pt>
    <dgm:pt modelId="{13446A9C-203B-B640-A4CD-3FD1597D9838}" type="pres">
      <dgm:prSet presAssocID="{165F1CE3-98BC-4699-9512-70EA88B9E391}" presName="node" presStyleLbl="node1" presStyleIdx="1" presStyleCnt="6">
        <dgm:presLayoutVars>
          <dgm:bulletEnabled val="1"/>
        </dgm:presLayoutVars>
      </dgm:prSet>
      <dgm:spPr/>
    </dgm:pt>
    <dgm:pt modelId="{EB9A6ECC-AAA2-994B-BE68-17B46E392258}" type="pres">
      <dgm:prSet presAssocID="{BE9103D3-EF73-4175-B710-0EDD4B159CFC}" presName="sibTrans" presStyleLbl="sibTrans1D1" presStyleIdx="1" presStyleCnt="5"/>
      <dgm:spPr/>
    </dgm:pt>
    <dgm:pt modelId="{C7800195-DC4E-1B4E-A7E6-52BD9EA97D73}" type="pres">
      <dgm:prSet presAssocID="{BE9103D3-EF73-4175-B710-0EDD4B159CFC}" presName="connectorText" presStyleLbl="sibTrans1D1" presStyleIdx="1" presStyleCnt="5"/>
      <dgm:spPr/>
    </dgm:pt>
    <dgm:pt modelId="{D56540B7-859A-3841-BA7B-830F601302FE}" type="pres">
      <dgm:prSet presAssocID="{E03D2B1B-6AC9-4B60-A67C-622AF7F37B63}" presName="node" presStyleLbl="node1" presStyleIdx="2" presStyleCnt="6">
        <dgm:presLayoutVars>
          <dgm:bulletEnabled val="1"/>
        </dgm:presLayoutVars>
      </dgm:prSet>
      <dgm:spPr/>
    </dgm:pt>
    <dgm:pt modelId="{326A5778-AD2C-EA4A-BAD7-50847B29FD3F}" type="pres">
      <dgm:prSet presAssocID="{824E34A1-58AB-4327-838D-75454DEEE62B}" presName="sibTrans" presStyleLbl="sibTrans1D1" presStyleIdx="2" presStyleCnt="5"/>
      <dgm:spPr/>
    </dgm:pt>
    <dgm:pt modelId="{61B6AD32-EB60-5046-AFA1-AE256B4CCBE5}" type="pres">
      <dgm:prSet presAssocID="{824E34A1-58AB-4327-838D-75454DEEE62B}" presName="connectorText" presStyleLbl="sibTrans1D1" presStyleIdx="2" presStyleCnt="5"/>
      <dgm:spPr/>
    </dgm:pt>
    <dgm:pt modelId="{68ECD7B8-B27F-7146-B355-70D3F4FF88AA}" type="pres">
      <dgm:prSet presAssocID="{8AEA0E1F-628D-4FD2-9023-5E87D60C751E}" presName="node" presStyleLbl="node1" presStyleIdx="3" presStyleCnt="6">
        <dgm:presLayoutVars>
          <dgm:bulletEnabled val="1"/>
        </dgm:presLayoutVars>
      </dgm:prSet>
      <dgm:spPr/>
    </dgm:pt>
    <dgm:pt modelId="{4BD2BF36-DDBC-724A-AD37-9DBCF0360A77}" type="pres">
      <dgm:prSet presAssocID="{2E1D33D4-0983-4511-978D-64505C569823}" presName="sibTrans" presStyleLbl="sibTrans1D1" presStyleIdx="3" presStyleCnt="5"/>
      <dgm:spPr/>
    </dgm:pt>
    <dgm:pt modelId="{6D375757-38BD-F24B-B175-1B51F6E3CCAB}" type="pres">
      <dgm:prSet presAssocID="{2E1D33D4-0983-4511-978D-64505C569823}" presName="connectorText" presStyleLbl="sibTrans1D1" presStyleIdx="3" presStyleCnt="5"/>
      <dgm:spPr/>
    </dgm:pt>
    <dgm:pt modelId="{F54A4B98-19F0-AE41-B823-C91EA0ABB1CB}" type="pres">
      <dgm:prSet presAssocID="{7DF58B1D-C78F-42C1-B7E0-9B822C0D4CA7}" presName="node" presStyleLbl="node1" presStyleIdx="4" presStyleCnt="6">
        <dgm:presLayoutVars>
          <dgm:bulletEnabled val="1"/>
        </dgm:presLayoutVars>
      </dgm:prSet>
      <dgm:spPr/>
    </dgm:pt>
    <dgm:pt modelId="{2A4A638C-A186-964C-9FC3-0C35CC83F887}" type="pres">
      <dgm:prSet presAssocID="{10FBC48E-82D8-48CF-8E2D-9CF9F4302928}" presName="sibTrans" presStyleLbl="sibTrans1D1" presStyleIdx="4" presStyleCnt="5"/>
      <dgm:spPr/>
    </dgm:pt>
    <dgm:pt modelId="{8086DFF8-2563-2A43-98B0-CFABC976F713}" type="pres">
      <dgm:prSet presAssocID="{10FBC48E-82D8-48CF-8E2D-9CF9F4302928}" presName="connectorText" presStyleLbl="sibTrans1D1" presStyleIdx="4" presStyleCnt="5"/>
      <dgm:spPr/>
    </dgm:pt>
    <dgm:pt modelId="{D18D0CB5-06F5-F044-9FCB-0CDF25F782AA}" type="pres">
      <dgm:prSet presAssocID="{3C340CB0-5C3A-4F67-A7F6-EA3B8A4D9A2C}" presName="node" presStyleLbl="node1" presStyleIdx="5" presStyleCnt="6">
        <dgm:presLayoutVars>
          <dgm:bulletEnabled val="1"/>
        </dgm:presLayoutVars>
      </dgm:prSet>
      <dgm:spPr/>
    </dgm:pt>
  </dgm:ptLst>
  <dgm:cxnLst>
    <dgm:cxn modelId="{AACA7005-F570-2043-9877-5994AF4A763F}" type="presOf" srcId="{7DF58B1D-C78F-42C1-B7E0-9B822C0D4CA7}" destId="{F54A4B98-19F0-AE41-B823-C91EA0ABB1CB}" srcOrd="0" destOrd="0" presId="urn:microsoft.com/office/officeart/2016/7/layout/RepeatingBendingProcessNew"/>
    <dgm:cxn modelId="{210A2506-6BF5-9C41-B748-1450B2A30A7C}" type="presOf" srcId="{207B6766-FEBC-4D8B-859A-52634B8AA581}" destId="{D4598A8C-3469-5947-9BE3-23DB69FCB636}" srcOrd="0" destOrd="0" presId="urn:microsoft.com/office/officeart/2016/7/layout/RepeatingBendingProcessNew"/>
    <dgm:cxn modelId="{C4443B0E-22E0-3645-B981-B61AF7646ACB}" type="presOf" srcId="{824E34A1-58AB-4327-838D-75454DEEE62B}" destId="{326A5778-AD2C-EA4A-BAD7-50847B29FD3F}" srcOrd="0" destOrd="0" presId="urn:microsoft.com/office/officeart/2016/7/layout/RepeatingBendingProcessNew"/>
    <dgm:cxn modelId="{88B82A17-91C4-9543-8FB0-B3DBBE2CA259}" type="presOf" srcId="{165F1CE3-98BC-4699-9512-70EA88B9E391}" destId="{13446A9C-203B-B640-A4CD-3FD1597D9838}" srcOrd="0" destOrd="0" presId="urn:microsoft.com/office/officeart/2016/7/layout/RepeatingBendingProcessNew"/>
    <dgm:cxn modelId="{ADCEAB1E-F332-9842-B9F6-7EC2C577D3CA}" type="presOf" srcId="{10FBC48E-82D8-48CF-8E2D-9CF9F4302928}" destId="{8086DFF8-2563-2A43-98B0-CFABC976F713}" srcOrd="1" destOrd="0" presId="urn:microsoft.com/office/officeart/2016/7/layout/RepeatingBendingProcessNew"/>
    <dgm:cxn modelId="{9F9BA725-23DE-4F87-AABB-AEC2F02AC230}" srcId="{207B6766-FEBC-4D8B-859A-52634B8AA581}" destId="{8AEA0E1F-628D-4FD2-9023-5E87D60C751E}" srcOrd="3" destOrd="0" parTransId="{00129133-3A40-4D5F-8686-3070CE599F1F}" sibTransId="{2E1D33D4-0983-4511-978D-64505C569823}"/>
    <dgm:cxn modelId="{9CCEFE39-E53D-1748-8A78-E53472BC817B}" type="presOf" srcId="{E03D2B1B-6AC9-4B60-A67C-622AF7F37B63}" destId="{D56540B7-859A-3841-BA7B-830F601302FE}" srcOrd="0" destOrd="0" presId="urn:microsoft.com/office/officeart/2016/7/layout/RepeatingBendingProcessNew"/>
    <dgm:cxn modelId="{FAB13644-9942-4967-9C77-C0DB70AF1A29}" srcId="{207B6766-FEBC-4D8B-859A-52634B8AA581}" destId="{E03D2B1B-6AC9-4B60-A67C-622AF7F37B63}" srcOrd="2" destOrd="0" parTransId="{59792DDC-D8AE-4938-8FDC-ED44D93E1D52}" sibTransId="{824E34A1-58AB-4327-838D-75454DEEE62B}"/>
    <dgm:cxn modelId="{DF59EB4F-0A22-2543-B8DD-307F83EE4F93}" type="presOf" srcId="{2E1D33D4-0983-4511-978D-64505C569823}" destId="{6D375757-38BD-F24B-B175-1B51F6E3CCAB}" srcOrd="1" destOrd="0" presId="urn:microsoft.com/office/officeart/2016/7/layout/RepeatingBendingProcessNew"/>
    <dgm:cxn modelId="{C9D1155D-C4A8-4C3B-A292-1FB7AF35EE51}" srcId="{207B6766-FEBC-4D8B-859A-52634B8AA581}" destId="{C9C14F60-2C04-445A-9D80-3F0A3B3C10C3}" srcOrd="0" destOrd="0" parTransId="{8B1CD971-D69F-4867-BFB9-9F5A5F1780AC}" sibTransId="{FB7AB1F9-5252-44B9-88EA-ADC75D61277C}"/>
    <dgm:cxn modelId="{152E9C5E-6578-1141-BFBF-428A3F315247}" type="presOf" srcId="{BE9103D3-EF73-4175-B710-0EDD4B159CFC}" destId="{C7800195-DC4E-1B4E-A7E6-52BD9EA97D73}" srcOrd="1" destOrd="0" presId="urn:microsoft.com/office/officeart/2016/7/layout/RepeatingBendingProcessNew"/>
    <dgm:cxn modelId="{F2752E73-67B8-4924-9B69-B486258A5D10}" srcId="{207B6766-FEBC-4D8B-859A-52634B8AA581}" destId="{3C340CB0-5C3A-4F67-A7F6-EA3B8A4D9A2C}" srcOrd="5" destOrd="0" parTransId="{9028B515-340E-48FA-838F-EF0F8CE51462}" sibTransId="{1C0D44D9-8693-45A5-91E9-6210D7C45E14}"/>
    <dgm:cxn modelId="{09350F78-CB48-410D-8E10-F77F06F67668}" srcId="{207B6766-FEBC-4D8B-859A-52634B8AA581}" destId="{7DF58B1D-C78F-42C1-B7E0-9B822C0D4CA7}" srcOrd="4" destOrd="0" parTransId="{87222423-741C-48FB-8E33-B5C8330E74E5}" sibTransId="{10FBC48E-82D8-48CF-8E2D-9CF9F4302928}"/>
    <dgm:cxn modelId="{33A18980-3F0F-1D4C-BB6A-87A21C691AAB}" type="presOf" srcId="{FB7AB1F9-5252-44B9-88EA-ADC75D61277C}" destId="{0B8C4D6C-FB1D-664B-BA0C-2000D651E07D}" srcOrd="1" destOrd="0" presId="urn:microsoft.com/office/officeart/2016/7/layout/RepeatingBendingProcessNew"/>
    <dgm:cxn modelId="{491BFE85-98BB-434C-A90B-795AC6372922}" type="presOf" srcId="{C9C14F60-2C04-445A-9D80-3F0A3B3C10C3}" destId="{87ADC4A9-566C-104A-AF07-43DC7E6DA99D}" srcOrd="0" destOrd="0" presId="urn:microsoft.com/office/officeart/2016/7/layout/RepeatingBendingProcessNew"/>
    <dgm:cxn modelId="{916EED9F-EA67-0042-A9E0-5B91B97A1DC7}" type="presOf" srcId="{3C340CB0-5C3A-4F67-A7F6-EA3B8A4D9A2C}" destId="{D18D0CB5-06F5-F044-9FCB-0CDF25F782AA}" srcOrd="0" destOrd="0" presId="urn:microsoft.com/office/officeart/2016/7/layout/RepeatingBendingProcessNew"/>
    <dgm:cxn modelId="{613606B4-ADC9-CB42-AFB1-675F1C811F30}" type="presOf" srcId="{BE9103D3-EF73-4175-B710-0EDD4B159CFC}" destId="{EB9A6ECC-AAA2-994B-BE68-17B46E392258}" srcOrd="0" destOrd="0" presId="urn:microsoft.com/office/officeart/2016/7/layout/RepeatingBendingProcessNew"/>
    <dgm:cxn modelId="{523FB3BD-EB28-D64F-A2E8-BADD3A4E04C5}" type="presOf" srcId="{FB7AB1F9-5252-44B9-88EA-ADC75D61277C}" destId="{08FD753A-A5B8-7241-AFA9-431BCB3D2D21}" srcOrd="0" destOrd="0" presId="urn:microsoft.com/office/officeart/2016/7/layout/RepeatingBendingProcessNew"/>
    <dgm:cxn modelId="{78B200C9-A1D7-8845-8C5F-A5E52528D428}" type="presOf" srcId="{8AEA0E1F-628D-4FD2-9023-5E87D60C751E}" destId="{68ECD7B8-B27F-7146-B355-70D3F4FF88AA}" srcOrd="0" destOrd="0" presId="urn:microsoft.com/office/officeart/2016/7/layout/RepeatingBendingProcessNew"/>
    <dgm:cxn modelId="{59A72DDC-0692-4546-8018-4560EB725B18}" type="presOf" srcId="{10FBC48E-82D8-48CF-8E2D-9CF9F4302928}" destId="{2A4A638C-A186-964C-9FC3-0C35CC83F887}" srcOrd="0" destOrd="0" presId="urn:microsoft.com/office/officeart/2016/7/layout/RepeatingBendingProcessNew"/>
    <dgm:cxn modelId="{0FA71DEC-6673-4D01-ADC3-019992B572E3}" srcId="{207B6766-FEBC-4D8B-859A-52634B8AA581}" destId="{165F1CE3-98BC-4699-9512-70EA88B9E391}" srcOrd="1" destOrd="0" parTransId="{CB0C732B-83B8-47C3-AD6F-4134D4B2AE5B}" sibTransId="{BE9103D3-EF73-4175-B710-0EDD4B159CFC}"/>
    <dgm:cxn modelId="{F8D09CF1-5964-3043-9E78-5447FDA0D43B}" type="presOf" srcId="{2E1D33D4-0983-4511-978D-64505C569823}" destId="{4BD2BF36-DDBC-724A-AD37-9DBCF0360A77}" srcOrd="0" destOrd="0" presId="urn:microsoft.com/office/officeart/2016/7/layout/RepeatingBendingProcessNew"/>
    <dgm:cxn modelId="{F06BBDFF-7DE5-F949-A4D9-C2761612701A}" type="presOf" srcId="{824E34A1-58AB-4327-838D-75454DEEE62B}" destId="{61B6AD32-EB60-5046-AFA1-AE256B4CCBE5}" srcOrd="1" destOrd="0" presId="urn:microsoft.com/office/officeart/2016/7/layout/RepeatingBendingProcessNew"/>
    <dgm:cxn modelId="{C08C833C-C18B-C648-BA5F-E402B439C1B7}" type="presParOf" srcId="{D4598A8C-3469-5947-9BE3-23DB69FCB636}" destId="{87ADC4A9-566C-104A-AF07-43DC7E6DA99D}" srcOrd="0" destOrd="0" presId="urn:microsoft.com/office/officeart/2016/7/layout/RepeatingBendingProcessNew"/>
    <dgm:cxn modelId="{22672326-EEB0-AC43-8B5C-9174D23C8056}" type="presParOf" srcId="{D4598A8C-3469-5947-9BE3-23DB69FCB636}" destId="{08FD753A-A5B8-7241-AFA9-431BCB3D2D21}" srcOrd="1" destOrd="0" presId="urn:microsoft.com/office/officeart/2016/7/layout/RepeatingBendingProcessNew"/>
    <dgm:cxn modelId="{BE51B440-E119-F64A-9A96-E19945BF7C43}" type="presParOf" srcId="{08FD753A-A5B8-7241-AFA9-431BCB3D2D21}" destId="{0B8C4D6C-FB1D-664B-BA0C-2000D651E07D}" srcOrd="0" destOrd="0" presId="urn:microsoft.com/office/officeart/2016/7/layout/RepeatingBendingProcessNew"/>
    <dgm:cxn modelId="{02D0BB93-EBCD-A24C-A2BD-F37C64D65391}" type="presParOf" srcId="{D4598A8C-3469-5947-9BE3-23DB69FCB636}" destId="{13446A9C-203B-B640-A4CD-3FD1597D9838}" srcOrd="2" destOrd="0" presId="urn:microsoft.com/office/officeart/2016/7/layout/RepeatingBendingProcessNew"/>
    <dgm:cxn modelId="{4DBCE386-4B00-164F-956B-F19183F5C1C2}" type="presParOf" srcId="{D4598A8C-3469-5947-9BE3-23DB69FCB636}" destId="{EB9A6ECC-AAA2-994B-BE68-17B46E392258}" srcOrd="3" destOrd="0" presId="urn:microsoft.com/office/officeart/2016/7/layout/RepeatingBendingProcessNew"/>
    <dgm:cxn modelId="{C16A4620-5782-8548-A4E2-15F26B68D524}" type="presParOf" srcId="{EB9A6ECC-AAA2-994B-BE68-17B46E392258}" destId="{C7800195-DC4E-1B4E-A7E6-52BD9EA97D73}" srcOrd="0" destOrd="0" presId="urn:microsoft.com/office/officeart/2016/7/layout/RepeatingBendingProcessNew"/>
    <dgm:cxn modelId="{F8686AFC-106D-FD4A-A45F-D963F5BEDD3E}" type="presParOf" srcId="{D4598A8C-3469-5947-9BE3-23DB69FCB636}" destId="{D56540B7-859A-3841-BA7B-830F601302FE}" srcOrd="4" destOrd="0" presId="urn:microsoft.com/office/officeart/2016/7/layout/RepeatingBendingProcessNew"/>
    <dgm:cxn modelId="{AA370E0D-D3CF-9A4B-8E40-AB18E221747A}" type="presParOf" srcId="{D4598A8C-3469-5947-9BE3-23DB69FCB636}" destId="{326A5778-AD2C-EA4A-BAD7-50847B29FD3F}" srcOrd="5" destOrd="0" presId="urn:microsoft.com/office/officeart/2016/7/layout/RepeatingBendingProcessNew"/>
    <dgm:cxn modelId="{A3AAFC71-2A16-4C4C-B27B-F323D260FCDD}" type="presParOf" srcId="{326A5778-AD2C-EA4A-BAD7-50847B29FD3F}" destId="{61B6AD32-EB60-5046-AFA1-AE256B4CCBE5}" srcOrd="0" destOrd="0" presId="urn:microsoft.com/office/officeart/2016/7/layout/RepeatingBendingProcessNew"/>
    <dgm:cxn modelId="{42F4699B-2D7E-8D42-97E6-C64D4CC6EE61}" type="presParOf" srcId="{D4598A8C-3469-5947-9BE3-23DB69FCB636}" destId="{68ECD7B8-B27F-7146-B355-70D3F4FF88AA}" srcOrd="6" destOrd="0" presId="urn:microsoft.com/office/officeart/2016/7/layout/RepeatingBendingProcessNew"/>
    <dgm:cxn modelId="{29C621C2-7719-E946-B93B-471396BF59E2}" type="presParOf" srcId="{D4598A8C-3469-5947-9BE3-23DB69FCB636}" destId="{4BD2BF36-DDBC-724A-AD37-9DBCF0360A77}" srcOrd="7" destOrd="0" presId="urn:microsoft.com/office/officeart/2016/7/layout/RepeatingBendingProcessNew"/>
    <dgm:cxn modelId="{5E9E20DA-AB8B-1D4B-B3D3-56F702C1AC7E}" type="presParOf" srcId="{4BD2BF36-DDBC-724A-AD37-9DBCF0360A77}" destId="{6D375757-38BD-F24B-B175-1B51F6E3CCAB}" srcOrd="0" destOrd="0" presId="urn:microsoft.com/office/officeart/2016/7/layout/RepeatingBendingProcessNew"/>
    <dgm:cxn modelId="{A399D65E-9F0A-6749-B5A3-32711C6B2A50}" type="presParOf" srcId="{D4598A8C-3469-5947-9BE3-23DB69FCB636}" destId="{F54A4B98-19F0-AE41-B823-C91EA0ABB1CB}" srcOrd="8" destOrd="0" presId="urn:microsoft.com/office/officeart/2016/7/layout/RepeatingBendingProcessNew"/>
    <dgm:cxn modelId="{B2D153E2-38D1-674D-A8DE-FB0D972A2434}" type="presParOf" srcId="{D4598A8C-3469-5947-9BE3-23DB69FCB636}" destId="{2A4A638C-A186-964C-9FC3-0C35CC83F887}" srcOrd="9" destOrd="0" presId="urn:microsoft.com/office/officeart/2016/7/layout/RepeatingBendingProcessNew"/>
    <dgm:cxn modelId="{CCBC96A3-9A55-8F47-A7F7-49B27D18ADB4}" type="presParOf" srcId="{2A4A638C-A186-964C-9FC3-0C35CC83F887}" destId="{8086DFF8-2563-2A43-98B0-CFABC976F713}" srcOrd="0" destOrd="0" presId="urn:microsoft.com/office/officeart/2016/7/layout/RepeatingBendingProcessNew"/>
    <dgm:cxn modelId="{BA1B2095-18D4-F54D-836E-EA8BD85ADE40}" type="presParOf" srcId="{D4598A8C-3469-5947-9BE3-23DB69FCB636}" destId="{D18D0CB5-06F5-F044-9FCB-0CDF25F782AA}"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929B96-E4BE-44A8-B38B-45F623AFE068}"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D6D6A98-089C-459C-9A62-E282CBA45674}">
      <dgm:prSet/>
      <dgm:spPr/>
      <dgm:t>
        <a:bodyPr/>
        <a:lstStyle/>
        <a:p>
          <a:r>
            <a:rPr lang="nl-BE" dirty="0"/>
            <a:t>4 ladenmodel: groen/ blauw</a:t>
          </a:r>
          <a:endParaRPr lang="en-US" dirty="0"/>
        </a:p>
      </dgm:t>
    </dgm:pt>
    <dgm:pt modelId="{94D8C687-1444-4A35-A0D5-7186DCA7EDAD}" type="parTrans" cxnId="{0183626F-BC9D-4CB6-88BB-EA4FB0129F09}">
      <dgm:prSet/>
      <dgm:spPr/>
      <dgm:t>
        <a:bodyPr/>
        <a:lstStyle/>
        <a:p>
          <a:endParaRPr lang="en-US"/>
        </a:p>
      </dgm:t>
    </dgm:pt>
    <dgm:pt modelId="{7CB77FC4-DE7C-4010-9B7B-FBE2B1B240C9}" type="sibTrans" cxnId="{0183626F-BC9D-4CB6-88BB-EA4FB0129F09}">
      <dgm:prSet/>
      <dgm:spPr/>
      <dgm:t>
        <a:bodyPr/>
        <a:lstStyle/>
        <a:p>
          <a:endParaRPr lang="en-US"/>
        </a:p>
      </dgm:t>
    </dgm:pt>
    <dgm:pt modelId="{309CA84E-BAFC-4B7A-AEED-FF55E0BCF6F5}">
      <dgm:prSet/>
      <dgm:spPr/>
      <dgm:t>
        <a:bodyPr/>
        <a:lstStyle/>
        <a:p>
          <a:r>
            <a:rPr lang="nl-BE"/>
            <a:t>GWP </a:t>
          </a:r>
          <a:endParaRPr lang="en-US"/>
        </a:p>
      </dgm:t>
    </dgm:pt>
    <dgm:pt modelId="{9E1F0008-B869-4540-8C7F-9940EA398DD3}" type="parTrans" cxnId="{18F8EE43-7F9F-4985-B031-465E07CF0C2A}">
      <dgm:prSet/>
      <dgm:spPr/>
      <dgm:t>
        <a:bodyPr/>
        <a:lstStyle/>
        <a:p>
          <a:endParaRPr lang="en-US"/>
        </a:p>
      </dgm:t>
    </dgm:pt>
    <dgm:pt modelId="{0323ECC0-138D-41AA-A0EC-3976B60B8E5C}" type="sibTrans" cxnId="{18F8EE43-7F9F-4985-B031-465E07CF0C2A}">
      <dgm:prSet/>
      <dgm:spPr/>
      <dgm:t>
        <a:bodyPr/>
        <a:lstStyle/>
        <a:p>
          <a:endParaRPr lang="en-US"/>
        </a:p>
      </dgm:t>
    </dgm:pt>
    <dgm:pt modelId="{ADA77316-2A85-4B00-B726-7D4D5CAED258}">
      <dgm:prSet/>
      <dgm:spPr/>
      <dgm:t>
        <a:bodyPr/>
        <a:lstStyle/>
        <a:p>
          <a:r>
            <a:rPr lang="nl-BE" dirty="0"/>
            <a:t>Agenda </a:t>
          </a:r>
          <a:endParaRPr lang="en-US" dirty="0"/>
        </a:p>
      </dgm:t>
    </dgm:pt>
    <dgm:pt modelId="{755AEC5F-1680-472C-85A3-0A62605230E0}" type="parTrans" cxnId="{9FFA3568-6AAC-4781-8D6A-8BA84F6DFFBC}">
      <dgm:prSet/>
      <dgm:spPr/>
      <dgm:t>
        <a:bodyPr/>
        <a:lstStyle/>
        <a:p>
          <a:endParaRPr lang="en-US"/>
        </a:p>
      </dgm:t>
    </dgm:pt>
    <dgm:pt modelId="{9E3D3A50-C8F9-4526-AAC5-E95CC8A6C669}" type="sibTrans" cxnId="{9FFA3568-6AAC-4781-8D6A-8BA84F6DFFBC}">
      <dgm:prSet/>
      <dgm:spPr/>
      <dgm:t>
        <a:bodyPr/>
        <a:lstStyle/>
        <a:p>
          <a:endParaRPr lang="en-US"/>
        </a:p>
      </dgm:t>
    </dgm:pt>
    <dgm:pt modelId="{F216B814-1D1F-41FA-BDB0-5CA05AE785D2}">
      <dgm:prSet/>
      <dgm:spPr/>
      <dgm:t>
        <a:bodyPr/>
        <a:lstStyle/>
        <a:p>
          <a:r>
            <a:rPr lang="nl-BE"/>
            <a:t>Puntenboek</a:t>
          </a:r>
          <a:endParaRPr lang="en-US"/>
        </a:p>
      </dgm:t>
    </dgm:pt>
    <dgm:pt modelId="{B9F093F2-E180-497E-A45F-7BABF1BFB033}" type="parTrans" cxnId="{803FA037-83E0-4CAA-9905-5DAF72154F60}">
      <dgm:prSet/>
      <dgm:spPr/>
      <dgm:t>
        <a:bodyPr/>
        <a:lstStyle/>
        <a:p>
          <a:endParaRPr lang="en-US"/>
        </a:p>
      </dgm:t>
    </dgm:pt>
    <dgm:pt modelId="{5AA0100E-4C18-409E-A072-40B4DADFEDCC}" type="sibTrans" cxnId="{803FA037-83E0-4CAA-9905-5DAF72154F60}">
      <dgm:prSet/>
      <dgm:spPr/>
      <dgm:t>
        <a:bodyPr/>
        <a:lstStyle/>
        <a:p>
          <a:endParaRPr lang="en-US"/>
        </a:p>
      </dgm:t>
    </dgm:pt>
    <dgm:pt modelId="{2CD7E855-928B-449B-80F3-640246A69469}">
      <dgm:prSet/>
      <dgm:spPr/>
      <dgm:t>
        <a:bodyPr/>
        <a:lstStyle/>
        <a:p>
          <a:r>
            <a:rPr lang="nl-BE" dirty="0"/>
            <a:t>rapport</a:t>
          </a:r>
          <a:endParaRPr lang="en-US" dirty="0"/>
        </a:p>
      </dgm:t>
    </dgm:pt>
    <dgm:pt modelId="{F651D6B2-E422-4C8A-8D64-8D8EF7AF3865}" type="parTrans" cxnId="{9D667330-890E-4FB6-B55B-597C65C1A595}">
      <dgm:prSet/>
      <dgm:spPr/>
      <dgm:t>
        <a:bodyPr/>
        <a:lstStyle/>
        <a:p>
          <a:endParaRPr lang="en-US"/>
        </a:p>
      </dgm:t>
    </dgm:pt>
    <dgm:pt modelId="{7364E9E0-F5D8-40BE-B42C-F73F68226D87}" type="sibTrans" cxnId="{9D667330-890E-4FB6-B55B-597C65C1A595}">
      <dgm:prSet/>
      <dgm:spPr/>
      <dgm:t>
        <a:bodyPr/>
        <a:lstStyle/>
        <a:p>
          <a:endParaRPr lang="en-US"/>
        </a:p>
      </dgm:t>
    </dgm:pt>
    <dgm:pt modelId="{4905477E-A997-EF46-B560-D1CE6706F9CD}">
      <dgm:prSet/>
      <dgm:spPr/>
      <dgm:t>
        <a:bodyPr/>
        <a:lstStyle/>
        <a:p>
          <a:r>
            <a:rPr lang="nl-NL" dirty="0"/>
            <a:t>klasfeedback (</a:t>
          </a:r>
          <a:r>
            <a:rPr lang="nl-NL" dirty="0" err="1"/>
            <a:t>verbrogen</a:t>
          </a:r>
          <a:r>
            <a:rPr lang="nl-NL" dirty="0"/>
            <a:t>)</a:t>
          </a:r>
        </a:p>
      </dgm:t>
    </dgm:pt>
    <dgm:pt modelId="{1175F588-2671-6142-942B-B6200A85CFDC}" type="parTrans" cxnId="{137B5ECD-D598-A844-BC1B-2AF6B0995888}">
      <dgm:prSet/>
      <dgm:spPr/>
      <dgm:t>
        <a:bodyPr/>
        <a:lstStyle/>
        <a:p>
          <a:endParaRPr lang="nl-NL"/>
        </a:p>
      </dgm:t>
    </dgm:pt>
    <dgm:pt modelId="{C66382A7-0C24-9F40-AAD0-32B0A97FDD7F}" type="sibTrans" cxnId="{137B5ECD-D598-A844-BC1B-2AF6B0995888}">
      <dgm:prSet/>
      <dgm:spPr/>
      <dgm:t>
        <a:bodyPr/>
        <a:lstStyle/>
        <a:p>
          <a:endParaRPr lang="nl-NL"/>
        </a:p>
      </dgm:t>
    </dgm:pt>
    <dgm:pt modelId="{57FD6F0E-F563-8247-8A18-FF0308A14B7C}">
      <dgm:prSet/>
      <dgm:spPr/>
      <dgm:t>
        <a:bodyPr/>
        <a:lstStyle/>
        <a:p>
          <a:r>
            <a:rPr lang="nl-NL" dirty="0"/>
            <a:t>verborgen map </a:t>
          </a:r>
        </a:p>
      </dgm:t>
    </dgm:pt>
    <dgm:pt modelId="{CA4DF424-680A-DD4B-883A-C1C07900333E}" type="parTrans" cxnId="{72C9C5B1-D89F-2F42-9A55-C6FAA20E7F7A}">
      <dgm:prSet/>
      <dgm:spPr/>
      <dgm:t>
        <a:bodyPr/>
        <a:lstStyle/>
        <a:p>
          <a:endParaRPr lang="nl-NL"/>
        </a:p>
      </dgm:t>
    </dgm:pt>
    <dgm:pt modelId="{5E0A9133-83B1-1947-B843-530EAC12BD69}" type="sibTrans" cxnId="{72C9C5B1-D89F-2F42-9A55-C6FAA20E7F7A}">
      <dgm:prSet/>
      <dgm:spPr/>
      <dgm:t>
        <a:bodyPr/>
        <a:lstStyle/>
        <a:p>
          <a:endParaRPr lang="nl-NL"/>
        </a:p>
      </dgm:t>
    </dgm:pt>
    <dgm:pt modelId="{91554159-4AEA-CC41-A7AD-DD3088C63AE5}" type="pres">
      <dgm:prSet presAssocID="{A6929B96-E4BE-44A8-B38B-45F623AFE068}" presName="linear" presStyleCnt="0">
        <dgm:presLayoutVars>
          <dgm:dir/>
          <dgm:animLvl val="lvl"/>
          <dgm:resizeHandles val="exact"/>
        </dgm:presLayoutVars>
      </dgm:prSet>
      <dgm:spPr/>
    </dgm:pt>
    <dgm:pt modelId="{2B278019-AA4D-BF4D-AEC9-273F305936BC}" type="pres">
      <dgm:prSet presAssocID="{AD6D6A98-089C-459C-9A62-E282CBA45674}" presName="parentLin" presStyleCnt="0"/>
      <dgm:spPr/>
    </dgm:pt>
    <dgm:pt modelId="{32C58C1E-1D09-F345-BB4D-A18C3ABF30AE}" type="pres">
      <dgm:prSet presAssocID="{AD6D6A98-089C-459C-9A62-E282CBA45674}" presName="parentLeftMargin" presStyleLbl="node1" presStyleIdx="0" presStyleCnt="7"/>
      <dgm:spPr/>
    </dgm:pt>
    <dgm:pt modelId="{41B8B0B2-4C14-AC43-866C-DECFF8974E85}" type="pres">
      <dgm:prSet presAssocID="{AD6D6A98-089C-459C-9A62-E282CBA45674}" presName="parentText" presStyleLbl="node1" presStyleIdx="0" presStyleCnt="7">
        <dgm:presLayoutVars>
          <dgm:chMax val="0"/>
          <dgm:bulletEnabled val="1"/>
        </dgm:presLayoutVars>
      </dgm:prSet>
      <dgm:spPr/>
    </dgm:pt>
    <dgm:pt modelId="{9A79DDF0-8179-2A4A-8967-50CAA213853C}" type="pres">
      <dgm:prSet presAssocID="{AD6D6A98-089C-459C-9A62-E282CBA45674}" presName="negativeSpace" presStyleCnt="0"/>
      <dgm:spPr/>
    </dgm:pt>
    <dgm:pt modelId="{90D3D3D0-344D-CD48-A694-B245E9422B59}" type="pres">
      <dgm:prSet presAssocID="{AD6D6A98-089C-459C-9A62-E282CBA45674}" presName="childText" presStyleLbl="conFgAcc1" presStyleIdx="0" presStyleCnt="7">
        <dgm:presLayoutVars>
          <dgm:bulletEnabled val="1"/>
        </dgm:presLayoutVars>
      </dgm:prSet>
      <dgm:spPr/>
    </dgm:pt>
    <dgm:pt modelId="{53B6F819-BDE7-6844-9FB2-915A624D29EE}" type="pres">
      <dgm:prSet presAssocID="{7CB77FC4-DE7C-4010-9B7B-FBE2B1B240C9}" presName="spaceBetweenRectangles" presStyleCnt="0"/>
      <dgm:spPr/>
    </dgm:pt>
    <dgm:pt modelId="{1C747E5C-FB0E-DD4E-B402-030077E855A6}" type="pres">
      <dgm:prSet presAssocID="{309CA84E-BAFC-4B7A-AEED-FF55E0BCF6F5}" presName="parentLin" presStyleCnt="0"/>
      <dgm:spPr/>
    </dgm:pt>
    <dgm:pt modelId="{4BF79400-F260-AB49-8028-94195FCB15E0}" type="pres">
      <dgm:prSet presAssocID="{309CA84E-BAFC-4B7A-AEED-FF55E0BCF6F5}" presName="parentLeftMargin" presStyleLbl="node1" presStyleIdx="0" presStyleCnt="7"/>
      <dgm:spPr/>
    </dgm:pt>
    <dgm:pt modelId="{24EB05DB-CCC1-E743-989B-5737782FD45C}" type="pres">
      <dgm:prSet presAssocID="{309CA84E-BAFC-4B7A-AEED-FF55E0BCF6F5}" presName="parentText" presStyleLbl="node1" presStyleIdx="1" presStyleCnt="7">
        <dgm:presLayoutVars>
          <dgm:chMax val="0"/>
          <dgm:bulletEnabled val="1"/>
        </dgm:presLayoutVars>
      </dgm:prSet>
      <dgm:spPr/>
    </dgm:pt>
    <dgm:pt modelId="{B0C1D314-B607-144D-9374-BB00E6ACA0DA}" type="pres">
      <dgm:prSet presAssocID="{309CA84E-BAFC-4B7A-AEED-FF55E0BCF6F5}" presName="negativeSpace" presStyleCnt="0"/>
      <dgm:spPr/>
    </dgm:pt>
    <dgm:pt modelId="{CB3E0A54-DF8F-234E-949D-D09A27300CD5}" type="pres">
      <dgm:prSet presAssocID="{309CA84E-BAFC-4B7A-AEED-FF55E0BCF6F5}" presName="childText" presStyleLbl="conFgAcc1" presStyleIdx="1" presStyleCnt="7">
        <dgm:presLayoutVars>
          <dgm:bulletEnabled val="1"/>
        </dgm:presLayoutVars>
      </dgm:prSet>
      <dgm:spPr/>
    </dgm:pt>
    <dgm:pt modelId="{6A639D79-3627-C548-9394-9C34152A2B9F}" type="pres">
      <dgm:prSet presAssocID="{0323ECC0-138D-41AA-A0EC-3976B60B8E5C}" presName="spaceBetweenRectangles" presStyleCnt="0"/>
      <dgm:spPr/>
    </dgm:pt>
    <dgm:pt modelId="{AA6A6403-AB76-2541-833D-EF010DF62C08}" type="pres">
      <dgm:prSet presAssocID="{ADA77316-2A85-4B00-B726-7D4D5CAED258}" presName="parentLin" presStyleCnt="0"/>
      <dgm:spPr/>
    </dgm:pt>
    <dgm:pt modelId="{C6CA6891-39A1-1F4F-AF64-20544954A1FE}" type="pres">
      <dgm:prSet presAssocID="{ADA77316-2A85-4B00-B726-7D4D5CAED258}" presName="parentLeftMargin" presStyleLbl="node1" presStyleIdx="1" presStyleCnt="7"/>
      <dgm:spPr/>
    </dgm:pt>
    <dgm:pt modelId="{4A791FBF-2F3F-384D-9E4F-364461F30402}" type="pres">
      <dgm:prSet presAssocID="{ADA77316-2A85-4B00-B726-7D4D5CAED258}" presName="parentText" presStyleLbl="node1" presStyleIdx="2" presStyleCnt="7">
        <dgm:presLayoutVars>
          <dgm:chMax val="0"/>
          <dgm:bulletEnabled val="1"/>
        </dgm:presLayoutVars>
      </dgm:prSet>
      <dgm:spPr/>
    </dgm:pt>
    <dgm:pt modelId="{A868761F-2845-3840-8899-8B3A07E5C18C}" type="pres">
      <dgm:prSet presAssocID="{ADA77316-2A85-4B00-B726-7D4D5CAED258}" presName="negativeSpace" presStyleCnt="0"/>
      <dgm:spPr/>
    </dgm:pt>
    <dgm:pt modelId="{D4EE1E31-DCAF-294D-92E7-52C3684FA3B2}" type="pres">
      <dgm:prSet presAssocID="{ADA77316-2A85-4B00-B726-7D4D5CAED258}" presName="childText" presStyleLbl="conFgAcc1" presStyleIdx="2" presStyleCnt="7">
        <dgm:presLayoutVars>
          <dgm:bulletEnabled val="1"/>
        </dgm:presLayoutVars>
      </dgm:prSet>
      <dgm:spPr/>
    </dgm:pt>
    <dgm:pt modelId="{737E4FF1-D6E1-2D40-9B8C-BCE178096291}" type="pres">
      <dgm:prSet presAssocID="{9E3D3A50-C8F9-4526-AAC5-E95CC8A6C669}" presName="spaceBetweenRectangles" presStyleCnt="0"/>
      <dgm:spPr/>
    </dgm:pt>
    <dgm:pt modelId="{450F623E-8CC1-F542-ACB7-EE72D1C39442}" type="pres">
      <dgm:prSet presAssocID="{F216B814-1D1F-41FA-BDB0-5CA05AE785D2}" presName="parentLin" presStyleCnt="0"/>
      <dgm:spPr/>
    </dgm:pt>
    <dgm:pt modelId="{CE1BF128-5FE0-E44E-AD04-87AE5ED850B8}" type="pres">
      <dgm:prSet presAssocID="{F216B814-1D1F-41FA-BDB0-5CA05AE785D2}" presName="parentLeftMargin" presStyleLbl="node1" presStyleIdx="2" presStyleCnt="7"/>
      <dgm:spPr/>
    </dgm:pt>
    <dgm:pt modelId="{FBA0868E-2A25-5147-982B-8B15D6502781}" type="pres">
      <dgm:prSet presAssocID="{F216B814-1D1F-41FA-BDB0-5CA05AE785D2}" presName="parentText" presStyleLbl="node1" presStyleIdx="3" presStyleCnt="7">
        <dgm:presLayoutVars>
          <dgm:chMax val="0"/>
          <dgm:bulletEnabled val="1"/>
        </dgm:presLayoutVars>
      </dgm:prSet>
      <dgm:spPr/>
    </dgm:pt>
    <dgm:pt modelId="{B2EA83B9-ACBB-B342-9515-483AD56DC9AE}" type="pres">
      <dgm:prSet presAssocID="{F216B814-1D1F-41FA-BDB0-5CA05AE785D2}" presName="negativeSpace" presStyleCnt="0"/>
      <dgm:spPr/>
    </dgm:pt>
    <dgm:pt modelId="{70D4F419-E5ED-8A47-AE07-CBF1FB283508}" type="pres">
      <dgm:prSet presAssocID="{F216B814-1D1F-41FA-BDB0-5CA05AE785D2}" presName="childText" presStyleLbl="conFgAcc1" presStyleIdx="3" presStyleCnt="7">
        <dgm:presLayoutVars>
          <dgm:bulletEnabled val="1"/>
        </dgm:presLayoutVars>
      </dgm:prSet>
      <dgm:spPr/>
    </dgm:pt>
    <dgm:pt modelId="{29F65664-BAF6-124E-BDD6-DBCE87309A8D}" type="pres">
      <dgm:prSet presAssocID="{5AA0100E-4C18-409E-A072-40B4DADFEDCC}" presName="spaceBetweenRectangles" presStyleCnt="0"/>
      <dgm:spPr/>
    </dgm:pt>
    <dgm:pt modelId="{C8A79F46-E069-9546-95C6-207A6692AD77}" type="pres">
      <dgm:prSet presAssocID="{2CD7E855-928B-449B-80F3-640246A69469}" presName="parentLin" presStyleCnt="0"/>
      <dgm:spPr/>
    </dgm:pt>
    <dgm:pt modelId="{6DBCFFC4-EA79-C84A-8A3E-9CF132E717B7}" type="pres">
      <dgm:prSet presAssocID="{2CD7E855-928B-449B-80F3-640246A69469}" presName="parentLeftMargin" presStyleLbl="node1" presStyleIdx="3" presStyleCnt="7"/>
      <dgm:spPr/>
    </dgm:pt>
    <dgm:pt modelId="{9956A013-9528-8041-95C5-6DA2FC767E13}" type="pres">
      <dgm:prSet presAssocID="{2CD7E855-928B-449B-80F3-640246A69469}" presName="parentText" presStyleLbl="node1" presStyleIdx="4" presStyleCnt="7">
        <dgm:presLayoutVars>
          <dgm:chMax val="0"/>
          <dgm:bulletEnabled val="1"/>
        </dgm:presLayoutVars>
      </dgm:prSet>
      <dgm:spPr/>
    </dgm:pt>
    <dgm:pt modelId="{F2870A39-0030-6A4D-AB90-1FAEFC267C31}" type="pres">
      <dgm:prSet presAssocID="{2CD7E855-928B-449B-80F3-640246A69469}" presName="negativeSpace" presStyleCnt="0"/>
      <dgm:spPr/>
    </dgm:pt>
    <dgm:pt modelId="{DA7E69EE-3E07-6242-828A-89FBF69EC952}" type="pres">
      <dgm:prSet presAssocID="{2CD7E855-928B-449B-80F3-640246A69469}" presName="childText" presStyleLbl="conFgAcc1" presStyleIdx="4" presStyleCnt="7">
        <dgm:presLayoutVars>
          <dgm:bulletEnabled val="1"/>
        </dgm:presLayoutVars>
      </dgm:prSet>
      <dgm:spPr/>
    </dgm:pt>
    <dgm:pt modelId="{8C76E341-86C3-B341-BB05-9D9C0A3E3759}" type="pres">
      <dgm:prSet presAssocID="{7364E9E0-F5D8-40BE-B42C-F73F68226D87}" presName="spaceBetweenRectangles" presStyleCnt="0"/>
      <dgm:spPr/>
    </dgm:pt>
    <dgm:pt modelId="{2F6E0FF3-3AD1-A04B-8E32-222FED121405}" type="pres">
      <dgm:prSet presAssocID="{4905477E-A997-EF46-B560-D1CE6706F9CD}" presName="parentLin" presStyleCnt="0"/>
      <dgm:spPr/>
    </dgm:pt>
    <dgm:pt modelId="{79DAD880-153A-B44E-9F62-F3E8BAAB7FD4}" type="pres">
      <dgm:prSet presAssocID="{4905477E-A997-EF46-B560-D1CE6706F9CD}" presName="parentLeftMargin" presStyleLbl="node1" presStyleIdx="4" presStyleCnt="7"/>
      <dgm:spPr/>
    </dgm:pt>
    <dgm:pt modelId="{3F5C36B2-0F25-A34B-B485-A2E65136AE96}" type="pres">
      <dgm:prSet presAssocID="{4905477E-A997-EF46-B560-D1CE6706F9CD}" presName="parentText" presStyleLbl="node1" presStyleIdx="5" presStyleCnt="7">
        <dgm:presLayoutVars>
          <dgm:chMax val="0"/>
          <dgm:bulletEnabled val="1"/>
        </dgm:presLayoutVars>
      </dgm:prSet>
      <dgm:spPr/>
    </dgm:pt>
    <dgm:pt modelId="{5134C281-E1D0-7849-884F-1AC29943C57A}" type="pres">
      <dgm:prSet presAssocID="{4905477E-A997-EF46-B560-D1CE6706F9CD}" presName="negativeSpace" presStyleCnt="0"/>
      <dgm:spPr/>
    </dgm:pt>
    <dgm:pt modelId="{F499BC0F-4FA9-ED44-A1FB-4CD2DFC0FBB9}" type="pres">
      <dgm:prSet presAssocID="{4905477E-A997-EF46-B560-D1CE6706F9CD}" presName="childText" presStyleLbl="conFgAcc1" presStyleIdx="5" presStyleCnt="7">
        <dgm:presLayoutVars>
          <dgm:bulletEnabled val="1"/>
        </dgm:presLayoutVars>
      </dgm:prSet>
      <dgm:spPr/>
    </dgm:pt>
    <dgm:pt modelId="{F8C215E9-AFF0-4C45-ADB1-914B7B634D45}" type="pres">
      <dgm:prSet presAssocID="{C66382A7-0C24-9F40-AAD0-32B0A97FDD7F}" presName="spaceBetweenRectangles" presStyleCnt="0"/>
      <dgm:spPr/>
    </dgm:pt>
    <dgm:pt modelId="{CAE604EB-0CA1-6D46-AA07-61582AD6C814}" type="pres">
      <dgm:prSet presAssocID="{57FD6F0E-F563-8247-8A18-FF0308A14B7C}" presName="parentLin" presStyleCnt="0"/>
      <dgm:spPr/>
    </dgm:pt>
    <dgm:pt modelId="{84C1244F-214A-A145-96F4-E08DD1A98E82}" type="pres">
      <dgm:prSet presAssocID="{57FD6F0E-F563-8247-8A18-FF0308A14B7C}" presName="parentLeftMargin" presStyleLbl="node1" presStyleIdx="5" presStyleCnt="7"/>
      <dgm:spPr/>
    </dgm:pt>
    <dgm:pt modelId="{3C22387E-7DF1-5443-9243-4796C43BF427}" type="pres">
      <dgm:prSet presAssocID="{57FD6F0E-F563-8247-8A18-FF0308A14B7C}" presName="parentText" presStyleLbl="node1" presStyleIdx="6" presStyleCnt="7">
        <dgm:presLayoutVars>
          <dgm:chMax val="0"/>
          <dgm:bulletEnabled val="1"/>
        </dgm:presLayoutVars>
      </dgm:prSet>
      <dgm:spPr/>
    </dgm:pt>
    <dgm:pt modelId="{A9BBF984-71DF-BE45-8EBC-CAD28A4C679D}" type="pres">
      <dgm:prSet presAssocID="{57FD6F0E-F563-8247-8A18-FF0308A14B7C}" presName="negativeSpace" presStyleCnt="0"/>
      <dgm:spPr/>
    </dgm:pt>
    <dgm:pt modelId="{12B56713-90EA-384E-A3A3-4F9CA9FB4658}" type="pres">
      <dgm:prSet presAssocID="{57FD6F0E-F563-8247-8A18-FF0308A14B7C}" presName="childText" presStyleLbl="conFgAcc1" presStyleIdx="6" presStyleCnt="7">
        <dgm:presLayoutVars>
          <dgm:bulletEnabled val="1"/>
        </dgm:presLayoutVars>
      </dgm:prSet>
      <dgm:spPr/>
    </dgm:pt>
  </dgm:ptLst>
  <dgm:cxnLst>
    <dgm:cxn modelId="{64785826-036F-C748-8418-B3A51B181E57}" type="presOf" srcId="{2CD7E855-928B-449B-80F3-640246A69469}" destId="{6DBCFFC4-EA79-C84A-8A3E-9CF132E717B7}" srcOrd="0" destOrd="0" presId="urn:microsoft.com/office/officeart/2005/8/layout/list1"/>
    <dgm:cxn modelId="{9D667330-890E-4FB6-B55B-597C65C1A595}" srcId="{A6929B96-E4BE-44A8-B38B-45F623AFE068}" destId="{2CD7E855-928B-449B-80F3-640246A69469}" srcOrd="4" destOrd="0" parTransId="{F651D6B2-E422-4C8A-8D64-8D8EF7AF3865}" sibTransId="{7364E9E0-F5D8-40BE-B42C-F73F68226D87}"/>
    <dgm:cxn modelId="{2EB3BF33-DAE1-EC48-9C4B-6EDD57F74D02}" type="presOf" srcId="{ADA77316-2A85-4B00-B726-7D4D5CAED258}" destId="{4A791FBF-2F3F-384D-9E4F-364461F30402}" srcOrd="1" destOrd="0" presId="urn:microsoft.com/office/officeart/2005/8/layout/list1"/>
    <dgm:cxn modelId="{803FA037-83E0-4CAA-9905-5DAF72154F60}" srcId="{A6929B96-E4BE-44A8-B38B-45F623AFE068}" destId="{F216B814-1D1F-41FA-BDB0-5CA05AE785D2}" srcOrd="3" destOrd="0" parTransId="{B9F093F2-E180-497E-A45F-7BABF1BFB033}" sibTransId="{5AA0100E-4C18-409E-A072-40B4DADFEDCC}"/>
    <dgm:cxn modelId="{82CB583B-09B3-3944-8A1F-7AD107A6505F}" type="presOf" srcId="{AD6D6A98-089C-459C-9A62-E282CBA45674}" destId="{32C58C1E-1D09-F345-BB4D-A18C3ABF30AE}" srcOrd="0" destOrd="0" presId="urn:microsoft.com/office/officeart/2005/8/layout/list1"/>
    <dgm:cxn modelId="{18F8EE43-7F9F-4985-B031-465E07CF0C2A}" srcId="{A6929B96-E4BE-44A8-B38B-45F623AFE068}" destId="{309CA84E-BAFC-4B7A-AEED-FF55E0BCF6F5}" srcOrd="1" destOrd="0" parTransId="{9E1F0008-B869-4540-8C7F-9940EA398DD3}" sibTransId="{0323ECC0-138D-41AA-A0EC-3976B60B8E5C}"/>
    <dgm:cxn modelId="{A3A21253-8451-7F41-9413-C27782917234}" type="presOf" srcId="{57FD6F0E-F563-8247-8A18-FF0308A14B7C}" destId="{84C1244F-214A-A145-96F4-E08DD1A98E82}" srcOrd="0" destOrd="0" presId="urn:microsoft.com/office/officeart/2005/8/layout/list1"/>
    <dgm:cxn modelId="{E6328B61-263A-384C-BA59-832025AC26FD}" type="presOf" srcId="{4905477E-A997-EF46-B560-D1CE6706F9CD}" destId="{79DAD880-153A-B44E-9F62-F3E8BAAB7FD4}" srcOrd="0" destOrd="0" presId="urn:microsoft.com/office/officeart/2005/8/layout/list1"/>
    <dgm:cxn modelId="{9FFA3568-6AAC-4781-8D6A-8BA84F6DFFBC}" srcId="{A6929B96-E4BE-44A8-B38B-45F623AFE068}" destId="{ADA77316-2A85-4B00-B726-7D4D5CAED258}" srcOrd="2" destOrd="0" parTransId="{755AEC5F-1680-472C-85A3-0A62605230E0}" sibTransId="{9E3D3A50-C8F9-4526-AAC5-E95CC8A6C669}"/>
    <dgm:cxn modelId="{70F0446A-EE46-1A43-A8A3-23FD322B74C9}" type="presOf" srcId="{57FD6F0E-F563-8247-8A18-FF0308A14B7C}" destId="{3C22387E-7DF1-5443-9243-4796C43BF427}" srcOrd="1" destOrd="0" presId="urn:microsoft.com/office/officeart/2005/8/layout/list1"/>
    <dgm:cxn modelId="{0183626F-BC9D-4CB6-88BB-EA4FB0129F09}" srcId="{A6929B96-E4BE-44A8-B38B-45F623AFE068}" destId="{AD6D6A98-089C-459C-9A62-E282CBA45674}" srcOrd="0" destOrd="0" parTransId="{94D8C687-1444-4A35-A0D5-7186DCA7EDAD}" sibTransId="{7CB77FC4-DE7C-4010-9B7B-FBE2B1B240C9}"/>
    <dgm:cxn modelId="{85B75F74-7AC0-324E-AD7B-07E23B95C6BA}" type="presOf" srcId="{F216B814-1D1F-41FA-BDB0-5CA05AE785D2}" destId="{CE1BF128-5FE0-E44E-AD04-87AE5ED850B8}" srcOrd="0" destOrd="0" presId="urn:microsoft.com/office/officeart/2005/8/layout/list1"/>
    <dgm:cxn modelId="{B7405F8F-CDD7-404C-A523-6F7389FAC6B2}" type="presOf" srcId="{ADA77316-2A85-4B00-B726-7D4D5CAED258}" destId="{C6CA6891-39A1-1F4F-AF64-20544954A1FE}" srcOrd="0" destOrd="0" presId="urn:microsoft.com/office/officeart/2005/8/layout/list1"/>
    <dgm:cxn modelId="{56060C93-C7B1-5A4A-8B5E-0D7FF714F2F7}" type="presOf" srcId="{AD6D6A98-089C-459C-9A62-E282CBA45674}" destId="{41B8B0B2-4C14-AC43-866C-DECFF8974E85}" srcOrd="1" destOrd="0" presId="urn:microsoft.com/office/officeart/2005/8/layout/list1"/>
    <dgm:cxn modelId="{2C81919C-0620-E34E-B048-E73CB161B268}" type="presOf" srcId="{309CA84E-BAFC-4B7A-AEED-FF55E0BCF6F5}" destId="{4BF79400-F260-AB49-8028-94195FCB15E0}" srcOrd="0" destOrd="0" presId="urn:microsoft.com/office/officeart/2005/8/layout/list1"/>
    <dgm:cxn modelId="{C1E813AE-95DE-8E40-9E52-C0B53B5540EB}" type="presOf" srcId="{F216B814-1D1F-41FA-BDB0-5CA05AE785D2}" destId="{FBA0868E-2A25-5147-982B-8B15D6502781}" srcOrd="1" destOrd="0" presId="urn:microsoft.com/office/officeart/2005/8/layout/list1"/>
    <dgm:cxn modelId="{72C9C5B1-D89F-2F42-9A55-C6FAA20E7F7A}" srcId="{A6929B96-E4BE-44A8-B38B-45F623AFE068}" destId="{57FD6F0E-F563-8247-8A18-FF0308A14B7C}" srcOrd="6" destOrd="0" parTransId="{CA4DF424-680A-DD4B-883A-C1C07900333E}" sibTransId="{5E0A9133-83B1-1947-B843-530EAC12BD69}"/>
    <dgm:cxn modelId="{33C845CB-5ADC-2649-8599-53076C3626BD}" type="presOf" srcId="{4905477E-A997-EF46-B560-D1CE6706F9CD}" destId="{3F5C36B2-0F25-A34B-B485-A2E65136AE96}" srcOrd="1" destOrd="0" presId="urn:microsoft.com/office/officeart/2005/8/layout/list1"/>
    <dgm:cxn modelId="{137B5ECD-D598-A844-BC1B-2AF6B0995888}" srcId="{A6929B96-E4BE-44A8-B38B-45F623AFE068}" destId="{4905477E-A997-EF46-B560-D1CE6706F9CD}" srcOrd="5" destOrd="0" parTransId="{1175F588-2671-6142-942B-B6200A85CFDC}" sibTransId="{C66382A7-0C24-9F40-AAD0-32B0A97FDD7F}"/>
    <dgm:cxn modelId="{280B55CE-43DF-9544-83FC-8D6CBA3C2C4F}" type="presOf" srcId="{A6929B96-E4BE-44A8-B38B-45F623AFE068}" destId="{91554159-4AEA-CC41-A7AD-DD3088C63AE5}" srcOrd="0" destOrd="0" presId="urn:microsoft.com/office/officeart/2005/8/layout/list1"/>
    <dgm:cxn modelId="{94B6F5E8-021D-1248-8CE4-9029815F798B}" type="presOf" srcId="{309CA84E-BAFC-4B7A-AEED-FF55E0BCF6F5}" destId="{24EB05DB-CCC1-E743-989B-5737782FD45C}" srcOrd="1" destOrd="0" presId="urn:microsoft.com/office/officeart/2005/8/layout/list1"/>
    <dgm:cxn modelId="{05338FEB-2E38-074A-BDEB-7990F7C0D070}" type="presOf" srcId="{2CD7E855-928B-449B-80F3-640246A69469}" destId="{9956A013-9528-8041-95C5-6DA2FC767E13}" srcOrd="1" destOrd="0" presId="urn:microsoft.com/office/officeart/2005/8/layout/list1"/>
    <dgm:cxn modelId="{AB1C5E7E-87D5-894B-BF07-4C926A993899}" type="presParOf" srcId="{91554159-4AEA-CC41-A7AD-DD3088C63AE5}" destId="{2B278019-AA4D-BF4D-AEC9-273F305936BC}" srcOrd="0" destOrd="0" presId="urn:microsoft.com/office/officeart/2005/8/layout/list1"/>
    <dgm:cxn modelId="{D983EE76-E2EB-4141-BD20-793E0A4FB77C}" type="presParOf" srcId="{2B278019-AA4D-BF4D-AEC9-273F305936BC}" destId="{32C58C1E-1D09-F345-BB4D-A18C3ABF30AE}" srcOrd="0" destOrd="0" presId="urn:microsoft.com/office/officeart/2005/8/layout/list1"/>
    <dgm:cxn modelId="{CDB37395-49FC-434F-9646-C4FC36008240}" type="presParOf" srcId="{2B278019-AA4D-BF4D-AEC9-273F305936BC}" destId="{41B8B0B2-4C14-AC43-866C-DECFF8974E85}" srcOrd="1" destOrd="0" presId="urn:microsoft.com/office/officeart/2005/8/layout/list1"/>
    <dgm:cxn modelId="{20FFFF59-2547-4840-9CB2-F4AF8796C10C}" type="presParOf" srcId="{91554159-4AEA-CC41-A7AD-DD3088C63AE5}" destId="{9A79DDF0-8179-2A4A-8967-50CAA213853C}" srcOrd="1" destOrd="0" presId="urn:microsoft.com/office/officeart/2005/8/layout/list1"/>
    <dgm:cxn modelId="{7299A8BF-577C-E74E-910F-92361A12D1FC}" type="presParOf" srcId="{91554159-4AEA-CC41-A7AD-DD3088C63AE5}" destId="{90D3D3D0-344D-CD48-A694-B245E9422B59}" srcOrd="2" destOrd="0" presId="urn:microsoft.com/office/officeart/2005/8/layout/list1"/>
    <dgm:cxn modelId="{2DA81141-9EF7-9046-AD48-964A0482729D}" type="presParOf" srcId="{91554159-4AEA-CC41-A7AD-DD3088C63AE5}" destId="{53B6F819-BDE7-6844-9FB2-915A624D29EE}" srcOrd="3" destOrd="0" presId="urn:microsoft.com/office/officeart/2005/8/layout/list1"/>
    <dgm:cxn modelId="{A3107E28-F67E-044D-83C8-DFA2CC0AF167}" type="presParOf" srcId="{91554159-4AEA-CC41-A7AD-DD3088C63AE5}" destId="{1C747E5C-FB0E-DD4E-B402-030077E855A6}" srcOrd="4" destOrd="0" presId="urn:microsoft.com/office/officeart/2005/8/layout/list1"/>
    <dgm:cxn modelId="{5D99C202-A474-DE4D-B326-41067638A9B8}" type="presParOf" srcId="{1C747E5C-FB0E-DD4E-B402-030077E855A6}" destId="{4BF79400-F260-AB49-8028-94195FCB15E0}" srcOrd="0" destOrd="0" presId="urn:microsoft.com/office/officeart/2005/8/layout/list1"/>
    <dgm:cxn modelId="{D5ED85EB-13E7-2F46-80F7-04B530F8DA58}" type="presParOf" srcId="{1C747E5C-FB0E-DD4E-B402-030077E855A6}" destId="{24EB05DB-CCC1-E743-989B-5737782FD45C}" srcOrd="1" destOrd="0" presId="urn:microsoft.com/office/officeart/2005/8/layout/list1"/>
    <dgm:cxn modelId="{77791CA2-B48D-B443-B066-8855E72CC7DF}" type="presParOf" srcId="{91554159-4AEA-CC41-A7AD-DD3088C63AE5}" destId="{B0C1D314-B607-144D-9374-BB00E6ACA0DA}" srcOrd="5" destOrd="0" presId="urn:microsoft.com/office/officeart/2005/8/layout/list1"/>
    <dgm:cxn modelId="{D95D66C2-DD4E-8F40-B267-90F399FD7FDB}" type="presParOf" srcId="{91554159-4AEA-CC41-A7AD-DD3088C63AE5}" destId="{CB3E0A54-DF8F-234E-949D-D09A27300CD5}" srcOrd="6" destOrd="0" presId="urn:microsoft.com/office/officeart/2005/8/layout/list1"/>
    <dgm:cxn modelId="{A454A52E-3612-744C-9B7A-2B94F6457832}" type="presParOf" srcId="{91554159-4AEA-CC41-A7AD-DD3088C63AE5}" destId="{6A639D79-3627-C548-9394-9C34152A2B9F}" srcOrd="7" destOrd="0" presId="urn:microsoft.com/office/officeart/2005/8/layout/list1"/>
    <dgm:cxn modelId="{50988C61-DAF6-A948-BFDA-0C60FB54F403}" type="presParOf" srcId="{91554159-4AEA-CC41-A7AD-DD3088C63AE5}" destId="{AA6A6403-AB76-2541-833D-EF010DF62C08}" srcOrd="8" destOrd="0" presId="urn:microsoft.com/office/officeart/2005/8/layout/list1"/>
    <dgm:cxn modelId="{0190158F-0749-3A43-8C4E-238E9CEB53B8}" type="presParOf" srcId="{AA6A6403-AB76-2541-833D-EF010DF62C08}" destId="{C6CA6891-39A1-1F4F-AF64-20544954A1FE}" srcOrd="0" destOrd="0" presId="urn:microsoft.com/office/officeart/2005/8/layout/list1"/>
    <dgm:cxn modelId="{4F29F26F-BFE6-0249-B6DD-28AE4802758E}" type="presParOf" srcId="{AA6A6403-AB76-2541-833D-EF010DF62C08}" destId="{4A791FBF-2F3F-384D-9E4F-364461F30402}" srcOrd="1" destOrd="0" presId="urn:microsoft.com/office/officeart/2005/8/layout/list1"/>
    <dgm:cxn modelId="{00AB24C2-0A70-BE40-973A-D59930E3EC6F}" type="presParOf" srcId="{91554159-4AEA-CC41-A7AD-DD3088C63AE5}" destId="{A868761F-2845-3840-8899-8B3A07E5C18C}" srcOrd="9" destOrd="0" presId="urn:microsoft.com/office/officeart/2005/8/layout/list1"/>
    <dgm:cxn modelId="{192060A5-8B82-8D4E-A0BA-E83F784C4305}" type="presParOf" srcId="{91554159-4AEA-CC41-A7AD-DD3088C63AE5}" destId="{D4EE1E31-DCAF-294D-92E7-52C3684FA3B2}" srcOrd="10" destOrd="0" presId="urn:microsoft.com/office/officeart/2005/8/layout/list1"/>
    <dgm:cxn modelId="{A4AA469B-3F46-CB4D-AC85-32291561706D}" type="presParOf" srcId="{91554159-4AEA-CC41-A7AD-DD3088C63AE5}" destId="{737E4FF1-D6E1-2D40-9B8C-BCE178096291}" srcOrd="11" destOrd="0" presId="urn:microsoft.com/office/officeart/2005/8/layout/list1"/>
    <dgm:cxn modelId="{CECA5766-00F4-9E45-856D-8793362AEFAC}" type="presParOf" srcId="{91554159-4AEA-CC41-A7AD-DD3088C63AE5}" destId="{450F623E-8CC1-F542-ACB7-EE72D1C39442}" srcOrd="12" destOrd="0" presId="urn:microsoft.com/office/officeart/2005/8/layout/list1"/>
    <dgm:cxn modelId="{A6797848-E1FA-D046-AF43-173D683381E5}" type="presParOf" srcId="{450F623E-8CC1-F542-ACB7-EE72D1C39442}" destId="{CE1BF128-5FE0-E44E-AD04-87AE5ED850B8}" srcOrd="0" destOrd="0" presId="urn:microsoft.com/office/officeart/2005/8/layout/list1"/>
    <dgm:cxn modelId="{00C147E7-9DCA-E242-A8F3-8A59382A4630}" type="presParOf" srcId="{450F623E-8CC1-F542-ACB7-EE72D1C39442}" destId="{FBA0868E-2A25-5147-982B-8B15D6502781}" srcOrd="1" destOrd="0" presId="urn:microsoft.com/office/officeart/2005/8/layout/list1"/>
    <dgm:cxn modelId="{C48ED8D8-0CA8-E84C-98FF-0F593D9B4135}" type="presParOf" srcId="{91554159-4AEA-CC41-A7AD-DD3088C63AE5}" destId="{B2EA83B9-ACBB-B342-9515-483AD56DC9AE}" srcOrd="13" destOrd="0" presId="urn:microsoft.com/office/officeart/2005/8/layout/list1"/>
    <dgm:cxn modelId="{B5AE3285-3607-E54F-9F9D-E3B82B5D9DD2}" type="presParOf" srcId="{91554159-4AEA-CC41-A7AD-DD3088C63AE5}" destId="{70D4F419-E5ED-8A47-AE07-CBF1FB283508}" srcOrd="14" destOrd="0" presId="urn:microsoft.com/office/officeart/2005/8/layout/list1"/>
    <dgm:cxn modelId="{E6723ABB-763F-AC4E-A677-6E2DF745ED8F}" type="presParOf" srcId="{91554159-4AEA-CC41-A7AD-DD3088C63AE5}" destId="{29F65664-BAF6-124E-BDD6-DBCE87309A8D}" srcOrd="15" destOrd="0" presId="urn:microsoft.com/office/officeart/2005/8/layout/list1"/>
    <dgm:cxn modelId="{83EB43F5-EE80-9D4C-8554-67993B295291}" type="presParOf" srcId="{91554159-4AEA-CC41-A7AD-DD3088C63AE5}" destId="{C8A79F46-E069-9546-95C6-207A6692AD77}" srcOrd="16" destOrd="0" presId="urn:microsoft.com/office/officeart/2005/8/layout/list1"/>
    <dgm:cxn modelId="{D8D547A2-42DE-464F-92E0-956FE2A3C792}" type="presParOf" srcId="{C8A79F46-E069-9546-95C6-207A6692AD77}" destId="{6DBCFFC4-EA79-C84A-8A3E-9CF132E717B7}" srcOrd="0" destOrd="0" presId="urn:microsoft.com/office/officeart/2005/8/layout/list1"/>
    <dgm:cxn modelId="{3E3CEAEA-B33C-D049-AF78-DA6B7B7EB788}" type="presParOf" srcId="{C8A79F46-E069-9546-95C6-207A6692AD77}" destId="{9956A013-9528-8041-95C5-6DA2FC767E13}" srcOrd="1" destOrd="0" presId="urn:microsoft.com/office/officeart/2005/8/layout/list1"/>
    <dgm:cxn modelId="{4C924AD2-726D-864C-8960-72DD9CFB001F}" type="presParOf" srcId="{91554159-4AEA-CC41-A7AD-DD3088C63AE5}" destId="{F2870A39-0030-6A4D-AB90-1FAEFC267C31}" srcOrd="17" destOrd="0" presId="urn:microsoft.com/office/officeart/2005/8/layout/list1"/>
    <dgm:cxn modelId="{76ED0AFB-A781-DE4F-A8FF-957CF0E3EB14}" type="presParOf" srcId="{91554159-4AEA-CC41-A7AD-DD3088C63AE5}" destId="{DA7E69EE-3E07-6242-828A-89FBF69EC952}" srcOrd="18" destOrd="0" presId="urn:microsoft.com/office/officeart/2005/8/layout/list1"/>
    <dgm:cxn modelId="{D2710604-D01C-514D-82EF-5540D55B3AFF}" type="presParOf" srcId="{91554159-4AEA-CC41-A7AD-DD3088C63AE5}" destId="{8C76E341-86C3-B341-BB05-9D9C0A3E3759}" srcOrd="19" destOrd="0" presId="urn:microsoft.com/office/officeart/2005/8/layout/list1"/>
    <dgm:cxn modelId="{4A3D0D54-B0D8-B145-A8D5-295F4F506FD8}" type="presParOf" srcId="{91554159-4AEA-CC41-A7AD-DD3088C63AE5}" destId="{2F6E0FF3-3AD1-A04B-8E32-222FED121405}" srcOrd="20" destOrd="0" presId="urn:microsoft.com/office/officeart/2005/8/layout/list1"/>
    <dgm:cxn modelId="{2CBBB35C-6F15-F34B-AE47-A6858605D521}" type="presParOf" srcId="{2F6E0FF3-3AD1-A04B-8E32-222FED121405}" destId="{79DAD880-153A-B44E-9F62-F3E8BAAB7FD4}" srcOrd="0" destOrd="0" presId="urn:microsoft.com/office/officeart/2005/8/layout/list1"/>
    <dgm:cxn modelId="{870E5CC9-4ACF-BD44-B1FE-454FC992DB33}" type="presParOf" srcId="{2F6E0FF3-3AD1-A04B-8E32-222FED121405}" destId="{3F5C36B2-0F25-A34B-B485-A2E65136AE96}" srcOrd="1" destOrd="0" presId="urn:microsoft.com/office/officeart/2005/8/layout/list1"/>
    <dgm:cxn modelId="{D75A17AA-F76D-4340-A802-A454016E3EF2}" type="presParOf" srcId="{91554159-4AEA-CC41-A7AD-DD3088C63AE5}" destId="{5134C281-E1D0-7849-884F-1AC29943C57A}" srcOrd="21" destOrd="0" presId="urn:microsoft.com/office/officeart/2005/8/layout/list1"/>
    <dgm:cxn modelId="{C0893A6E-C248-CD49-B57F-D329E2822248}" type="presParOf" srcId="{91554159-4AEA-CC41-A7AD-DD3088C63AE5}" destId="{F499BC0F-4FA9-ED44-A1FB-4CD2DFC0FBB9}" srcOrd="22" destOrd="0" presId="urn:microsoft.com/office/officeart/2005/8/layout/list1"/>
    <dgm:cxn modelId="{4B34E070-652A-A649-A5F7-25839DB3CD90}" type="presParOf" srcId="{91554159-4AEA-CC41-A7AD-DD3088C63AE5}" destId="{F8C215E9-AFF0-4C45-ADB1-914B7B634D45}" srcOrd="23" destOrd="0" presId="urn:microsoft.com/office/officeart/2005/8/layout/list1"/>
    <dgm:cxn modelId="{09D52181-5EF1-CA44-B2D2-A4396C992A9E}" type="presParOf" srcId="{91554159-4AEA-CC41-A7AD-DD3088C63AE5}" destId="{CAE604EB-0CA1-6D46-AA07-61582AD6C814}" srcOrd="24" destOrd="0" presId="urn:microsoft.com/office/officeart/2005/8/layout/list1"/>
    <dgm:cxn modelId="{B12EC9D2-CAE1-4D49-ADD4-EA44FDD3037D}" type="presParOf" srcId="{CAE604EB-0CA1-6D46-AA07-61582AD6C814}" destId="{84C1244F-214A-A145-96F4-E08DD1A98E82}" srcOrd="0" destOrd="0" presId="urn:microsoft.com/office/officeart/2005/8/layout/list1"/>
    <dgm:cxn modelId="{34E38319-277C-5648-8085-CDDB34791D25}" type="presParOf" srcId="{CAE604EB-0CA1-6D46-AA07-61582AD6C814}" destId="{3C22387E-7DF1-5443-9243-4796C43BF427}" srcOrd="1" destOrd="0" presId="urn:microsoft.com/office/officeart/2005/8/layout/list1"/>
    <dgm:cxn modelId="{48F3498E-3879-2047-A7F6-DD1310865D34}" type="presParOf" srcId="{91554159-4AEA-CC41-A7AD-DD3088C63AE5}" destId="{A9BBF984-71DF-BE45-8EBC-CAD28A4C679D}" srcOrd="25" destOrd="0" presId="urn:microsoft.com/office/officeart/2005/8/layout/list1"/>
    <dgm:cxn modelId="{E4FD6333-100C-3946-85ED-7853D7DB03D0}" type="presParOf" srcId="{91554159-4AEA-CC41-A7AD-DD3088C63AE5}" destId="{12B56713-90EA-384E-A3A3-4F9CA9FB4658}"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2203D-C5BF-4AA0-9528-D2A3C1748703}">
      <dsp:nvSpPr>
        <dsp:cNvPr id="0" name=""/>
        <dsp:cNvSpPr/>
      </dsp:nvSpPr>
      <dsp:spPr>
        <a:xfrm>
          <a:off x="350153" y="980039"/>
          <a:ext cx="570322" cy="5703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D358AF-230A-4477-BD75-11275F71753D}">
      <dsp:nvSpPr>
        <dsp:cNvPr id="0" name=""/>
        <dsp:cNvSpPr/>
      </dsp:nvSpPr>
      <dsp:spPr>
        <a:xfrm>
          <a:off x="1623" y="1744235"/>
          <a:ext cx="1267382" cy="50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l-BE" sz="1100" kern="1200" dirty="0"/>
            <a:t>CLB- verslag = zone om bijlagen te uploaden</a:t>
          </a:r>
          <a:endParaRPr lang="en-US" sz="1100" kern="1200" dirty="0"/>
        </a:p>
      </dsp:txBody>
      <dsp:txXfrm>
        <a:off x="1623" y="1744235"/>
        <a:ext cx="1267382" cy="506953"/>
      </dsp:txXfrm>
    </dsp:sp>
    <dsp:sp modelId="{11A8E7FB-F04F-4ED5-AAA5-911E1FE3715A}">
      <dsp:nvSpPr>
        <dsp:cNvPr id="0" name=""/>
        <dsp:cNvSpPr/>
      </dsp:nvSpPr>
      <dsp:spPr>
        <a:xfrm>
          <a:off x="1839328" y="980039"/>
          <a:ext cx="570322" cy="5703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E31790-136F-4C6A-89AC-5C78FB7D4639}">
      <dsp:nvSpPr>
        <dsp:cNvPr id="0" name=""/>
        <dsp:cNvSpPr/>
      </dsp:nvSpPr>
      <dsp:spPr>
        <a:xfrm>
          <a:off x="1490798" y="1744235"/>
          <a:ext cx="1267382" cy="50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l-BE" sz="1100" kern="1200" dirty="0"/>
            <a:t>Informatie vorige school= schrijfvakken met sjabloon</a:t>
          </a:r>
          <a:endParaRPr lang="en-US" sz="1100" kern="1200" dirty="0"/>
        </a:p>
      </dsp:txBody>
      <dsp:txXfrm>
        <a:off x="1490798" y="1744235"/>
        <a:ext cx="1267382" cy="506953"/>
      </dsp:txXfrm>
    </dsp:sp>
    <dsp:sp modelId="{BE15B7ED-0582-4B64-B66F-3C523C3FF24C}">
      <dsp:nvSpPr>
        <dsp:cNvPr id="0" name=""/>
        <dsp:cNvSpPr/>
      </dsp:nvSpPr>
      <dsp:spPr>
        <a:xfrm>
          <a:off x="3328503" y="980039"/>
          <a:ext cx="570322" cy="5703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BC3CC4-5695-4C8B-AD39-17B6F1ED1F98}">
      <dsp:nvSpPr>
        <dsp:cNvPr id="0" name=""/>
        <dsp:cNvSpPr/>
      </dsp:nvSpPr>
      <dsp:spPr>
        <a:xfrm>
          <a:off x="2979973" y="1744235"/>
          <a:ext cx="1267382" cy="50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l-BE" sz="1100" kern="1200" dirty="0"/>
            <a:t>Administratieve gegevens (adres, telefoonnummer, medicatie etc.)= schrijfvakken met sjabloon</a:t>
          </a:r>
          <a:endParaRPr lang="en-US" sz="1100" kern="1200" dirty="0"/>
        </a:p>
      </dsp:txBody>
      <dsp:txXfrm>
        <a:off x="2979973" y="1744235"/>
        <a:ext cx="1267382" cy="506953"/>
      </dsp:txXfrm>
    </dsp:sp>
    <dsp:sp modelId="{AC0A522B-F957-4451-A009-B967FFD45355}">
      <dsp:nvSpPr>
        <dsp:cNvPr id="0" name=""/>
        <dsp:cNvSpPr/>
      </dsp:nvSpPr>
      <dsp:spPr>
        <a:xfrm>
          <a:off x="4817678" y="980039"/>
          <a:ext cx="570322" cy="5703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B0CA9E-45E6-46F7-8469-FB324B253518}">
      <dsp:nvSpPr>
        <dsp:cNvPr id="0" name=""/>
        <dsp:cNvSpPr/>
      </dsp:nvSpPr>
      <dsp:spPr>
        <a:xfrm>
          <a:off x="4469147" y="1744235"/>
          <a:ext cx="1267382" cy="50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l-BE" sz="1100" kern="1200" dirty="0"/>
            <a:t>Aanvullingen KR= schrijfvak</a:t>
          </a:r>
          <a:endParaRPr lang="en-US" sz="1100" kern="1200" dirty="0"/>
        </a:p>
      </dsp:txBody>
      <dsp:txXfrm>
        <a:off x="4469147" y="1744235"/>
        <a:ext cx="1267382" cy="506953"/>
      </dsp:txXfrm>
    </dsp:sp>
    <dsp:sp modelId="{FDD2A64A-C964-4833-8166-7B70EE13CF37}">
      <dsp:nvSpPr>
        <dsp:cNvPr id="0" name=""/>
        <dsp:cNvSpPr/>
      </dsp:nvSpPr>
      <dsp:spPr>
        <a:xfrm>
          <a:off x="6306853" y="980039"/>
          <a:ext cx="570322" cy="57032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AA6993-5DDD-4DF6-8D11-80FFDCEA4138}">
      <dsp:nvSpPr>
        <dsp:cNvPr id="0" name=""/>
        <dsp:cNvSpPr/>
      </dsp:nvSpPr>
      <dsp:spPr>
        <a:xfrm>
          <a:off x="5958322" y="1744235"/>
          <a:ext cx="1267382" cy="50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l-BE" sz="1100" kern="1200" dirty="0">
              <a:sym typeface="Wingdings" panose="05000000000000000000" pitchFamily="2" charset="2"/>
            </a:rPr>
            <a:t></a:t>
          </a:r>
          <a:r>
            <a:rPr lang="nl-BE" sz="1100" kern="1200" dirty="0"/>
            <a:t> Vertaling in dcoument basiszorg beeldvorming</a:t>
          </a:r>
          <a:endParaRPr lang="en-US" sz="1100" kern="1200" dirty="0"/>
        </a:p>
      </dsp:txBody>
      <dsp:txXfrm>
        <a:off x="5958322" y="1744235"/>
        <a:ext cx="1267382" cy="506953"/>
      </dsp:txXfrm>
    </dsp:sp>
    <dsp:sp modelId="{846EDA86-36F1-3F4F-8DFA-C5B375B3AEE3}">
      <dsp:nvSpPr>
        <dsp:cNvPr id="0" name=""/>
        <dsp:cNvSpPr/>
      </dsp:nvSpPr>
      <dsp:spPr>
        <a:xfrm>
          <a:off x="7796027" y="980039"/>
          <a:ext cx="570322" cy="570322"/>
        </a:xfrm>
        <a:prstGeom prst="rect">
          <a:avLst/>
        </a:prstGeom>
        <a:solidFill>
          <a:schemeClr val="accent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EF977-2C4C-3547-AB61-C3032F742253}">
      <dsp:nvSpPr>
        <dsp:cNvPr id="0" name=""/>
        <dsp:cNvSpPr/>
      </dsp:nvSpPr>
      <dsp:spPr>
        <a:xfrm>
          <a:off x="7447497" y="1744235"/>
          <a:ext cx="1267382" cy="50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nl-NL" sz="1100" kern="1200" dirty="0"/>
            <a:t>overgangsinformatie = schrijfvakken met sjabloon</a:t>
          </a:r>
        </a:p>
      </dsp:txBody>
      <dsp:txXfrm>
        <a:off x="7447497" y="1744235"/>
        <a:ext cx="1267382" cy="5069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61224-0F97-A44F-904C-7E8E58549B31}">
      <dsp:nvSpPr>
        <dsp:cNvPr id="0" name=""/>
        <dsp:cNvSpPr/>
      </dsp:nvSpPr>
      <dsp:spPr>
        <a:xfrm>
          <a:off x="0" y="7739"/>
          <a:ext cx="6240668" cy="1034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BE" sz="2600" kern="1200" dirty="0"/>
            <a:t>groene en blauwe lade = schrijfvakken met sjabloon</a:t>
          </a:r>
          <a:endParaRPr lang="en-US" sz="2600" kern="1200" dirty="0"/>
        </a:p>
      </dsp:txBody>
      <dsp:txXfrm>
        <a:off x="50489" y="58228"/>
        <a:ext cx="6139690" cy="933302"/>
      </dsp:txXfrm>
    </dsp:sp>
    <dsp:sp modelId="{D844CDD7-7EBD-5848-B41A-683957B23468}">
      <dsp:nvSpPr>
        <dsp:cNvPr id="0" name=""/>
        <dsp:cNvSpPr/>
      </dsp:nvSpPr>
      <dsp:spPr>
        <a:xfrm>
          <a:off x="0" y="1116899"/>
          <a:ext cx="6240668" cy="1034280"/>
        </a:xfrm>
        <a:prstGeom prst="roundRect">
          <a:avLst/>
        </a:prstGeom>
        <a:solidFill>
          <a:schemeClr val="accent2">
            <a:hueOff val="369685"/>
            <a:satOff val="1227"/>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err="1"/>
            <a:t>gele</a:t>
          </a:r>
          <a:r>
            <a:rPr lang="en-US" sz="2600" kern="1200" dirty="0"/>
            <a:t> </a:t>
          </a:r>
          <a:r>
            <a:rPr lang="en-US" sz="2600" kern="1200" dirty="0" err="1"/>
            <a:t>en</a:t>
          </a:r>
          <a:r>
            <a:rPr lang="en-US" sz="2600" kern="1200" dirty="0"/>
            <a:t> rode lade= </a:t>
          </a:r>
          <a:r>
            <a:rPr lang="en-US" sz="2600" kern="1200" dirty="0" err="1"/>
            <a:t>schrijfvakken</a:t>
          </a:r>
          <a:r>
            <a:rPr lang="en-US" sz="2600" kern="1200" dirty="0"/>
            <a:t> met </a:t>
          </a:r>
          <a:r>
            <a:rPr lang="en-US" sz="2600" kern="1200" dirty="0" err="1"/>
            <a:t>sjabloon</a:t>
          </a:r>
          <a:endParaRPr lang="en-US" sz="2600" kern="1200" dirty="0"/>
        </a:p>
      </dsp:txBody>
      <dsp:txXfrm>
        <a:off x="50489" y="1167388"/>
        <a:ext cx="6139690" cy="933302"/>
      </dsp:txXfrm>
    </dsp:sp>
    <dsp:sp modelId="{D5331144-FA03-E04A-AD82-41D49ACBC71D}">
      <dsp:nvSpPr>
        <dsp:cNvPr id="0" name=""/>
        <dsp:cNvSpPr/>
      </dsp:nvSpPr>
      <dsp:spPr>
        <a:xfrm>
          <a:off x="0" y="2226059"/>
          <a:ext cx="6240668" cy="1034280"/>
        </a:xfrm>
        <a:prstGeom prst="roundRect">
          <a:avLst/>
        </a:prstGeom>
        <a:solidFill>
          <a:schemeClr val="accent2">
            <a:hueOff val="739370"/>
            <a:satOff val="2455"/>
            <a:lumOff val="8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err="1"/>
            <a:t>Feitenmatrix</a:t>
          </a:r>
          <a:r>
            <a:rPr lang="en-US" sz="2600" kern="1200" dirty="0"/>
            <a:t> = </a:t>
          </a:r>
          <a:r>
            <a:rPr lang="en-US" sz="2600" kern="1200" dirty="0" err="1"/>
            <a:t>automatisch</a:t>
          </a:r>
          <a:r>
            <a:rPr lang="en-US" sz="2600" kern="1200" dirty="0"/>
            <a:t> </a:t>
          </a:r>
          <a:r>
            <a:rPr lang="en-US" sz="2600" kern="1200" dirty="0" err="1"/>
            <a:t>genereren</a:t>
          </a:r>
          <a:endParaRPr lang="en-US" sz="2600" kern="1200" dirty="0"/>
        </a:p>
      </dsp:txBody>
      <dsp:txXfrm>
        <a:off x="50489" y="2276548"/>
        <a:ext cx="6139690" cy="933302"/>
      </dsp:txXfrm>
    </dsp:sp>
    <dsp:sp modelId="{997D9861-7F58-C746-8E39-BA0F7F4B5E21}">
      <dsp:nvSpPr>
        <dsp:cNvPr id="0" name=""/>
        <dsp:cNvSpPr/>
      </dsp:nvSpPr>
      <dsp:spPr>
        <a:xfrm>
          <a:off x="0" y="3335220"/>
          <a:ext cx="6240668" cy="1034280"/>
        </a:xfrm>
        <a:prstGeom prst="roundRect">
          <a:avLst/>
        </a:prstGeom>
        <a:solidFill>
          <a:schemeClr val="accent2">
            <a:hueOff val="1109055"/>
            <a:satOff val="3682"/>
            <a:lumOff val="1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dirty="0" err="1"/>
            <a:t>spoedKR</a:t>
          </a:r>
          <a:r>
            <a:rPr lang="nl-NL" sz="2600" kern="1200" dirty="0"/>
            <a:t> = </a:t>
          </a:r>
          <a:r>
            <a:rPr lang="nl-NL" sz="2600" kern="1200" dirty="0" err="1"/>
            <a:t>schrijfvak</a:t>
          </a:r>
          <a:r>
            <a:rPr lang="nl-NL" sz="2600" kern="1200" dirty="0"/>
            <a:t> met sjabloon</a:t>
          </a:r>
        </a:p>
      </dsp:txBody>
      <dsp:txXfrm>
        <a:off x="50489" y="3385709"/>
        <a:ext cx="6139690" cy="933302"/>
      </dsp:txXfrm>
    </dsp:sp>
    <dsp:sp modelId="{9ED07620-F6FC-8646-9647-1A61C14228F2}">
      <dsp:nvSpPr>
        <dsp:cNvPr id="0" name=""/>
        <dsp:cNvSpPr/>
      </dsp:nvSpPr>
      <dsp:spPr>
        <a:xfrm>
          <a:off x="0" y="4444380"/>
          <a:ext cx="6240668" cy="1034280"/>
        </a:xfrm>
        <a:prstGeom prst="roundRect">
          <a:avLst/>
        </a:prstGeom>
        <a:solidFill>
          <a:schemeClr val="accent2">
            <a:hueOff val="1478741"/>
            <a:satOff val="4909"/>
            <a:lumOff val="1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dirty="0"/>
            <a:t>oudergesprek= </a:t>
          </a:r>
          <a:r>
            <a:rPr lang="nl-NL" sz="2600" kern="1200" dirty="0" err="1"/>
            <a:t>schrijfvak</a:t>
          </a:r>
          <a:endParaRPr lang="nl-NL" sz="2600" kern="1200" dirty="0"/>
        </a:p>
      </dsp:txBody>
      <dsp:txXfrm>
        <a:off x="50489" y="4494869"/>
        <a:ext cx="6139690" cy="933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00940-D075-8042-9788-EB97FC3BE579}">
      <dsp:nvSpPr>
        <dsp:cNvPr id="0" name=""/>
        <dsp:cNvSpPr/>
      </dsp:nvSpPr>
      <dsp:spPr>
        <a:xfrm>
          <a:off x="0" y="616500"/>
          <a:ext cx="6240668" cy="1352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l-BE" sz="3400" kern="1200" dirty="0"/>
            <a:t>Luikje voor de leerlingbegeleiding: gele en rode lade: </a:t>
          </a:r>
          <a:endParaRPr lang="en-US" sz="3400" kern="1200" dirty="0"/>
        </a:p>
      </dsp:txBody>
      <dsp:txXfrm>
        <a:off x="66025" y="682525"/>
        <a:ext cx="6108618" cy="1220470"/>
      </dsp:txXfrm>
    </dsp:sp>
    <dsp:sp modelId="{1E31119A-FBCB-044C-8401-66DC2BCF3368}">
      <dsp:nvSpPr>
        <dsp:cNvPr id="0" name=""/>
        <dsp:cNvSpPr/>
      </dsp:nvSpPr>
      <dsp:spPr>
        <a:xfrm>
          <a:off x="0" y="2066940"/>
          <a:ext cx="6240668" cy="1352520"/>
        </a:xfrm>
        <a:prstGeom prst="roundRect">
          <a:avLst/>
        </a:prstGeom>
        <a:solidFill>
          <a:schemeClr val="accent2">
            <a:hueOff val="739370"/>
            <a:satOff val="2455"/>
            <a:lumOff val="8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err="1"/>
            <a:t>Feit</a:t>
          </a:r>
          <a:r>
            <a:rPr lang="en-US" sz="3400" kern="1200" dirty="0"/>
            <a:t>- </a:t>
          </a:r>
          <a:r>
            <a:rPr lang="en-US" sz="3400" kern="1200" dirty="0" err="1"/>
            <a:t>opvolging</a:t>
          </a:r>
          <a:r>
            <a:rPr lang="en-US" sz="3400" kern="1200" dirty="0"/>
            <a:t>- </a:t>
          </a:r>
          <a:r>
            <a:rPr lang="en-US" sz="3400" kern="1200" dirty="0" err="1"/>
            <a:t>remediëring</a:t>
          </a:r>
          <a:endParaRPr lang="en-US" sz="3400" kern="1200" dirty="0"/>
        </a:p>
      </dsp:txBody>
      <dsp:txXfrm>
        <a:off x="66025" y="2132965"/>
        <a:ext cx="6108618" cy="1220470"/>
      </dsp:txXfrm>
    </dsp:sp>
    <dsp:sp modelId="{687D6ECA-A812-8242-870F-785CB46DA11D}">
      <dsp:nvSpPr>
        <dsp:cNvPr id="0" name=""/>
        <dsp:cNvSpPr/>
      </dsp:nvSpPr>
      <dsp:spPr>
        <a:xfrm>
          <a:off x="0" y="3517380"/>
          <a:ext cx="6240668" cy="1352520"/>
        </a:xfrm>
        <a:prstGeom prst="roundRect">
          <a:avLst/>
        </a:prstGeom>
        <a:solidFill>
          <a:schemeClr val="accent2">
            <a:hueOff val="1478741"/>
            <a:satOff val="4909"/>
            <a:lumOff val="1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nl-BE" sz="3400" kern="1200" dirty="0">
              <a:sym typeface="Wingdings" panose="05000000000000000000" pitchFamily="2" charset="2"/>
            </a:rPr>
            <a:t></a:t>
          </a:r>
          <a:r>
            <a:rPr lang="nl-BE" sz="3400" kern="1200" dirty="0"/>
            <a:t> </a:t>
          </a:r>
          <a:r>
            <a:rPr lang="nl-BE" sz="3400" kern="1200" dirty="0">
              <a:highlight>
                <a:srgbClr val="FFFF00"/>
              </a:highlight>
            </a:rPr>
            <a:t>Automatische vertaling naar de feitenmatrix?</a:t>
          </a:r>
          <a:endParaRPr lang="en-US" sz="3400" kern="1200" dirty="0">
            <a:highlight>
              <a:srgbClr val="FFFF00"/>
            </a:highlight>
          </a:endParaRPr>
        </a:p>
      </dsp:txBody>
      <dsp:txXfrm>
        <a:off x="66025" y="3583405"/>
        <a:ext cx="6108618" cy="1220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D753A-A5B8-7241-AFA9-431BCB3D2D21}">
      <dsp:nvSpPr>
        <dsp:cNvPr id="0" name=""/>
        <dsp:cNvSpPr/>
      </dsp:nvSpPr>
      <dsp:spPr>
        <a:xfrm>
          <a:off x="2447152" y="602918"/>
          <a:ext cx="464862" cy="91440"/>
        </a:xfrm>
        <a:custGeom>
          <a:avLst/>
          <a:gdLst/>
          <a:ahLst/>
          <a:cxnLst/>
          <a:rect l="0" t="0" r="0" b="0"/>
          <a:pathLst>
            <a:path>
              <a:moveTo>
                <a:pt x="0" y="45720"/>
              </a:moveTo>
              <a:lnTo>
                <a:pt x="46486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67196" y="646160"/>
        <a:ext cx="24773" cy="4954"/>
      </dsp:txXfrm>
    </dsp:sp>
    <dsp:sp modelId="{87ADC4A9-566C-104A-AF07-43DC7E6DA99D}">
      <dsp:nvSpPr>
        <dsp:cNvPr id="0" name=""/>
        <dsp:cNvSpPr/>
      </dsp:nvSpPr>
      <dsp:spPr>
        <a:xfrm>
          <a:off x="294765" y="2382"/>
          <a:ext cx="2154186" cy="129251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557" tIns="110801" rIns="105557" bIns="110801" numCol="1" spcCol="1270" anchor="ctr" anchorCtr="0">
          <a:noAutofit/>
        </a:bodyPr>
        <a:lstStyle/>
        <a:p>
          <a:pPr marL="0" lvl="0" indent="0" algn="ctr" defTabSz="755650">
            <a:lnSpc>
              <a:spcPct val="90000"/>
            </a:lnSpc>
            <a:spcBef>
              <a:spcPct val="0"/>
            </a:spcBef>
            <a:spcAft>
              <a:spcPct val="35000"/>
            </a:spcAft>
            <a:buNone/>
          </a:pPr>
          <a:r>
            <a:rPr lang="nl-BE" sz="1700" kern="1200"/>
            <a:t>Sterktes leerlingen (verschijnen ook op interface) </a:t>
          </a:r>
          <a:endParaRPr lang="en-US" sz="1700" kern="1200"/>
        </a:p>
      </dsp:txBody>
      <dsp:txXfrm>
        <a:off x="294765" y="2382"/>
        <a:ext cx="2154186" cy="1292511"/>
      </dsp:txXfrm>
    </dsp:sp>
    <dsp:sp modelId="{EB9A6ECC-AAA2-994B-BE68-17B46E392258}">
      <dsp:nvSpPr>
        <dsp:cNvPr id="0" name=""/>
        <dsp:cNvSpPr/>
      </dsp:nvSpPr>
      <dsp:spPr>
        <a:xfrm>
          <a:off x="1371858" y="1293094"/>
          <a:ext cx="2649649" cy="464862"/>
        </a:xfrm>
        <a:custGeom>
          <a:avLst/>
          <a:gdLst/>
          <a:ahLst/>
          <a:cxnLst/>
          <a:rect l="0" t="0" r="0" b="0"/>
          <a:pathLst>
            <a:path>
              <a:moveTo>
                <a:pt x="2649649" y="0"/>
              </a:moveTo>
              <a:lnTo>
                <a:pt x="2649649" y="249531"/>
              </a:lnTo>
              <a:lnTo>
                <a:pt x="0" y="249531"/>
              </a:lnTo>
              <a:lnTo>
                <a:pt x="0" y="464862"/>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9294" y="1523048"/>
        <a:ext cx="134778" cy="4954"/>
      </dsp:txXfrm>
    </dsp:sp>
    <dsp:sp modelId="{13446A9C-203B-B640-A4CD-3FD1597D9838}">
      <dsp:nvSpPr>
        <dsp:cNvPr id="0" name=""/>
        <dsp:cNvSpPr/>
      </dsp:nvSpPr>
      <dsp:spPr>
        <a:xfrm>
          <a:off x="2944414" y="2382"/>
          <a:ext cx="2154186" cy="129251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557" tIns="110801" rIns="105557" bIns="110801" numCol="1" spcCol="1270" anchor="ctr" anchorCtr="0">
          <a:noAutofit/>
        </a:bodyPr>
        <a:lstStyle/>
        <a:p>
          <a:pPr marL="0" lvl="0" indent="0" algn="ctr" defTabSz="755650">
            <a:lnSpc>
              <a:spcPct val="90000"/>
            </a:lnSpc>
            <a:spcBef>
              <a:spcPct val="0"/>
            </a:spcBef>
            <a:spcAft>
              <a:spcPct val="35000"/>
            </a:spcAft>
            <a:buNone/>
          </a:pPr>
          <a:r>
            <a:rPr lang="nl-BE" sz="1700" kern="1200"/>
            <a:t>Gewijzigde beeldvorming (verschijnt ook bij beeldvorming) </a:t>
          </a:r>
          <a:endParaRPr lang="en-US" sz="1700" kern="1200"/>
        </a:p>
      </dsp:txBody>
      <dsp:txXfrm>
        <a:off x="2944414" y="2382"/>
        <a:ext cx="2154186" cy="1292511"/>
      </dsp:txXfrm>
    </dsp:sp>
    <dsp:sp modelId="{326A5778-AD2C-EA4A-BAD7-50847B29FD3F}">
      <dsp:nvSpPr>
        <dsp:cNvPr id="0" name=""/>
        <dsp:cNvSpPr/>
      </dsp:nvSpPr>
      <dsp:spPr>
        <a:xfrm>
          <a:off x="2447152" y="2390893"/>
          <a:ext cx="464862" cy="91440"/>
        </a:xfrm>
        <a:custGeom>
          <a:avLst/>
          <a:gdLst/>
          <a:ahLst/>
          <a:cxnLst/>
          <a:rect l="0" t="0" r="0" b="0"/>
          <a:pathLst>
            <a:path>
              <a:moveTo>
                <a:pt x="0" y="45720"/>
              </a:moveTo>
              <a:lnTo>
                <a:pt x="464862"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67196" y="2434135"/>
        <a:ext cx="24773" cy="4954"/>
      </dsp:txXfrm>
    </dsp:sp>
    <dsp:sp modelId="{D56540B7-859A-3841-BA7B-830F601302FE}">
      <dsp:nvSpPr>
        <dsp:cNvPr id="0" name=""/>
        <dsp:cNvSpPr/>
      </dsp:nvSpPr>
      <dsp:spPr>
        <a:xfrm>
          <a:off x="294765" y="1790357"/>
          <a:ext cx="2154186" cy="129251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557" tIns="110801" rIns="105557" bIns="110801" numCol="1" spcCol="1270" anchor="ctr" anchorCtr="0">
          <a:noAutofit/>
        </a:bodyPr>
        <a:lstStyle/>
        <a:p>
          <a:pPr marL="0" lvl="0" indent="0" algn="ctr" defTabSz="755650">
            <a:lnSpc>
              <a:spcPct val="90000"/>
            </a:lnSpc>
            <a:spcBef>
              <a:spcPct val="0"/>
            </a:spcBef>
            <a:spcAft>
              <a:spcPct val="35000"/>
            </a:spcAft>
            <a:buNone/>
          </a:pPr>
          <a:r>
            <a:rPr lang="nl-BE" sz="1700" kern="1200"/>
            <a:t>Individuele zorgdoelen (selectielijst ontwikkelingsdoelen + type 3 servicedoc)</a:t>
          </a:r>
          <a:endParaRPr lang="en-US" sz="1700" kern="1200"/>
        </a:p>
      </dsp:txBody>
      <dsp:txXfrm>
        <a:off x="294765" y="1790357"/>
        <a:ext cx="2154186" cy="1292511"/>
      </dsp:txXfrm>
    </dsp:sp>
    <dsp:sp modelId="{4BD2BF36-DDBC-724A-AD37-9DBCF0360A77}">
      <dsp:nvSpPr>
        <dsp:cNvPr id="0" name=""/>
        <dsp:cNvSpPr/>
      </dsp:nvSpPr>
      <dsp:spPr>
        <a:xfrm>
          <a:off x="1371858" y="3081068"/>
          <a:ext cx="2649649" cy="464862"/>
        </a:xfrm>
        <a:custGeom>
          <a:avLst/>
          <a:gdLst/>
          <a:ahLst/>
          <a:cxnLst/>
          <a:rect l="0" t="0" r="0" b="0"/>
          <a:pathLst>
            <a:path>
              <a:moveTo>
                <a:pt x="2649649" y="0"/>
              </a:moveTo>
              <a:lnTo>
                <a:pt x="2649649" y="249531"/>
              </a:lnTo>
              <a:lnTo>
                <a:pt x="0" y="249531"/>
              </a:lnTo>
              <a:lnTo>
                <a:pt x="0" y="464862"/>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9294" y="3311023"/>
        <a:ext cx="134778" cy="4954"/>
      </dsp:txXfrm>
    </dsp:sp>
    <dsp:sp modelId="{68ECD7B8-B27F-7146-B355-70D3F4FF88AA}">
      <dsp:nvSpPr>
        <dsp:cNvPr id="0" name=""/>
        <dsp:cNvSpPr/>
      </dsp:nvSpPr>
      <dsp:spPr>
        <a:xfrm>
          <a:off x="2944414" y="1790357"/>
          <a:ext cx="2154186" cy="129251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557" tIns="110801" rIns="105557" bIns="110801" numCol="1" spcCol="1270" anchor="ctr" anchorCtr="0">
          <a:noAutofit/>
        </a:bodyPr>
        <a:lstStyle/>
        <a:p>
          <a:pPr marL="0" lvl="0" indent="0" algn="ctr" defTabSz="755650">
            <a:lnSpc>
              <a:spcPct val="90000"/>
            </a:lnSpc>
            <a:spcBef>
              <a:spcPct val="0"/>
            </a:spcBef>
            <a:spcAft>
              <a:spcPct val="35000"/>
            </a:spcAft>
            <a:buNone/>
          </a:pPr>
          <a:r>
            <a:rPr lang="nl-BE" sz="1700" kern="1200"/>
            <a:t>Aanpak zorgdoelen </a:t>
          </a:r>
          <a:endParaRPr lang="en-US" sz="1700" kern="1200"/>
        </a:p>
      </dsp:txBody>
      <dsp:txXfrm>
        <a:off x="2944414" y="1790357"/>
        <a:ext cx="2154186" cy="1292511"/>
      </dsp:txXfrm>
    </dsp:sp>
    <dsp:sp modelId="{2A4A638C-A186-964C-9FC3-0C35CC83F887}">
      <dsp:nvSpPr>
        <dsp:cNvPr id="0" name=""/>
        <dsp:cNvSpPr/>
      </dsp:nvSpPr>
      <dsp:spPr>
        <a:xfrm>
          <a:off x="2447152" y="4178867"/>
          <a:ext cx="464862" cy="91440"/>
        </a:xfrm>
        <a:custGeom>
          <a:avLst/>
          <a:gdLst/>
          <a:ahLst/>
          <a:cxnLst/>
          <a:rect l="0" t="0" r="0" b="0"/>
          <a:pathLst>
            <a:path>
              <a:moveTo>
                <a:pt x="0" y="45720"/>
              </a:moveTo>
              <a:lnTo>
                <a:pt x="464862"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67196" y="4222110"/>
        <a:ext cx="24773" cy="4954"/>
      </dsp:txXfrm>
    </dsp:sp>
    <dsp:sp modelId="{F54A4B98-19F0-AE41-B823-C91EA0ABB1CB}">
      <dsp:nvSpPr>
        <dsp:cNvPr id="0" name=""/>
        <dsp:cNvSpPr/>
      </dsp:nvSpPr>
      <dsp:spPr>
        <a:xfrm>
          <a:off x="294765" y="3578331"/>
          <a:ext cx="2154186" cy="129251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557" tIns="110801" rIns="105557" bIns="110801" numCol="1" spcCol="1270" anchor="ctr" anchorCtr="0">
          <a:noAutofit/>
        </a:bodyPr>
        <a:lstStyle/>
        <a:p>
          <a:pPr marL="0" lvl="0" indent="0" algn="ctr" defTabSz="755650">
            <a:lnSpc>
              <a:spcPct val="90000"/>
            </a:lnSpc>
            <a:spcBef>
              <a:spcPct val="0"/>
            </a:spcBef>
            <a:spcAft>
              <a:spcPct val="35000"/>
            </a:spcAft>
            <a:buNone/>
          </a:pPr>
          <a:r>
            <a:rPr lang="nl-BE" sz="1700" kern="1200"/>
            <a:t>Evaluatie zorgdoelen (bereikt- niet bereikt) </a:t>
          </a:r>
          <a:endParaRPr lang="en-US" sz="1700" kern="1200"/>
        </a:p>
      </dsp:txBody>
      <dsp:txXfrm>
        <a:off x="294765" y="3578331"/>
        <a:ext cx="2154186" cy="1292511"/>
      </dsp:txXfrm>
    </dsp:sp>
    <dsp:sp modelId="{D18D0CB5-06F5-F044-9FCB-0CDF25F782AA}">
      <dsp:nvSpPr>
        <dsp:cNvPr id="0" name=""/>
        <dsp:cNvSpPr/>
      </dsp:nvSpPr>
      <dsp:spPr>
        <a:xfrm>
          <a:off x="2944414" y="3578331"/>
          <a:ext cx="2154186" cy="129251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557" tIns="110801" rIns="105557" bIns="110801" numCol="1" spcCol="1270" anchor="ctr" anchorCtr="0">
          <a:noAutofit/>
        </a:bodyPr>
        <a:lstStyle/>
        <a:p>
          <a:pPr marL="0" lvl="0" indent="0" algn="ctr" defTabSz="755650">
            <a:lnSpc>
              <a:spcPct val="90000"/>
            </a:lnSpc>
            <a:spcBef>
              <a:spcPct val="0"/>
            </a:spcBef>
            <a:spcAft>
              <a:spcPct val="35000"/>
            </a:spcAft>
            <a:buNone/>
          </a:pPr>
          <a:r>
            <a:rPr lang="nl-BE" sz="1700" kern="1200"/>
            <a:t>Zie sjabloon smartschool</a:t>
          </a:r>
          <a:endParaRPr lang="en-US" sz="1700" kern="1200"/>
        </a:p>
      </dsp:txBody>
      <dsp:txXfrm>
        <a:off x="2944414" y="3578331"/>
        <a:ext cx="2154186" cy="12925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3D3D0-344D-CD48-A694-B245E9422B59}">
      <dsp:nvSpPr>
        <dsp:cNvPr id="0" name=""/>
        <dsp:cNvSpPr/>
      </dsp:nvSpPr>
      <dsp:spPr>
        <a:xfrm>
          <a:off x="0" y="341099"/>
          <a:ext cx="6240668" cy="428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B8B0B2-4C14-AC43-866C-DECFF8974E85}">
      <dsp:nvSpPr>
        <dsp:cNvPr id="0" name=""/>
        <dsp:cNvSpPr/>
      </dsp:nvSpPr>
      <dsp:spPr>
        <a:xfrm>
          <a:off x="312033" y="90179"/>
          <a:ext cx="4368468" cy="501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18" tIns="0" rIns="165118" bIns="0" numCol="1" spcCol="1270" anchor="ctr" anchorCtr="0">
          <a:noAutofit/>
        </a:bodyPr>
        <a:lstStyle/>
        <a:p>
          <a:pPr marL="0" lvl="0" indent="0" algn="l" defTabSz="755650">
            <a:lnSpc>
              <a:spcPct val="90000"/>
            </a:lnSpc>
            <a:spcBef>
              <a:spcPct val="0"/>
            </a:spcBef>
            <a:spcAft>
              <a:spcPct val="35000"/>
            </a:spcAft>
            <a:buNone/>
          </a:pPr>
          <a:r>
            <a:rPr lang="nl-BE" sz="1700" kern="1200" dirty="0"/>
            <a:t>4 ladenmodel: groen/ blauw</a:t>
          </a:r>
          <a:endParaRPr lang="en-US" sz="1700" kern="1200" dirty="0"/>
        </a:p>
      </dsp:txBody>
      <dsp:txXfrm>
        <a:off x="336531" y="114677"/>
        <a:ext cx="4319472" cy="452844"/>
      </dsp:txXfrm>
    </dsp:sp>
    <dsp:sp modelId="{CB3E0A54-DF8F-234E-949D-D09A27300CD5}">
      <dsp:nvSpPr>
        <dsp:cNvPr id="0" name=""/>
        <dsp:cNvSpPr/>
      </dsp:nvSpPr>
      <dsp:spPr>
        <a:xfrm>
          <a:off x="0" y="1112219"/>
          <a:ext cx="6240668" cy="428400"/>
        </a:xfrm>
        <a:prstGeom prst="rect">
          <a:avLst/>
        </a:prstGeom>
        <a:solidFill>
          <a:schemeClr val="lt1">
            <a:alpha val="90000"/>
            <a:hueOff val="0"/>
            <a:satOff val="0"/>
            <a:lumOff val="0"/>
            <a:alphaOff val="0"/>
          </a:schemeClr>
        </a:solidFill>
        <a:ln w="12700" cap="flat" cmpd="sng" algn="ctr">
          <a:solidFill>
            <a:schemeClr val="accent5">
              <a:hueOff val="250784"/>
              <a:satOff val="54"/>
              <a:lumOff val="-114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EB05DB-CCC1-E743-989B-5737782FD45C}">
      <dsp:nvSpPr>
        <dsp:cNvPr id="0" name=""/>
        <dsp:cNvSpPr/>
      </dsp:nvSpPr>
      <dsp:spPr>
        <a:xfrm>
          <a:off x="312033" y="861299"/>
          <a:ext cx="4368468" cy="501840"/>
        </a:xfrm>
        <a:prstGeom prst="roundRect">
          <a:avLst/>
        </a:prstGeom>
        <a:solidFill>
          <a:schemeClr val="accent5">
            <a:hueOff val="250784"/>
            <a:satOff val="54"/>
            <a:lumOff val="-11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18" tIns="0" rIns="165118" bIns="0" numCol="1" spcCol="1270" anchor="ctr" anchorCtr="0">
          <a:noAutofit/>
        </a:bodyPr>
        <a:lstStyle/>
        <a:p>
          <a:pPr marL="0" lvl="0" indent="0" algn="l" defTabSz="755650">
            <a:lnSpc>
              <a:spcPct val="90000"/>
            </a:lnSpc>
            <a:spcBef>
              <a:spcPct val="0"/>
            </a:spcBef>
            <a:spcAft>
              <a:spcPct val="35000"/>
            </a:spcAft>
            <a:buNone/>
          </a:pPr>
          <a:r>
            <a:rPr lang="nl-BE" sz="1700" kern="1200"/>
            <a:t>GWP </a:t>
          </a:r>
          <a:endParaRPr lang="en-US" sz="1700" kern="1200"/>
        </a:p>
      </dsp:txBody>
      <dsp:txXfrm>
        <a:off x="336531" y="885797"/>
        <a:ext cx="4319472" cy="452844"/>
      </dsp:txXfrm>
    </dsp:sp>
    <dsp:sp modelId="{D4EE1E31-DCAF-294D-92E7-52C3684FA3B2}">
      <dsp:nvSpPr>
        <dsp:cNvPr id="0" name=""/>
        <dsp:cNvSpPr/>
      </dsp:nvSpPr>
      <dsp:spPr>
        <a:xfrm>
          <a:off x="0" y="1883340"/>
          <a:ext cx="6240668" cy="428400"/>
        </a:xfrm>
        <a:prstGeom prst="rect">
          <a:avLst/>
        </a:prstGeom>
        <a:solidFill>
          <a:schemeClr val="lt1">
            <a:alpha val="90000"/>
            <a:hueOff val="0"/>
            <a:satOff val="0"/>
            <a:lumOff val="0"/>
            <a:alphaOff val="0"/>
          </a:schemeClr>
        </a:solidFill>
        <a:ln w="12700" cap="flat" cmpd="sng" algn="ctr">
          <a:solidFill>
            <a:schemeClr val="accent5">
              <a:hueOff val="501569"/>
              <a:satOff val="108"/>
              <a:lumOff val="-2287"/>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791FBF-2F3F-384D-9E4F-364461F30402}">
      <dsp:nvSpPr>
        <dsp:cNvPr id="0" name=""/>
        <dsp:cNvSpPr/>
      </dsp:nvSpPr>
      <dsp:spPr>
        <a:xfrm>
          <a:off x="312033" y="1632419"/>
          <a:ext cx="4368468" cy="501840"/>
        </a:xfrm>
        <a:prstGeom prst="roundRect">
          <a:avLst/>
        </a:prstGeom>
        <a:solidFill>
          <a:schemeClr val="accent5">
            <a:hueOff val="501569"/>
            <a:satOff val="108"/>
            <a:lumOff val="-22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18" tIns="0" rIns="165118" bIns="0" numCol="1" spcCol="1270" anchor="ctr" anchorCtr="0">
          <a:noAutofit/>
        </a:bodyPr>
        <a:lstStyle/>
        <a:p>
          <a:pPr marL="0" lvl="0" indent="0" algn="l" defTabSz="755650">
            <a:lnSpc>
              <a:spcPct val="90000"/>
            </a:lnSpc>
            <a:spcBef>
              <a:spcPct val="0"/>
            </a:spcBef>
            <a:spcAft>
              <a:spcPct val="35000"/>
            </a:spcAft>
            <a:buNone/>
          </a:pPr>
          <a:r>
            <a:rPr lang="nl-BE" sz="1700" kern="1200" dirty="0"/>
            <a:t>Agenda </a:t>
          </a:r>
          <a:endParaRPr lang="en-US" sz="1700" kern="1200" dirty="0"/>
        </a:p>
      </dsp:txBody>
      <dsp:txXfrm>
        <a:off x="336531" y="1656917"/>
        <a:ext cx="4319472" cy="452844"/>
      </dsp:txXfrm>
    </dsp:sp>
    <dsp:sp modelId="{70D4F419-E5ED-8A47-AE07-CBF1FB283508}">
      <dsp:nvSpPr>
        <dsp:cNvPr id="0" name=""/>
        <dsp:cNvSpPr/>
      </dsp:nvSpPr>
      <dsp:spPr>
        <a:xfrm>
          <a:off x="0" y="2654460"/>
          <a:ext cx="6240668" cy="428400"/>
        </a:xfrm>
        <a:prstGeom prst="rect">
          <a:avLst/>
        </a:prstGeom>
        <a:solidFill>
          <a:schemeClr val="lt1">
            <a:alpha val="90000"/>
            <a:hueOff val="0"/>
            <a:satOff val="0"/>
            <a:lumOff val="0"/>
            <a:alphaOff val="0"/>
          </a:schemeClr>
        </a:solidFill>
        <a:ln w="12700" cap="flat" cmpd="sng" algn="ctr">
          <a:solidFill>
            <a:schemeClr val="accent5">
              <a:hueOff val="752353"/>
              <a:satOff val="163"/>
              <a:lumOff val="-3431"/>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A0868E-2A25-5147-982B-8B15D6502781}">
      <dsp:nvSpPr>
        <dsp:cNvPr id="0" name=""/>
        <dsp:cNvSpPr/>
      </dsp:nvSpPr>
      <dsp:spPr>
        <a:xfrm>
          <a:off x="312033" y="2403540"/>
          <a:ext cx="4368468" cy="501840"/>
        </a:xfrm>
        <a:prstGeom prst="roundRect">
          <a:avLst/>
        </a:prstGeom>
        <a:solidFill>
          <a:schemeClr val="accent5">
            <a:hueOff val="752353"/>
            <a:satOff val="163"/>
            <a:lumOff val="-3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18" tIns="0" rIns="165118" bIns="0" numCol="1" spcCol="1270" anchor="ctr" anchorCtr="0">
          <a:noAutofit/>
        </a:bodyPr>
        <a:lstStyle/>
        <a:p>
          <a:pPr marL="0" lvl="0" indent="0" algn="l" defTabSz="755650">
            <a:lnSpc>
              <a:spcPct val="90000"/>
            </a:lnSpc>
            <a:spcBef>
              <a:spcPct val="0"/>
            </a:spcBef>
            <a:spcAft>
              <a:spcPct val="35000"/>
            </a:spcAft>
            <a:buNone/>
          </a:pPr>
          <a:r>
            <a:rPr lang="nl-BE" sz="1700" kern="1200"/>
            <a:t>Puntenboek</a:t>
          </a:r>
          <a:endParaRPr lang="en-US" sz="1700" kern="1200"/>
        </a:p>
      </dsp:txBody>
      <dsp:txXfrm>
        <a:off x="336531" y="2428038"/>
        <a:ext cx="4319472" cy="452844"/>
      </dsp:txXfrm>
    </dsp:sp>
    <dsp:sp modelId="{DA7E69EE-3E07-6242-828A-89FBF69EC952}">
      <dsp:nvSpPr>
        <dsp:cNvPr id="0" name=""/>
        <dsp:cNvSpPr/>
      </dsp:nvSpPr>
      <dsp:spPr>
        <a:xfrm>
          <a:off x="0" y="3425580"/>
          <a:ext cx="6240668" cy="428400"/>
        </a:xfrm>
        <a:prstGeom prst="rect">
          <a:avLst/>
        </a:prstGeom>
        <a:solidFill>
          <a:schemeClr val="lt1">
            <a:alpha val="90000"/>
            <a:hueOff val="0"/>
            <a:satOff val="0"/>
            <a:lumOff val="0"/>
            <a:alphaOff val="0"/>
          </a:schemeClr>
        </a:solidFill>
        <a:ln w="12700" cap="flat" cmpd="sng" algn="ctr">
          <a:solidFill>
            <a:schemeClr val="accent5">
              <a:hueOff val="1003137"/>
              <a:satOff val="217"/>
              <a:lumOff val="-4575"/>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6A013-9528-8041-95C5-6DA2FC767E13}">
      <dsp:nvSpPr>
        <dsp:cNvPr id="0" name=""/>
        <dsp:cNvSpPr/>
      </dsp:nvSpPr>
      <dsp:spPr>
        <a:xfrm>
          <a:off x="312033" y="3174660"/>
          <a:ext cx="4368468" cy="501840"/>
        </a:xfrm>
        <a:prstGeom prst="roundRect">
          <a:avLst/>
        </a:prstGeom>
        <a:solidFill>
          <a:schemeClr val="accent5">
            <a:hueOff val="1003137"/>
            <a:satOff val="217"/>
            <a:lumOff val="-45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18" tIns="0" rIns="165118" bIns="0" numCol="1" spcCol="1270" anchor="ctr" anchorCtr="0">
          <a:noAutofit/>
        </a:bodyPr>
        <a:lstStyle/>
        <a:p>
          <a:pPr marL="0" lvl="0" indent="0" algn="l" defTabSz="755650">
            <a:lnSpc>
              <a:spcPct val="90000"/>
            </a:lnSpc>
            <a:spcBef>
              <a:spcPct val="0"/>
            </a:spcBef>
            <a:spcAft>
              <a:spcPct val="35000"/>
            </a:spcAft>
            <a:buNone/>
          </a:pPr>
          <a:r>
            <a:rPr lang="nl-BE" sz="1700" kern="1200" dirty="0"/>
            <a:t>rapport</a:t>
          </a:r>
          <a:endParaRPr lang="en-US" sz="1700" kern="1200" dirty="0"/>
        </a:p>
      </dsp:txBody>
      <dsp:txXfrm>
        <a:off x="336531" y="3199158"/>
        <a:ext cx="4319472" cy="452844"/>
      </dsp:txXfrm>
    </dsp:sp>
    <dsp:sp modelId="{F499BC0F-4FA9-ED44-A1FB-4CD2DFC0FBB9}">
      <dsp:nvSpPr>
        <dsp:cNvPr id="0" name=""/>
        <dsp:cNvSpPr/>
      </dsp:nvSpPr>
      <dsp:spPr>
        <a:xfrm>
          <a:off x="0" y="4196700"/>
          <a:ext cx="6240668" cy="428400"/>
        </a:xfrm>
        <a:prstGeom prst="rect">
          <a:avLst/>
        </a:prstGeom>
        <a:solidFill>
          <a:schemeClr val="lt1">
            <a:alpha val="90000"/>
            <a:hueOff val="0"/>
            <a:satOff val="0"/>
            <a:lumOff val="0"/>
            <a:alphaOff val="0"/>
          </a:schemeClr>
        </a:solidFill>
        <a:ln w="12700" cap="flat" cmpd="sng" algn="ctr">
          <a:solidFill>
            <a:schemeClr val="accent5">
              <a:hueOff val="1253921"/>
              <a:satOff val="271"/>
              <a:lumOff val="-57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5C36B2-0F25-A34B-B485-A2E65136AE96}">
      <dsp:nvSpPr>
        <dsp:cNvPr id="0" name=""/>
        <dsp:cNvSpPr/>
      </dsp:nvSpPr>
      <dsp:spPr>
        <a:xfrm>
          <a:off x="312033" y="3945780"/>
          <a:ext cx="4368468" cy="501840"/>
        </a:xfrm>
        <a:prstGeom prst="roundRect">
          <a:avLst/>
        </a:prstGeom>
        <a:solidFill>
          <a:schemeClr val="accent5">
            <a:hueOff val="1253921"/>
            <a:satOff val="271"/>
            <a:lumOff val="-57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18" tIns="0" rIns="165118" bIns="0" numCol="1" spcCol="1270" anchor="ctr" anchorCtr="0">
          <a:noAutofit/>
        </a:bodyPr>
        <a:lstStyle/>
        <a:p>
          <a:pPr marL="0" lvl="0" indent="0" algn="l" defTabSz="755650">
            <a:lnSpc>
              <a:spcPct val="90000"/>
            </a:lnSpc>
            <a:spcBef>
              <a:spcPct val="0"/>
            </a:spcBef>
            <a:spcAft>
              <a:spcPct val="35000"/>
            </a:spcAft>
            <a:buNone/>
          </a:pPr>
          <a:r>
            <a:rPr lang="nl-NL" sz="1700" kern="1200" dirty="0"/>
            <a:t>klasfeedback (</a:t>
          </a:r>
          <a:r>
            <a:rPr lang="nl-NL" sz="1700" kern="1200" dirty="0" err="1"/>
            <a:t>verbrogen</a:t>
          </a:r>
          <a:r>
            <a:rPr lang="nl-NL" sz="1700" kern="1200" dirty="0"/>
            <a:t>)</a:t>
          </a:r>
        </a:p>
      </dsp:txBody>
      <dsp:txXfrm>
        <a:off x="336531" y="3970278"/>
        <a:ext cx="4319472" cy="452844"/>
      </dsp:txXfrm>
    </dsp:sp>
    <dsp:sp modelId="{12B56713-90EA-384E-A3A3-4F9CA9FB4658}">
      <dsp:nvSpPr>
        <dsp:cNvPr id="0" name=""/>
        <dsp:cNvSpPr/>
      </dsp:nvSpPr>
      <dsp:spPr>
        <a:xfrm>
          <a:off x="0" y="4967820"/>
          <a:ext cx="6240668" cy="428400"/>
        </a:xfrm>
        <a:prstGeom prst="rect">
          <a:avLst/>
        </a:prstGeom>
        <a:solidFill>
          <a:schemeClr val="lt1">
            <a:alpha val="90000"/>
            <a:hueOff val="0"/>
            <a:satOff val="0"/>
            <a:lumOff val="0"/>
            <a:alphaOff val="0"/>
          </a:schemeClr>
        </a:solidFill>
        <a:ln w="12700" cap="flat" cmpd="sng" algn="ctr">
          <a:solidFill>
            <a:schemeClr val="accent5">
              <a:hueOff val="1504706"/>
              <a:satOff val="325"/>
              <a:lumOff val="-686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22387E-7DF1-5443-9243-4796C43BF427}">
      <dsp:nvSpPr>
        <dsp:cNvPr id="0" name=""/>
        <dsp:cNvSpPr/>
      </dsp:nvSpPr>
      <dsp:spPr>
        <a:xfrm>
          <a:off x="312033" y="4716900"/>
          <a:ext cx="4368468" cy="501840"/>
        </a:xfrm>
        <a:prstGeom prst="roundRect">
          <a:avLst/>
        </a:prstGeom>
        <a:solidFill>
          <a:schemeClr val="accent5">
            <a:hueOff val="1504706"/>
            <a:satOff val="325"/>
            <a:lumOff val="-6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18" tIns="0" rIns="165118" bIns="0" numCol="1" spcCol="1270" anchor="ctr" anchorCtr="0">
          <a:noAutofit/>
        </a:bodyPr>
        <a:lstStyle/>
        <a:p>
          <a:pPr marL="0" lvl="0" indent="0" algn="l" defTabSz="755650">
            <a:lnSpc>
              <a:spcPct val="90000"/>
            </a:lnSpc>
            <a:spcBef>
              <a:spcPct val="0"/>
            </a:spcBef>
            <a:spcAft>
              <a:spcPct val="35000"/>
            </a:spcAft>
            <a:buNone/>
          </a:pPr>
          <a:r>
            <a:rPr lang="nl-NL" sz="1700" kern="1200" dirty="0"/>
            <a:t>verborgen map </a:t>
          </a:r>
        </a:p>
      </dsp:txBody>
      <dsp:txXfrm>
        <a:off x="336531" y="4741398"/>
        <a:ext cx="4319472" cy="45284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2D789-B903-EF46-A441-292821B05C2B}" type="datetimeFigureOut">
              <a:rPr lang="nl-BE" smtClean="0"/>
              <a:t>12/02/21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7FB5C6-91A3-B54A-B09F-251EDC0B8BE1}" type="slidenum">
              <a:rPr lang="nl-BE" smtClean="0"/>
              <a:t>‹nr.›</a:t>
            </a:fld>
            <a:endParaRPr lang="nl-BE"/>
          </a:p>
        </p:txBody>
      </p:sp>
    </p:spTree>
    <p:extLst>
      <p:ext uri="{BB962C8B-B14F-4D97-AF65-F5344CB8AC3E}">
        <p14:creationId xmlns:p14="http://schemas.microsoft.com/office/powerpoint/2010/main" val="42500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F7FB5C6-91A3-B54A-B09F-251EDC0B8BE1}" type="slidenum">
              <a:rPr lang="nl-BE" smtClean="0"/>
              <a:t>4</a:t>
            </a:fld>
            <a:endParaRPr lang="nl-BE"/>
          </a:p>
        </p:txBody>
      </p:sp>
    </p:spTree>
    <p:extLst>
      <p:ext uri="{BB962C8B-B14F-4D97-AF65-F5344CB8AC3E}">
        <p14:creationId xmlns:p14="http://schemas.microsoft.com/office/powerpoint/2010/main" val="3170560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F7FB5C6-91A3-B54A-B09F-251EDC0B8BE1}" type="slidenum">
              <a:rPr lang="nl-BE" smtClean="0"/>
              <a:t>20</a:t>
            </a:fld>
            <a:endParaRPr lang="nl-BE"/>
          </a:p>
        </p:txBody>
      </p:sp>
    </p:spTree>
    <p:extLst>
      <p:ext uri="{BB962C8B-B14F-4D97-AF65-F5344CB8AC3E}">
        <p14:creationId xmlns:p14="http://schemas.microsoft.com/office/powerpoint/2010/main" val="402637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F7FB5C6-91A3-B54A-B09F-251EDC0B8BE1}" type="slidenum">
              <a:rPr lang="nl-BE" smtClean="0"/>
              <a:t>32</a:t>
            </a:fld>
            <a:endParaRPr lang="nl-BE"/>
          </a:p>
        </p:txBody>
      </p:sp>
    </p:spTree>
    <p:extLst>
      <p:ext uri="{BB962C8B-B14F-4D97-AF65-F5344CB8AC3E}">
        <p14:creationId xmlns:p14="http://schemas.microsoft.com/office/powerpoint/2010/main" val="445552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Friday, February 12, 2021</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‹nr.›</a:t>
            </a:fld>
            <a:endParaRPr lang="en-US"/>
          </a:p>
        </p:txBody>
      </p:sp>
    </p:spTree>
    <p:extLst>
      <p:ext uri="{BB962C8B-B14F-4D97-AF65-F5344CB8AC3E}">
        <p14:creationId xmlns:p14="http://schemas.microsoft.com/office/powerpoint/2010/main" val="1461721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Friday, February 12, 2021</a:t>
            </a:fld>
            <a:endParaRPr lang="en-US"/>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452122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Friday, February 12, 2021</a:t>
            </a:fld>
            <a:endParaRPr lang="en-US"/>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179550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Friday, February 12, 2021</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40727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Friday, February 12, 2021</a:t>
            </a:fld>
            <a:endParaRPr lang="en-US"/>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212106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Friday, February 12, 2021</a:t>
            </a:fld>
            <a:endParaRPr lang="en-US"/>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323524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Friday, February 12, 2021</a:t>
            </a:fld>
            <a:endParaRPr lang="en-US"/>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478034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Friday, February 12, 2021</a:t>
            </a:fld>
            <a:endParaRPr lang="en-US"/>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424734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Friday, February 12, 2021</a:t>
            </a:fld>
            <a:endParaRPr lang="en-US"/>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979577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Friday, February 12, 2021</a:t>
            </a:fld>
            <a:endParaRPr lang="en-US"/>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716134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Friday, February 12, 2021</a:t>
            </a:fld>
            <a:endParaRPr lang="en-US"/>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3867975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fld id="{E8352ED3-3C46-4C9A-9738-67B2D875E7E2}" type="datetime2">
              <a:rPr lang="en-US" smtClean="0"/>
              <a:pPr/>
              <a:t>Friday, February 12, 2021</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336285831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955B3A-C08D-43E6-ABEF-A4F616FB6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C719694A-8B4E-4127-9C08-9B8F39B6F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Video 3">
            <a:extLst>
              <a:ext uri="{FF2B5EF4-FFF2-40B4-BE49-F238E27FC236}">
                <a16:creationId xmlns:a16="http://schemas.microsoft.com/office/drawing/2014/main" id="{83B2B802-23E3-4D29-AA84-C99354289C8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58"/>
          <a:stretch/>
        </p:blipFill>
        <p:spPr>
          <a:xfrm>
            <a:off x="20" y="-1"/>
            <a:ext cx="12188932" cy="6858000"/>
          </a:xfrm>
          <a:prstGeom prst="rect">
            <a:avLst/>
          </a:prstGeom>
        </p:spPr>
      </p:pic>
      <p:sp>
        <p:nvSpPr>
          <p:cNvPr id="13" name="Rectangle 12">
            <a:extLst>
              <a:ext uri="{FF2B5EF4-FFF2-40B4-BE49-F238E27FC236}">
                <a16:creationId xmlns:a16="http://schemas.microsoft.com/office/drawing/2014/main" id="{F48FD612-9E12-478B-833B-861D330DF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1"/>
            <a:ext cx="12188952" cy="2780581"/>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89BF421-0140-3542-BE21-E3F8858FAC88}"/>
              </a:ext>
            </a:extLst>
          </p:cNvPr>
          <p:cNvSpPr>
            <a:spLocks noGrp="1"/>
          </p:cNvSpPr>
          <p:nvPr>
            <p:ph type="ctrTitle"/>
          </p:nvPr>
        </p:nvSpPr>
        <p:spPr>
          <a:xfrm>
            <a:off x="422899" y="374849"/>
            <a:ext cx="5278995" cy="1558680"/>
          </a:xfrm>
        </p:spPr>
        <p:txBody>
          <a:bodyPr anchor="t">
            <a:normAutofit/>
          </a:bodyPr>
          <a:lstStyle/>
          <a:p>
            <a:pPr algn="l"/>
            <a:r>
              <a:rPr lang="nl-BE" sz="4800">
                <a:solidFill>
                  <a:srgbClr val="FFFFFF"/>
                </a:solidFill>
              </a:rPr>
              <a:t>Richtpunt campus Buggenhout</a:t>
            </a:r>
          </a:p>
        </p:txBody>
      </p:sp>
      <p:cxnSp>
        <p:nvCxnSpPr>
          <p:cNvPr id="15" name="Straight Connector 14">
            <a:extLst>
              <a:ext uri="{FF2B5EF4-FFF2-40B4-BE49-F238E27FC236}">
                <a16:creationId xmlns:a16="http://schemas.microsoft.com/office/drawing/2014/main" id="{CF2CC60F-C99A-48C5-856F-3C79856E9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A2ED1C-4B10-41E7-9BF6-7447B99B98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57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335D9B3-B2C5-40E1-BFF9-E01D0DB42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238A506-1676-8C4C-821A-AAB59D5B16A5}"/>
              </a:ext>
            </a:extLst>
          </p:cNvPr>
          <p:cNvSpPr>
            <a:spLocks noGrp="1"/>
          </p:cNvSpPr>
          <p:nvPr>
            <p:ph type="title"/>
          </p:nvPr>
        </p:nvSpPr>
        <p:spPr>
          <a:xfrm>
            <a:off x="422900" y="540167"/>
            <a:ext cx="4028783" cy="2135867"/>
          </a:xfrm>
        </p:spPr>
        <p:txBody>
          <a:bodyPr anchor="b">
            <a:normAutofit/>
          </a:bodyPr>
          <a:lstStyle/>
          <a:p>
            <a:r>
              <a:rPr lang="nl-BE" sz="4800">
                <a:solidFill>
                  <a:schemeClr val="tx1"/>
                </a:solidFill>
              </a:rPr>
              <a:t>Zorgcontinuüm </a:t>
            </a:r>
          </a:p>
        </p:txBody>
      </p:sp>
      <p:sp>
        <p:nvSpPr>
          <p:cNvPr id="3" name="Tijdelijke aanduiding voor inhoud 2">
            <a:extLst>
              <a:ext uri="{FF2B5EF4-FFF2-40B4-BE49-F238E27FC236}">
                <a16:creationId xmlns:a16="http://schemas.microsoft.com/office/drawing/2014/main" id="{C8021636-518B-ED41-9655-BAC7064B75B4}"/>
              </a:ext>
            </a:extLst>
          </p:cNvPr>
          <p:cNvSpPr>
            <a:spLocks noGrp="1"/>
          </p:cNvSpPr>
          <p:nvPr>
            <p:ph idx="1"/>
          </p:nvPr>
        </p:nvSpPr>
        <p:spPr>
          <a:xfrm>
            <a:off x="422900" y="2880452"/>
            <a:ext cx="4028783" cy="3095445"/>
          </a:xfrm>
        </p:spPr>
        <p:txBody>
          <a:bodyPr anchor="t">
            <a:normAutofit fontScale="92500" lnSpcReduction="20000"/>
          </a:bodyPr>
          <a:lstStyle/>
          <a:p>
            <a:r>
              <a:rPr lang="nl-BE" sz="1800" dirty="0">
                <a:solidFill>
                  <a:schemeClr val="tx1"/>
                </a:solidFill>
              </a:rPr>
              <a:t>Bevat de onderliggende mappen: </a:t>
            </a:r>
          </a:p>
          <a:p>
            <a:pPr lvl="1"/>
            <a:r>
              <a:rPr lang="nl-BE" sz="1800" dirty="0">
                <a:solidFill>
                  <a:schemeClr val="tx1"/>
                </a:solidFill>
              </a:rPr>
              <a:t>Aanvullingen KR </a:t>
            </a:r>
          </a:p>
          <a:p>
            <a:pPr lvl="1"/>
            <a:r>
              <a:rPr lang="nl-BE" sz="1800" dirty="0">
                <a:solidFill>
                  <a:schemeClr val="tx1"/>
                </a:solidFill>
              </a:rPr>
              <a:t>Basiszorg </a:t>
            </a:r>
          </a:p>
          <a:p>
            <a:pPr lvl="2"/>
            <a:r>
              <a:rPr lang="nl-BE" sz="1400" dirty="0">
                <a:solidFill>
                  <a:schemeClr val="tx1"/>
                </a:solidFill>
              </a:rPr>
              <a:t>Begin/midden/eindKR</a:t>
            </a:r>
          </a:p>
          <a:p>
            <a:pPr lvl="2"/>
            <a:r>
              <a:rPr lang="nl-BE" sz="1400" dirty="0">
                <a:solidFill>
                  <a:schemeClr val="tx1"/>
                </a:solidFill>
              </a:rPr>
              <a:t>Afsprakenkaders school </a:t>
            </a:r>
          </a:p>
          <a:p>
            <a:pPr lvl="1"/>
            <a:r>
              <a:rPr lang="nl-BE" sz="1800" dirty="0">
                <a:solidFill>
                  <a:schemeClr val="tx1"/>
                </a:solidFill>
              </a:rPr>
              <a:t>Verhoogde zorg </a:t>
            </a:r>
          </a:p>
          <a:p>
            <a:pPr lvl="2"/>
            <a:r>
              <a:rPr lang="nl-BE" sz="1400" dirty="0">
                <a:solidFill>
                  <a:schemeClr val="tx1"/>
                </a:solidFill>
              </a:rPr>
              <a:t>BB</a:t>
            </a:r>
          </a:p>
          <a:p>
            <a:pPr lvl="1"/>
            <a:r>
              <a:rPr lang="nl-BE" sz="1800" dirty="0">
                <a:solidFill>
                  <a:schemeClr val="tx1"/>
                </a:solidFill>
              </a:rPr>
              <a:t>Uitbreiding verhoogde zorg </a:t>
            </a:r>
          </a:p>
          <a:p>
            <a:pPr lvl="2"/>
            <a:r>
              <a:rPr lang="nl-BE" sz="1400" dirty="0">
                <a:solidFill>
                  <a:schemeClr val="tx1"/>
                </a:solidFill>
              </a:rPr>
              <a:t>Paramedisch team</a:t>
            </a:r>
          </a:p>
          <a:p>
            <a:pPr lvl="1"/>
            <a:r>
              <a:rPr lang="nl-BE" sz="1800" dirty="0">
                <a:solidFill>
                  <a:schemeClr val="tx1"/>
                </a:solidFill>
              </a:rPr>
              <a:t>Uitbreiding</a:t>
            </a:r>
          </a:p>
          <a:p>
            <a:pPr lvl="1"/>
            <a:r>
              <a:rPr lang="nl-BE" sz="1800" dirty="0">
                <a:solidFill>
                  <a:schemeClr val="tx1"/>
                </a:solidFill>
              </a:rPr>
              <a:t>Individueel trajecten</a:t>
            </a:r>
          </a:p>
          <a:p>
            <a:pPr lvl="1"/>
            <a:r>
              <a:rPr lang="nl-BE" sz="1800" dirty="0">
                <a:solidFill>
                  <a:schemeClr val="tx1"/>
                </a:solidFill>
              </a:rPr>
              <a:t>oudergesprek</a:t>
            </a:r>
          </a:p>
        </p:txBody>
      </p:sp>
      <p:sp>
        <p:nvSpPr>
          <p:cNvPr id="16" name="Rectangle 15">
            <a:extLst>
              <a:ext uri="{FF2B5EF4-FFF2-40B4-BE49-F238E27FC236}">
                <a16:creationId xmlns:a16="http://schemas.microsoft.com/office/drawing/2014/main" id="{6D95061B-ADFC-4592-8BB1-0D542F6F6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042523" y="6081915"/>
            <a:ext cx="6460098" cy="781696"/>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7" name="Graphic 6" descr="Open Folder">
            <a:extLst>
              <a:ext uri="{FF2B5EF4-FFF2-40B4-BE49-F238E27FC236}">
                <a16:creationId xmlns:a16="http://schemas.microsoft.com/office/drawing/2014/main" id="{AFC558D0-CA21-4D6B-8D14-876C41C4DB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44859" y="710848"/>
            <a:ext cx="5452031" cy="5452031"/>
          </a:xfrm>
          <a:prstGeom prst="rect">
            <a:avLst/>
          </a:prstGeom>
        </p:spPr>
      </p:pic>
      <p:cxnSp>
        <p:nvCxnSpPr>
          <p:cNvPr id="18" name="Straight Connector 17">
            <a:extLst>
              <a:ext uri="{FF2B5EF4-FFF2-40B4-BE49-F238E27FC236}">
                <a16:creationId xmlns:a16="http://schemas.microsoft.com/office/drawing/2014/main" id="{2B67C3E3-D148-40AD-9F4C-431AA28ACA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0DD030-ACB5-4C2C-AD03-51D52E277D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870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769E14-42A1-4194-9915-A3C3F12B0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ckground Gray Rectangle">
            <a:extLst>
              <a:ext uri="{FF2B5EF4-FFF2-40B4-BE49-F238E27FC236}">
                <a16:creationId xmlns:a16="http://schemas.microsoft.com/office/drawing/2014/main" id="{54B4AC2F-67D3-4029-9050-8F70D701E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White Rectangle">
            <a:extLst>
              <a:ext uri="{FF2B5EF4-FFF2-40B4-BE49-F238E27FC236}">
                <a16:creationId xmlns:a16="http://schemas.microsoft.com/office/drawing/2014/main" id="{1E43F547-8690-4CB0-A621-415F429D5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5C49772-EC37-9F42-A8C7-26B75D5B0FCA}"/>
              </a:ext>
            </a:extLst>
          </p:cNvPr>
          <p:cNvSpPr>
            <a:spLocks noGrp="1"/>
          </p:cNvSpPr>
          <p:nvPr>
            <p:ph type="title"/>
          </p:nvPr>
        </p:nvSpPr>
        <p:spPr>
          <a:xfrm>
            <a:off x="420624" y="1012004"/>
            <a:ext cx="4862576" cy="4795408"/>
          </a:xfrm>
        </p:spPr>
        <p:txBody>
          <a:bodyPr>
            <a:normAutofit/>
          </a:bodyPr>
          <a:lstStyle/>
          <a:p>
            <a:r>
              <a:rPr lang="nl-BE" sz="4000"/>
              <a:t>Begin/midden/eindKR</a:t>
            </a:r>
          </a:p>
        </p:txBody>
      </p:sp>
      <p:cxnSp>
        <p:nvCxnSpPr>
          <p:cNvPr id="15" name="Vertical Connector">
            <a:extLst>
              <a:ext uri="{FF2B5EF4-FFF2-40B4-BE49-F238E27FC236}">
                <a16:creationId xmlns:a16="http://schemas.microsoft.com/office/drawing/2014/main" id="{C43453A4-E672-4E99-828D-61F490D03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cxnSp>
        <p:nvCxnSpPr>
          <p:cNvPr id="17" name="Horizontal Connector 2">
            <a:extLst>
              <a:ext uri="{FF2B5EF4-FFF2-40B4-BE49-F238E27FC236}">
                <a16:creationId xmlns:a16="http://schemas.microsoft.com/office/drawing/2014/main" id="{42B3D3AB-0475-4349-9B16-455F1E315E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Tijdelijke aanduiding voor inhoud 2">
            <a:extLst>
              <a:ext uri="{FF2B5EF4-FFF2-40B4-BE49-F238E27FC236}">
                <a16:creationId xmlns:a16="http://schemas.microsoft.com/office/drawing/2014/main" id="{78629EEF-1290-4865-B22E-1F0E4E93F5F3}"/>
              </a:ext>
            </a:extLst>
          </p:cNvPr>
          <p:cNvGraphicFramePr>
            <a:graphicFrameLocks noGrp="1"/>
          </p:cNvGraphicFramePr>
          <p:nvPr>
            <p:ph idx="1"/>
            <p:extLst>
              <p:ext uri="{D42A27DB-BD31-4B8C-83A1-F6EECF244321}">
                <p14:modId xmlns:p14="http://schemas.microsoft.com/office/powerpoint/2010/main" val="1118126689"/>
              </p:ext>
            </p:extLst>
          </p:nvPr>
        </p:nvGraphicFramePr>
        <p:xfrm>
          <a:off x="5561161" y="992387"/>
          <a:ext cx="5393367" cy="4873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0510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03260-3DD3-5B49-B972-D3DEDEC8C789}"/>
              </a:ext>
            </a:extLst>
          </p:cNvPr>
          <p:cNvSpPr>
            <a:spLocks noGrp="1"/>
          </p:cNvSpPr>
          <p:nvPr>
            <p:ph type="title"/>
          </p:nvPr>
        </p:nvSpPr>
        <p:spPr/>
        <p:txBody>
          <a:bodyPr/>
          <a:lstStyle/>
          <a:p>
            <a:r>
              <a:rPr lang="nl-BE" dirty="0"/>
              <a:t>Sjabloon in smartschool</a:t>
            </a:r>
          </a:p>
        </p:txBody>
      </p:sp>
      <p:sp>
        <p:nvSpPr>
          <p:cNvPr id="3" name="Tijdelijke aanduiding voor inhoud 2">
            <a:extLst>
              <a:ext uri="{FF2B5EF4-FFF2-40B4-BE49-F238E27FC236}">
                <a16:creationId xmlns:a16="http://schemas.microsoft.com/office/drawing/2014/main" id="{F8DDF128-68F4-114E-BE50-08A73724F1FD}"/>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612B9327-5F0F-4247-A761-FFACB5AE1DE4}"/>
              </a:ext>
            </a:extLst>
          </p:cNvPr>
          <p:cNvPicPr>
            <a:picLocks noChangeAspect="1"/>
          </p:cNvPicPr>
          <p:nvPr/>
        </p:nvPicPr>
        <p:blipFill>
          <a:blip r:embed="rId2"/>
          <a:stretch>
            <a:fillRect/>
          </a:stretch>
        </p:blipFill>
        <p:spPr>
          <a:xfrm>
            <a:off x="469900" y="2715966"/>
            <a:ext cx="11722100" cy="2425700"/>
          </a:xfrm>
          <a:prstGeom prst="rect">
            <a:avLst/>
          </a:prstGeom>
        </p:spPr>
      </p:pic>
    </p:spTree>
    <p:extLst>
      <p:ext uri="{BB962C8B-B14F-4D97-AF65-F5344CB8AC3E}">
        <p14:creationId xmlns:p14="http://schemas.microsoft.com/office/powerpoint/2010/main" val="717756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535A1-15EA-9A49-9A7B-AE8CD00C2C49}"/>
              </a:ext>
            </a:extLst>
          </p:cNvPr>
          <p:cNvSpPr>
            <a:spLocks noGrp="1"/>
          </p:cNvSpPr>
          <p:nvPr>
            <p:ph type="title"/>
          </p:nvPr>
        </p:nvSpPr>
        <p:spPr/>
        <p:txBody>
          <a:bodyPr/>
          <a:lstStyle/>
          <a:p>
            <a:r>
              <a:rPr lang="nl-BE" dirty="0"/>
              <a:t>Verhoogde zorg</a:t>
            </a:r>
          </a:p>
        </p:txBody>
      </p:sp>
      <p:sp>
        <p:nvSpPr>
          <p:cNvPr id="3" name="Tijdelijke aanduiding voor inhoud 2">
            <a:extLst>
              <a:ext uri="{FF2B5EF4-FFF2-40B4-BE49-F238E27FC236}">
                <a16:creationId xmlns:a16="http://schemas.microsoft.com/office/drawing/2014/main" id="{D9462F9F-E042-C94F-A62A-A5B64D73B0BC}"/>
              </a:ext>
            </a:extLst>
          </p:cNvPr>
          <p:cNvSpPr>
            <a:spLocks noGrp="1"/>
          </p:cNvSpPr>
          <p:nvPr>
            <p:ph idx="1"/>
          </p:nvPr>
        </p:nvSpPr>
        <p:spPr/>
        <p:txBody>
          <a:bodyPr/>
          <a:lstStyle/>
          <a:p>
            <a:r>
              <a:rPr lang="nl-BE" dirty="0"/>
              <a:t>Aanvraag bijscholing begeleiding </a:t>
            </a:r>
            <a:r>
              <a:rPr lang="nl-BE" dirty="0">
                <a:highlight>
                  <a:srgbClr val="FFFF00"/>
                </a:highlight>
              </a:rPr>
              <a:t>( rechtstreekse aanvraag vanuit de KR? Laten linken?) </a:t>
            </a:r>
          </a:p>
          <a:p>
            <a:r>
              <a:rPr lang="nl-BE" dirty="0"/>
              <a:t>Verslag bijscholing begeleiding = schrijfvak</a:t>
            </a:r>
          </a:p>
        </p:txBody>
      </p:sp>
    </p:spTree>
    <p:extLst>
      <p:ext uri="{BB962C8B-B14F-4D97-AF65-F5344CB8AC3E}">
        <p14:creationId xmlns:p14="http://schemas.microsoft.com/office/powerpoint/2010/main" val="141192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730981-C900-214F-95F8-F95BE2AF7840}"/>
              </a:ext>
            </a:extLst>
          </p:cNvPr>
          <p:cNvSpPr>
            <a:spLocks noGrp="1"/>
          </p:cNvSpPr>
          <p:nvPr>
            <p:ph type="title"/>
          </p:nvPr>
        </p:nvSpPr>
        <p:spPr/>
        <p:txBody>
          <a:bodyPr/>
          <a:lstStyle/>
          <a:p>
            <a:endParaRPr lang="nl-BE"/>
          </a:p>
        </p:txBody>
      </p:sp>
      <p:pic>
        <p:nvPicPr>
          <p:cNvPr id="4" name="Tijdelijke aanduiding voor inhoud 3">
            <a:extLst>
              <a:ext uri="{FF2B5EF4-FFF2-40B4-BE49-F238E27FC236}">
                <a16:creationId xmlns:a16="http://schemas.microsoft.com/office/drawing/2014/main" id="{87D97C91-3D7B-F54B-BF1D-F2CD4F36A43B}"/>
              </a:ext>
            </a:extLst>
          </p:cNvPr>
          <p:cNvPicPr>
            <a:picLocks noGrp="1" noChangeAspect="1"/>
          </p:cNvPicPr>
          <p:nvPr>
            <p:ph idx="1"/>
          </p:nvPr>
        </p:nvPicPr>
        <p:blipFill>
          <a:blip r:embed="rId2"/>
          <a:stretch>
            <a:fillRect/>
          </a:stretch>
        </p:blipFill>
        <p:spPr>
          <a:xfrm>
            <a:off x="420688" y="1835593"/>
            <a:ext cx="10542587" cy="4186938"/>
          </a:xfrm>
          <a:prstGeom prst="rect">
            <a:avLst/>
          </a:prstGeom>
        </p:spPr>
      </p:pic>
    </p:spTree>
    <p:extLst>
      <p:ext uri="{BB962C8B-B14F-4D97-AF65-F5344CB8AC3E}">
        <p14:creationId xmlns:p14="http://schemas.microsoft.com/office/powerpoint/2010/main" val="454477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DD44BB-9E21-914B-A295-C68501BEE77B}"/>
              </a:ext>
            </a:extLst>
          </p:cNvPr>
          <p:cNvSpPr>
            <a:spLocks noGrp="1"/>
          </p:cNvSpPr>
          <p:nvPr>
            <p:ph type="title"/>
          </p:nvPr>
        </p:nvSpPr>
        <p:spPr/>
        <p:txBody>
          <a:bodyPr/>
          <a:lstStyle/>
          <a:p>
            <a:r>
              <a:rPr lang="nl-BE" dirty="0"/>
              <a:t>Uitbreiding verhoogde zorg</a:t>
            </a:r>
          </a:p>
        </p:txBody>
      </p:sp>
      <p:sp>
        <p:nvSpPr>
          <p:cNvPr id="3" name="Tijdelijke aanduiding voor inhoud 2">
            <a:extLst>
              <a:ext uri="{FF2B5EF4-FFF2-40B4-BE49-F238E27FC236}">
                <a16:creationId xmlns:a16="http://schemas.microsoft.com/office/drawing/2014/main" id="{D5BC4A3D-96CB-234B-BDFF-36214A30292A}"/>
              </a:ext>
            </a:extLst>
          </p:cNvPr>
          <p:cNvSpPr>
            <a:spLocks noGrp="1"/>
          </p:cNvSpPr>
          <p:nvPr>
            <p:ph idx="1"/>
          </p:nvPr>
        </p:nvSpPr>
        <p:spPr/>
        <p:txBody>
          <a:bodyPr>
            <a:normAutofit/>
          </a:bodyPr>
          <a:lstStyle/>
          <a:p>
            <a:r>
              <a:rPr lang="nl-BE" dirty="0"/>
              <a:t>Aanvraag paramedici </a:t>
            </a:r>
            <a:r>
              <a:rPr lang="nl-BE" dirty="0">
                <a:highlight>
                  <a:srgbClr val="FFFF00"/>
                </a:highlight>
              </a:rPr>
              <a:t>( rechtstreekse aanvraag vanuit de KR? Laten linken?) </a:t>
            </a:r>
          </a:p>
          <a:p>
            <a:r>
              <a:rPr lang="nl-BE" dirty="0">
                <a:solidFill>
                  <a:schemeClr val="tx1"/>
                </a:solidFill>
              </a:rPr>
              <a:t>Tussentijdse verslagen  paramedici = schrijfvak</a:t>
            </a:r>
          </a:p>
          <a:p>
            <a:pPr marL="0" indent="0">
              <a:buNone/>
            </a:pPr>
            <a:endParaRPr lang="nl-BE" dirty="0">
              <a:solidFill>
                <a:schemeClr val="tx1"/>
              </a:solidFill>
            </a:endParaRPr>
          </a:p>
          <a:p>
            <a:r>
              <a:rPr lang="nl-BE" dirty="0">
                <a:solidFill>
                  <a:schemeClr val="tx1"/>
                </a:solidFill>
              </a:rPr>
              <a:t>Aanvraag B.E.U.  Ondersteuning </a:t>
            </a:r>
            <a:r>
              <a:rPr lang="nl-BE" dirty="0">
                <a:highlight>
                  <a:srgbClr val="FFFF00"/>
                </a:highlight>
              </a:rPr>
              <a:t>( rechtstreekse aanvraag vanuit de KR? Laten linken?) </a:t>
            </a:r>
            <a:endParaRPr lang="nl-BE" dirty="0">
              <a:solidFill>
                <a:schemeClr val="tx1"/>
              </a:solidFill>
            </a:endParaRPr>
          </a:p>
          <a:p>
            <a:r>
              <a:rPr lang="nl-BE" dirty="0">
                <a:solidFill>
                  <a:schemeClr val="tx1"/>
                </a:solidFill>
              </a:rPr>
              <a:t>Doelstelling B.E.U. (servicedocument type 3)</a:t>
            </a:r>
          </a:p>
          <a:p>
            <a:pPr marL="0" indent="0">
              <a:buNone/>
            </a:pPr>
            <a:endParaRPr lang="nl-BE" dirty="0"/>
          </a:p>
        </p:txBody>
      </p:sp>
    </p:spTree>
    <p:extLst>
      <p:ext uri="{BB962C8B-B14F-4D97-AF65-F5344CB8AC3E}">
        <p14:creationId xmlns:p14="http://schemas.microsoft.com/office/powerpoint/2010/main" val="1276149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730981-C900-214F-95F8-F95BE2AF7840}"/>
              </a:ext>
            </a:extLst>
          </p:cNvPr>
          <p:cNvSpPr>
            <a:spLocks noGrp="1"/>
          </p:cNvSpPr>
          <p:nvPr>
            <p:ph type="title"/>
          </p:nvPr>
        </p:nvSpPr>
        <p:spPr/>
        <p:txBody>
          <a:bodyPr/>
          <a:lstStyle/>
          <a:p>
            <a:endParaRPr lang="nl-BE"/>
          </a:p>
        </p:txBody>
      </p:sp>
      <p:pic>
        <p:nvPicPr>
          <p:cNvPr id="4" name="Tijdelijke aanduiding voor inhoud 3">
            <a:extLst>
              <a:ext uri="{FF2B5EF4-FFF2-40B4-BE49-F238E27FC236}">
                <a16:creationId xmlns:a16="http://schemas.microsoft.com/office/drawing/2014/main" id="{87D97C91-3D7B-F54B-BF1D-F2CD4F36A43B}"/>
              </a:ext>
            </a:extLst>
          </p:cNvPr>
          <p:cNvPicPr>
            <a:picLocks noGrp="1" noChangeAspect="1"/>
          </p:cNvPicPr>
          <p:nvPr>
            <p:ph idx="1"/>
          </p:nvPr>
        </p:nvPicPr>
        <p:blipFill>
          <a:blip r:embed="rId2"/>
          <a:stretch>
            <a:fillRect/>
          </a:stretch>
        </p:blipFill>
        <p:spPr>
          <a:xfrm>
            <a:off x="420688" y="1835593"/>
            <a:ext cx="10542587" cy="4186938"/>
          </a:xfrm>
          <a:prstGeom prst="rect">
            <a:avLst/>
          </a:prstGeom>
        </p:spPr>
      </p:pic>
    </p:spTree>
    <p:extLst>
      <p:ext uri="{BB962C8B-B14F-4D97-AF65-F5344CB8AC3E}">
        <p14:creationId xmlns:p14="http://schemas.microsoft.com/office/powerpoint/2010/main" val="4140645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82A52-7308-1942-92FD-111B8B2273EA}"/>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86629C07-03DF-8E44-A5FC-EC79EE9A3961}"/>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AE5FD9DA-7D1E-3148-862C-7F680546F5E7}"/>
              </a:ext>
            </a:extLst>
          </p:cNvPr>
          <p:cNvPicPr>
            <a:picLocks noChangeAspect="1"/>
          </p:cNvPicPr>
          <p:nvPr/>
        </p:nvPicPr>
        <p:blipFill>
          <a:blip r:embed="rId2"/>
          <a:stretch>
            <a:fillRect/>
          </a:stretch>
        </p:blipFill>
        <p:spPr>
          <a:xfrm>
            <a:off x="407759" y="0"/>
            <a:ext cx="11376482" cy="6858000"/>
          </a:xfrm>
          <a:prstGeom prst="rect">
            <a:avLst/>
          </a:prstGeom>
        </p:spPr>
      </p:pic>
    </p:spTree>
    <p:extLst>
      <p:ext uri="{BB962C8B-B14F-4D97-AF65-F5344CB8AC3E}">
        <p14:creationId xmlns:p14="http://schemas.microsoft.com/office/powerpoint/2010/main" val="3810355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1554BC-BE64-5041-9765-DCCB7AFE3610}"/>
              </a:ext>
            </a:extLst>
          </p:cNvPr>
          <p:cNvSpPr>
            <a:spLocks noGrp="1"/>
          </p:cNvSpPr>
          <p:nvPr>
            <p:ph type="title"/>
          </p:nvPr>
        </p:nvSpPr>
        <p:spPr/>
        <p:txBody>
          <a:bodyPr/>
          <a:lstStyle/>
          <a:p>
            <a:r>
              <a:rPr lang="nl-BE" dirty="0"/>
              <a:t>Uitbreiding zorg</a:t>
            </a:r>
          </a:p>
        </p:txBody>
      </p:sp>
      <p:sp>
        <p:nvSpPr>
          <p:cNvPr id="3" name="Tijdelijke aanduiding voor inhoud 2">
            <a:extLst>
              <a:ext uri="{FF2B5EF4-FFF2-40B4-BE49-F238E27FC236}">
                <a16:creationId xmlns:a16="http://schemas.microsoft.com/office/drawing/2014/main" id="{F82EE291-8FD8-DC42-A113-5CA349B67820}"/>
              </a:ext>
            </a:extLst>
          </p:cNvPr>
          <p:cNvSpPr>
            <a:spLocks noGrp="1"/>
          </p:cNvSpPr>
          <p:nvPr>
            <p:ph idx="1"/>
          </p:nvPr>
        </p:nvSpPr>
        <p:spPr/>
        <p:txBody>
          <a:bodyPr/>
          <a:lstStyle/>
          <a:p>
            <a:r>
              <a:rPr lang="nl-BE" dirty="0"/>
              <a:t>Werken met keuzenlijst en dan tekstvak dat verschijnt (datum is van belang!)</a:t>
            </a:r>
          </a:p>
          <a:p>
            <a:pPr lvl="1"/>
            <a:r>
              <a:rPr lang="nl-BE" dirty="0"/>
              <a:t>Keuzelijst: </a:t>
            </a:r>
          </a:p>
          <a:p>
            <a:pPr lvl="2"/>
            <a:r>
              <a:rPr lang="nl-BE" dirty="0"/>
              <a:t>Overleg CLB </a:t>
            </a:r>
          </a:p>
          <a:p>
            <a:pPr lvl="2"/>
            <a:r>
              <a:rPr lang="nl-BE" dirty="0"/>
              <a:t>NAFT </a:t>
            </a:r>
          </a:p>
          <a:p>
            <a:pPr lvl="2"/>
            <a:r>
              <a:rPr lang="nl-BE" dirty="0"/>
              <a:t>Zorgboer </a:t>
            </a:r>
          </a:p>
          <a:p>
            <a:pPr lvl="2"/>
            <a:r>
              <a:rPr lang="nl-BE" dirty="0"/>
              <a:t>Dagbesteding</a:t>
            </a:r>
          </a:p>
          <a:p>
            <a:pPr lvl="2"/>
            <a:r>
              <a:rPr lang="nl-BE" dirty="0"/>
              <a:t>Psychologische opvolging </a:t>
            </a:r>
          </a:p>
          <a:p>
            <a:pPr lvl="2"/>
            <a:r>
              <a:rPr lang="nl-BE" dirty="0"/>
              <a:t>Gerechtelijke </a:t>
            </a:r>
          </a:p>
          <a:p>
            <a:pPr lvl="2"/>
            <a:r>
              <a:rPr lang="nl-BE" dirty="0"/>
              <a:t>Oudergesprek </a:t>
            </a:r>
          </a:p>
          <a:p>
            <a:pPr lvl="2"/>
            <a:r>
              <a:rPr lang="nl-BE" dirty="0"/>
              <a:t>andren</a:t>
            </a:r>
          </a:p>
        </p:txBody>
      </p:sp>
    </p:spTree>
    <p:extLst>
      <p:ext uri="{BB962C8B-B14F-4D97-AF65-F5344CB8AC3E}">
        <p14:creationId xmlns:p14="http://schemas.microsoft.com/office/powerpoint/2010/main" val="3492920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659FE8-6311-0749-9F10-FD06C07BC11C}"/>
              </a:ext>
            </a:extLst>
          </p:cNvPr>
          <p:cNvSpPr>
            <a:spLocks noGrp="1"/>
          </p:cNvSpPr>
          <p:nvPr>
            <p:ph type="title"/>
          </p:nvPr>
        </p:nvSpPr>
        <p:spPr/>
        <p:txBody>
          <a:bodyPr/>
          <a:lstStyle/>
          <a:p>
            <a:r>
              <a:rPr lang="nl-BE" dirty="0"/>
              <a:t>Individuele trajecten</a:t>
            </a:r>
          </a:p>
        </p:txBody>
      </p:sp>
      <p:sp>
        <p:nvSpPr>
          <p:cNvPr id="3" name="Tijdelijke aanduiding voor inhoud 2">
            <a:extLst>
              <a:ext uri="{FF2B5EF4-FFF2-40B4-BE49-F238E27FC236}">
                <a16:creationId xmlns:a16="http://schemas.microsoft.com/office/drawing/2014/main" id="{2BB18C97-6249-5F4F-82DE-5AA373CFE113}"/>
              </a:ext>
            </a:extLst>
          </p:cNvPr>
          <p:cNvSpPr>
            <a:spLocks noGrp="1"/>
          </p:cNvSpPr>
          <p:nvPr>
            <p:ph idx="1"/>
          </p:nvPr>
        </p:nvSpPr>
        <p:spPr/>
        <p:txBody>
          <a:bodyPr/>
          <a:lstStyle/>
          <a:p>
            <a:r>
              <a:rPr lang="nl-BE" dirty="0"/>
              <a:t>Wanneer de lessenrooster van de leerlingen wijzigt door moeilijkheden in het onderwijsproces = bijlage kunnen toevoegen</a:t>
            </a:r>
          </a:p>
          <a:p>
            <a:pPr lvl="1"/>
            <a:r>
              <a:rPr lang="nl-BE" dirty="0"/>
              <a:t>Lessenrooster </a:t>
            </a:r>
          </a:p>
          <a:p>
            <a:pPr lvl="1"/>
            <a:r>
              <a:rPr lang="nl-BE" dirty="0"/>
              <a:t>Nieuwe doelstellingen </a:t>
            </a:r>
          </a:p>
          <a:p>
            <a:pPr lvl="1"/>
            <a:r>
              <a:rPr lang="nl-BE" dirty="0"/>
              <a:t>Afspraken = tekstvak</a:t>
            </a:r>
          </a:p>
          <a:p>
            <a:pPr lvl="1"/>
            <a:r>
              <a:rPr lang="nl-BE" dirty="0"/>
              <a:t>Evaluatie= tekstvak</a:t>
            </a:r>
          </a:p>
          <a:p>
            <a:pPr lvl="1"/>
            <a:r>
              <a:rPr lang="nl-BE" dirty="0"/>
              <a:t>Oudergesprek</a:t>
            </a:r>
          </a:p>
        </p:txBody>
      </p:sp>
    </p:spTree>
    <p:extLst>
      <p:ext uri="{BB962C8B-B14F-4D97-AF65-F5344CB8AC3E}">
        <p14:creationId xmlns:p14="http://schemas.microsoft.com/office/powerpoint/2010/main" val="3260427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5955B3A-C08D-43E6-ABEF-A4F616FB6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C719694A-8B4E-4127-9C08-9B8F39B6F2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Drie pijlen in de roos">
            <a:extLst>
              <a:ext uri="{FF2B5EF4-FFF2-40B4-BE49-F238E27FC236}">
                <a16:creationId xmlns:a16="http://schemas.microsoft.com/office/drawing/2014/main" id="{26961D77-8734-4C99-B40A-47CBD73A06D0}"/>
              </a:ext>
            </a:extLst>
          </p:cNvPr>
          <p:cNvPicPr>
            <a:picLocks noChangeAspect="1"/>
          </p:cNvPicPr>
          <p:nvPr/>
        </p:nvPicPr>
        <p:blipFill rotWithShape="1">
          <a:blip r:embed="rId2"/>
          <a:srcRect t="14101" r="-1" b="-1"/>
          <a:stretch/>
        </p:blipFill>
        <p:spPr>
          <a:xfrm>
            <a:off x="20" y="-1"/>
            <a:ext cx="12188932" cy="6858000"/>
          </a:xfrm>
          <a:prstGeom prst="rect">
            <a:avLst/>
          </a:prstGeom>
        </p:spPr>
      </p:pic>
      <p:sp>
        <p:nvSpPr>
          <p:cNvPr id="15" name="Rectangle 14">
            <a:extLst>
              <a:ext uri="{FF2B5EF4-FFF2-40B4-BE49-F238E27FC236}">
                <a16:creationId xmlns:a16="http://schemas.microsoft.com/office/drawing/2014/main" id="{F48FD612-9E12-478B-833B-861D330DF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1"/>
            <a:ext cx="12188952" cy="2780581"/>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9C8AE94-5CB7-C64C-A3E8-2FBBB775A36E}"/>
              </a:ext>
            </a:extLst>
          </p:cNvPr>
          <p:cNvSpPr>
            <a:spLocks noGrp="1"/>
          </p:cNvSpPr>
          <p:nvPr>
            <p:ph type="title"/>
          </p:nvPr>
        </p:nvSpPr>
        <p:spPr>
          <a:xfrm>
            <a:off x="422899" y="374849"/>
            <a:ext cx="5278995" cy="1558680"/>
          </a:xfrm>
        </p:spPr>
        <p:txBody>
          <a:bodyPr vert="horz" lIns="91440" tIns="45720" rIns="91440" bIns="45720" rtlCol="0" anchor="t">
            <a:normAutofit/>
          </a:bodyPr>
          <a:lstStyle/>
          <a:p>
            <a:r>
              <a:rPr lang="en-US" sz="4800">
                <a:solidFill>
                  <a:srgbClr val="FFFFFF"/>
                </a:solidFill>
              </a:rPr>
              <a:t>Doelstelling </a:t>
            </a:r>
          </a:p>
        </p:txBody>
      </p:sp>
      <p:cxnSp>
        <p:nvCxnSpPr>
          <p:cNvPr id="17" name="Straight Connector 16">
            <a:extLst>
              <a:ext uri="{FF2B5EF4-FFF2-40B4-BE49-F238E27FC236}">
                <a16:creationId xmlns:a16="http://schemas.microsoft.com/office/drawing/2014/main" id="{CF2CC60F-C99A-48C5-856F-3C79856E9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A2ED1C-4B10-41E7-9BF6-7447B99B98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B0D538CE-388F-4344-A73E-04847AB9C3CB}"/>
              </a:ext>
            </a:extLst>
          </p:cNvPr>
          <p:cNvSpPr txBox="1"/>
          <p:nvPr/>
        </p:nvSpPr>
        <p:spPr>
          <a:xfrm>
            <a:off x="1270000" y="1540933"/>
            <a:ext cx="7433733" cy="1754326"/>
          </a:xfrm>
          <a:prstGeom prst="rect">
            <a:avLst/>
          </a:prstGeom>
          <a:noFill/>
        </p:spPr>
        <p:txBody>
          <a:bodyPr wrap="square" rtlCol="0">
            <a:spAutoFit/>
          </a:bodyPr>
          <a:lstStyle/>
          <a:p>
            <a:r>
              <a:rPr lang="nl-BE" dirty="0">
                <a:solidFill>
                  <a:schemeClr val="bg1"/>
                </a:solidFill>
              </a:rPr>
              <a:t>Een gebruiksvriendelijk systeem met als doelstelling planlastverlaging, centraliseren van alle informatie die er is, vertalen van handelingsplanning en handelingsgericht werken op basis van alles wat er reeds is. Inhoudelijk verder gaan op alles wat er is en vanuit de sterktes een cultuurverandering bewerkstelligen. </a:t>
            </a:r>
          </a:p>
          <a:p>
            <a:endParaRPr lang="nl-BE" dirty="0"/>
          </a:p>
        </p:txBody>
      </p:sp>
    </p:spTree>
    <p:extLst>
      <p:ext uri="{BB962C8B-B14F-4D97-AF65-F5344CB8AC3E}">
        <p14:creationId xmlns:p14="http://schemas.microsoft.com/office/powerpoint/2010/main" val="3264986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1335D9B3-B2C5-40E1-BFF9-E01D0DB42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67B224C-B75D-1D46-9A29-FD90B6E4663C}"/>
              </a:ext>
            </a:extLst>
          </p:cNvPr>
          <p:cNvSpPr>
            <a:spLocks noGrp="1"/>
          </p:cNvSpPr>
          <p:nvPr>
            <p:ph type="title"/>
          </p:nvPr>
        </p:nvSpPr>
        <p:spPr>
          <a:xfrm>
            <a:off x="422900" y="540167"/>
            <a:ext cx="4028783" cy="2135867"/>
          </a:xfrm>
        </p:spPr>
        <p:txBody>
          <a:bodyPr anchor="b">
            <a:normAutofit/>
          </a:bodyPr>
          <a:lstStyle/>
          <a:p>
            <a:r>
              <a:rPr lang="nl-BE" sz="4800">
                <a:solidFill>
                  <a:schemeClr val="tx1"/>
                </a:solidFill>
              </a:rPr>
              <a:t>Interface voor leerkrachten</a:t>
            </a:r>
          </a:p>
        </p:txBody>
      </p:sp>
      <p:sp>
        <p:nvSpPr>
          <p:cNvPr id="8" name="Content Placeholder 7">
            <a:extLst>
              <a:ext uri="{FF2B5EF4-FFF2-40B4-BE49-F238E27FC236}">
                <a16:creationId xmlns:a16="http://schemas.microsoft.com/office/drawing/2014/main" id="{EC036B39-EE70-4CFE-A703-DC7155722E02}"/>
              </a:ext>
            </a:extLst>
          </p:cNvPr>
          <p:cNvSpPr>
            <a:spLocks noGrp="1"/>
          </p:cNvSpPr>
          <p:nvPr>
            <p:ph idx="1"/>
          </p:nvPr>
        </p:nvSpPr>
        <p:spPr>
          <a:xfrm>
            <a:off x="422900" y="2880452"/>
            <a:ext cx="4028783" cy="3095445"/>
          </a:xfrm>
        </p:spPr>
        <p:txBody>
          <a:bodyPr anchor="t">
            <a:normAutofit/>
          </a:bodyPr>
          <a:lstStyle/>
          <a:p>
            <a:r>
              <a:rPr lang="en-US" sz="1800" dirty="0" err="1">
                <a:solidFill>
                  <a:schemeClr val="tx1"/>
                </a:solidFill>
              </a:rPr>
              <a:t>Een</a:t>
            </a:r>
            <a:r>
              <a:rPr lang="en-US" sz="1800" dirty="0">
                <a:solidFill>
                  <a:schemeClr val="tx1"/>
                </a:solidFill>
              </a:rPr>
              <a:t> </a:t>
            </a:r>
            <a:r>
              <a:rPr lang="en-US" sz="1800" dirty="0" err="1">
                <a:solidFill>
                  <a:schemeClr val="tx1"/>
                </a:solidFill>
              </a:rPr>
              <a:t>voorbeeld</a:t>
            </a:r>
            <a:endParaRPr lang="en-US" sz="1800" dirty="0">
              <a:solidFill>
                <a:schemeClr val="tx1"/>
              </a:solidFill>
            </a:endParaRPr>
          </a:p>
        </p:txBody>
      </p:sp>
      <p:sp>
        <p:nvSpPr>
          <p:cNvPr id="17" name="Rectangle 16">
            <a:extLst>
              <a:ext uri="{FF2B5EF4-FFF2-40B4-BE49-F238E27FC236}">
                <a16:creationId xmlns:a16="http://schemas.microsoft.com/office/drawing/2014/main" id="{6D95061B-ADFC-4592-8BB1-0D542F6F6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042523" y="6081915"/>
            <a:ext cx="6460098" cy="781696"/>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4" name="Tijdelijke aanduiding voor inhoud 3">
            <a:extLst>
              <a:ext uri="{FF2B5EF4-FFF2-40B4-BE49-F238E27FC236}">
                <a16:creationId xmlns:a16="http://schemas.microsoft.com/office/drawing/2014/main" id="{AF2B23F3-F42C-C540-8633-925DC643D8FB}"/>
              </a:ext>
            </a:extLst>
          </p:cNvPr>
          <p:cNvPicPr>
            <a:picLocks noChangeAspect="1"/>
          </p:cNvPicPr>
          <p:nvPr/>
        </p:nvPicPr>
        <p:blipFill>
          <a:blip r:embed="rId3"/>
          <a:stretch>
            <a:fillRect/>
          </a:stretch>
        </p:blipFill>
        <p:spPr>
          <a:xfrm>
            <a:off x="5036801" y="1624666"/>
            <a:ext cx="6460089" cy="4538212"/>
          </a:xfrm>
          <a:prstGeom prst="rect">
            <a:avLst/>
          </a:prstGeom>
        </p:spPr>
      </p:pic>
      <p:cxnSp>
        <p:nvCxnSpPr>
          <p:cNvPr id="19" name="Straight Connector 18">
            <a:extLst>
              <a:ext uri="{FF2B5EF4-FFF2-40B4-BE49-F238E27FC236}">
                <a16:creationId xmlns:a16="http://schemas.microsoft.com/office/drawing/2014/main" id="{2B67C3E3-D148-40AD-9F4C-431AA28ACA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0DD030-ACB5-4C2C-AD03-51D52E277D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788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8DA47B-1E30-354F-B43B-9A9DB324EF04}"/>
              </a:ext>
            </a:extLst>
          </p:cNvPr>
          <p:cNvSpPr>
            <a:spLocks noGrp="1"/>
          </p:cNvSpPr>
          <p:nvPr>
            <p:ph type="title"/>
          </p:nvPr>
        </p:nvSpPr>
        <p:spPr/>
        <p:txBody>
          <a:bodyPr/>
          <a:lstStyle/>
          <a:p>
            <a:r>
              <a:rPr lang="nl-BE" dirty="0"/>
              <a:t>Inloggen om te werken in het systeem</a:t>
            </a:r>
          </a:p>
        </p:txBody>
      </p:sp>
      <p:sp>
        <p:nvSpPr>
          <p:cNvPr id="3" name="Tijdelijke aanduiding voor inhoud 2">
            <a:extLst>
              <a:ext uri="{FF2B5EF4-FFF2-40B4-BE49-F238E27FC236}">
                <a16:creationId xmlns:a16="http://schemas.microsoft.com/office/drawing/2014/main" id="{3FBA7BD6-91C7-FE4D-B799-978BC73215EA}"/>
              </a:ext>
            </a:extLst>
          </p:cNvPr>
          <p:cNvSpPr>
            <a:spLocks noGrp="1"/>
          </p:cNvSpPr>
          <p:nvPr>
            <p:ph idx="1"/>
          </p:nvPr>
        </p:nvSpPr>
        <p:spPr/>
        <p:txBody>
          <a:bodyPr>
            <a:normAutofit fontScale="92500" lnSpcReduction="20000"/>
          </a:bodyPr>
          <a:lstStyle/>
          <a:p>
            <a:pPr marL="0" indent="0">
              <a:buNone/>
            </a:pPr>
            <a:r>
              <a:rPr lang="nl-BE" dirty="0"/>
              <a:t>Naargelang het mandaat binnen de school verschijnen sommige modules of verschijnen ze niet – onderscheid mandaten: </a:t>
            </a:r>
          </a:p>
          <a:p>
            <a:pPr>
              <a:buFontTx/>
              <a:buChar char="-"/>
            </a:pPr>
            <a:r>
              <a:rPr lang="nl-BE" dirty="0"/>
              <a:t>Leerkracht </a:t>
            </a:r>
          </a:p>
          <a:p>
            <a:pPr>
              <a:buFontTx/>
              <a:buChar char="-"/>
            </a:pPr>
            <a:r>
              <a:rPr lang="nl-BE" dirty="0"/>
              <a:t>Adminstratie </a:t>
            </a:r>
          </a:p>
          <a:p>
            <a:pPr>
              <a:buFontTx/>
              <a:buChar char="-"/>
            </a:pPr>
            <a:r>
              <a:rPr lang="nl-BE" dirty="0"/>
              <a:t>Orthopedagoog </a:t>
            </a:r>
          </a:p>
          <a:p>
            <a:pPr>
              <a:buFontTx/>
              <a:buChar char="-"/>
            </a:pPr>
            <a:r>
              <a:rPr lang="nl-BE" dirty="0"/>
              <a:t>Paramedici</a:t>
            </a:r>
          </a:p>
          <a:p>
            <a:pPr>
              <a:buFontTx/>
              <a:buChar char="-"/>
            </a:pPr>
            <a:r>
              <a:rPr lang="nl-BE" dirty="0"/>
              <a:t>Leerlingenbegeleider </a:t>
            </a:r>
          </a:p>
          <a:p>
            <a:pPr>
              <a:buFontTx/>
              <a:buChar char="-"/>
            </a:pPr>
            <a:r>
              <a:rPr lang="nl-BE" dirty="0"/>
              <a:t>Klassenraad </a:t>
            </a:r>
          </a:p>
          <a:p>
            <a:pPr>
              <a:buFontTx/>
              <a:buChar char="-"/>
            </a:pPr>
            <a:r>
              <a:rPr lang="nl-BE" dirty="0"/>
              <a:t>Bijscholing begeleiding </a:t>
            </a:r>
          </a:p>
          <a:p>
            <a:pPr>
              <a:buFontTx/>
              <a:buChar char="-"/>
            </a:pPr>
            <a:r>
              <a:rPr lang="nl-BE" dirty="0"/>
              <a:t>Klassendirecteur </a:t>
            </a:r>
          </a:p>
          <a:p>
            <a:pPr>
              <a:buFontTx/>
              <a:buChar char="-"/>
            </a:pPr>
            <a:r>
              <a:rPr lang="nl-BE" dirty="0"/>
              <a:t>TAC</a:t>
            </a:r>
          </a:p>
        </p:txBody>
      </p:sp>
    </p:spTree>
    <p:extLst>
      <p:ext uri="{BB962C8B-B14F-4D97-AF65-F5344CB8AC3E}">
        <p14:creationId xmlns:p14="http://schemas.microsoft.com/office/powerpoint/2010/main" val="3988210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BA314C-1D1C-5D46-9D17-40F2720DB200}"/>
              </a:ext>
            </a:extLst>
          </p:cNvPr>
          <p:cNvSpPr>
            <a:spLocks noGrp="1"/>
          </p:cNvSpPr>
          <p:nvPr>
            <p:ph type="title"/>
          </p:nvPr>
        </p:nvSpPr>
        <p:spPr/>
        <p:txBody>
          <a:bodyPr/>
          <a:lstStyle/>
          <a:p>
            <a:r>
              <a:rPr lang="nl-BE" dirty="0"/>
              <a:t>Modules zichtbaar bij leerkrachten</a:t>
            </a:r>
          </a:p>
        </p:txBody>
      </p:sp>
      <p:sp>
        <p:nvSpPr>
          <p:cNvPr id="3" name="Tijdelijke aanduiding voor inhoud 2">
            <a:extLst>
              <a:ext uri="{FF2B5EF4-FFF2-40B4-BE49-F238E27FC236}">
                <a16:creationId xmlns:a16="http://schemas.microsoft.com/office/drawing/2014/main" id="{9A5AEAF8-DBFD-A044-B6B4-95C8329D5D96}"/>
              </a:ext>
            </a:extLst>
          </p:cNvPr>
          <p:cNvSpPr>
            <a:spLocks noGrp="1"/>
          </p:cNvSpPr>
          <p:nvPr>
            <p:ph idx="1"/>
          </p:nvPr>
        </p:nvSpPr>
        <p:spPr/>
        <p:txBody>
          <a:bodyPr/>
          <a:lstStyle/>
          <a:p>
            <a:r>
              <a:rPr lang="nl-BE" dirty="0"/>
              <a:t>GWP </a:t>
            </a:r>
          </a:p>
          <a:p>
            <a:r>
              <a:rPr lang="nl-BE" dirty="0"/>
              <a:t>Agenda </a:t>
            </a:r>
          </a:p>
          <a:p>
            <a:r>
              <a:rPr lang="nl-BE" dirty="0"/>
              <a:t>Puntenboek </a:t>
            </a:r>
          </a:p>
          <a:p>
            <a:r>
              <a:rPr lang="nl-BE" dirty="0"/>
              <a:t>Rapport </a:t>
            </a:r>
          </a:p>
          <a:p>
            <a:r>
              <a:rPr lang="nl-BE" dirty="0"/>
              <a:t>Groene en blauwe lade </a:t>
            </a:r>
          </a:p>
          <a:p>
            <a:r>
              <a:rPr lang="nl-BE" dirty="0"/>
              <a:t>Klasfeedback </a:t>
            </a:r>
          </a:p>
          <a:p>
            <a:r>
              <a:rPr lang="nl-BE" dirty="0"/>
              <a:t>Verborgen map </a:t>
            </a:r>
          </a:p>
        </p:txBody>
      </p:sp>
    </p:spTree>
    <p:extLst>
      <p:ext uri="{BB962C8B-B14F-4D97-AF65-F5344CB8AC3E}">
        <p14:creationId xmlns:p14="http://schemas.microsoft.com/office/powerpoint/2010/main" val="2130134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9D947B-1B59-4322-8CF2-73E813419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ckground Gray Rectangle">
            <a:extLst>
              <a:ext uri="{FF2B5EF4-FFF2-40B4-BE49-F238E27FC236}">
                <a16:creationId xmlns:a16="http://schemas.microsoft.com/office/drawing/2014/main" id="{D803427E-36C0-4811-BE64-ACF653F6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White Rectangle">
            <a:extLst>
              <a:ext uri="{FF2B5EF4-FFF2-40B4-BE49-F238E27FC236}">
                <a16:creationId xmlns:a16="http://schemas.microsoft.com/office/drawing/2014/main" id="{D9231370-89C4-4981-8C91-A3F3D1146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432A215-43CC-4C43-BE7B-B786E2DF8A61}"/>
              </a:ext>
            </a:extLst>
          </p:cNvPr>
          <p:cNvSpPr>
            <a:spLocks noGrp="1"/>
          </p:cNvSpPr>
          <p:nvPr>
            <p:ph type="title"/>
          </p:nvPr>
        </p:nvSpPr>
        <p:spPr>
          <a:xfrm>
            <a:off x="422145" y="940910"/>
            <a:ext cx="4471588" cy="4976179"/>
          </a:xfrm>
        </p:spPr>
        <p:txBody>
          <a:bodyPr>
            <a:normAutofit/>
          </a:bodyPr>
          <a:lstStyle/>
          <a:p>
            <a:r>
              <a:rPr lang="nl-BE" dirty="0"/>
              <a:t>Achter het knopje pedagogische eenheid bij leerkrachten</a:t>
            </a:r>
          </a:p>
        </p:txBody>
      </p:sp>
      <p:cxnSp>
        <p:nvCxnSpPr>
          <p:cNvPr id="15" name="Vertical Connector">
            <a:extLst>
              <a:ext uri="{FF2B5EF4-FFF2-40B4-BE49-F238E27FC236}">
                <a16:creationId xmlns:a16="http://schemas.microsoft.com/office/drawing/2014/main" id="{474D4826-9FF4-4E17-AB42-146B76BD32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cxnSp>
        <p:nvCxnSpPr>
          <p:cNvPr id="17" name="Horizontal Connector 2">
            <a:extLst>
              <a:ext uri="{FF2B5EF4-FFF2-40B4-BE49-F238E27FC236}">
                <a16:creationId xmlns:a16="http://schemas.microsoft.com/office/drawing/2014/main" id="{C5873965-CEB2-46E1-951E-037689B078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Tijdelijke aanduiding voor inhoud 2">
            <a:extLst>
              <a:ext uri="{FF2B5EF4-FFF2-40B4-BE49-F238E27FC236}">
                <a16:creationId xmlns:a16="http://schemas.microsoft.com/office/drawing/2014/main" id="{6E04A2EB-9E68-4006-B76F-64152058B9D6}"/>
              </a:ext>
            </a:extLst>
          </p:cNvPr>
          <p:cNvGraphicFramePr>
            <a:graphicFrameLocks noGrp="1"/>
          </p:cNvGraphicFramePr>
          <p:nvPr>
            <p:ph idx="1"/>
            <p:extLst>
              <p:ext uri="{D42A27DB-BD31-4B8C-83A1-F6EECF244321}">
                <p14:modId xmlns:p14="http://schemas.microsoft.com/office/powerpoint/2010/main" val="2515039583"/>
              </p:ext>
            </p:extLst>
          </p:nvPr>
        </p:nvGraphicFramePr>
        <p:xfrm>
          <a:off x="5247020" y="699997"/>
          <a:ext cx="6240669"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9233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C5ECA0-332E-D049-8CCD-5686BEF7991F}"/>
              </a:ext>
            </a:extLst>
          </p:cNvPr>
          <p:cNvSpPr>
            <a:spLocks noGrp="1"/>
          </p:cNvSpPr>
          <p:nvPr>
            <p:ph type="title"/>
          </p:nvPr>
        </p:nvSpPr>
        <p:spPr/>
        <p:txBody>
          <a:bodyPr>
            <a:normAutofit fontScale="90000"/>
          </a:bodyPr>
          <a:lstStyle/>
          <a:p>
            <a:r>
              <a:rPr lang="nl-BE" dirty="0"/>
              <a:t>4- ladenmodel </a:t>
            </a:r>
            <a:br>
              <a:rPr lang="nl-BE" dirty="0"/>
            </a:br>
            <a:endParaRPr lang="nl-BE" dirty="0"/>
          </a:p>
        </p:txBody>
      </p:sp>
      <p:sp>
        <p:nvSpPr>
          <p:cNvPr id="3" name="Tijdelijke aanduiding voor inhoud 2">
            <a:extLst>
              <a:ext uri="{FF2B5EF4-FFF2-40B4-BE49-F238E27FC236}">
                <a16:creationId xmlns:a16="http://schemas.microsoft.com/office/drawing/2014/main" id="{4F05DA28-53EE-964A-A319-44A832EC5A36}"/>
              </a:ext>
            </a:extLst>
          </p:cNvPr>
          <p:cNvSpPr>
            <a:spLocks noGrp="1"/>
          </p:cNvSpPr>
          <p:nvPr>
            <p:ph idx="1"/>
          </p:nvPr>
        </p:nvSpPr>
        <p:spPr/>
        <p:txBody>
          <a:bodyPr/>
          <a:lstStyle/>
          <a:p>
            <a:r>
              <a:rPr lang="nl-BE" b="1" dirty="0"/>
              <a:t>Feit – opvolging </a:t>
            </a:r>
            <a:r>
              <a:rPr lang="nl-BE" dirty="0"/>
              <a:t>(sanctie/actie) (keuzelijst: waarschuwing – nota in de agenda – time-out in het klaslokaal – time out bij de leerlingbegeleiding – time out in B.E.U. – extra opdracht – speeltijd binnen blijven – inhaalles tijdens middagpauze)  -</a:t>
            </a:r>
            <a:r>
              <a:rPr lang="nl-BE" b="1" dirty="0"/>
              <a:t> remediëring </a:t>
            </a:r>
            <a:r>
              <a:rPr lang="nl-BE" dirty="0"/>
              <a:t>(zou automatisch moeten verschijnen na gesprek in de klassenraad)  ( contacteren leerlingbegeleiding - B.E.U. – contacteren ouders – gesprek leerling en vakleerling – gesprek leerling en klassenraad – time out – contacteren CLB- contacteren AUTI-coach) </a:t>
            </a:r>
            <a:r>
              <a:rPr lang="nl-BE" dirty="0">
                <a:sym typeface="Wingdings" pitchFamily="2" charset="2"/>
              </a:rPr>
              <a:t> wordt zichtbaar voor de leerling meteen</a:t>
            </a:r>
            <a:endParaRPr lang="en-US" dirty="0"/>
          </a:p>
          <a:p>
            <a:endParaRPr lang="nl-BE" dirty="0"/>
          </a:p>
        </p:txBody>
      </p:sp>
    </p:spTree>
    <p:extLst>
      <p:ext uri="{BB962C8B-B14F-4D97-AF65-F5344CB8AC3E}">
        <p14:creationId xmlns:p14="http://schemas.microsoft.com/office/powerpoint/2010/main" val="2343888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1335D9B3-B2C5-40E1-BFF9-E01D0DB42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00FAF3D-B812-6640-B5BB-BC3C61573E8E}"/>
              </a:ext>
            </a:extLst>
          </p:cNvPr>
          <p:cNvSpPr>
            <a:spLocks noGrp="1"/>
          </p:cNvSpPr>
          <p:nvPr>
            <p:ph type="title"/>
          </p:nvPr>
        </p:nvSpPr>
        <p:spPr>
          <a:xfrm>
            <a:off x="422900" y="540167"/>
            <a:ext cx="4028783" cy="2135867"/>
          </a:xfrm>
        </p:spPr>
        <p:txBody>
          <a:bodyPr anchor="b">
            <a:normAutofit/>
          </a:bodyPr>
          <a:lstStyle/>
          <a:p>
            <a:r>
              <a:rPr lang="nl-BE" sz="4800">
                <a:solidFill>
                  <a:schemeClr val="tx1"/>
                </a:solidFill>
              </a:rPr>
              <a:t>GWP</a:t>
            </a:r>
          </a:p>
        </p:txBody>
      </p:sp>
      <p:sp>
        <p:nvSpPr>
          <p:cNvPr id="3" name="Tijdelijke aanduiding voor inhoud 2">
            <a:extLst>
              <a:ext uri="{FF2B5EF4-FFF2-40B4-BE49-F238E27FC236}">
                <a16:creationId xmlns:a16="http://schemas.microsoft.com/office/drawing/2014/main" id="{82B22BF0-E59C-5945-AE17-A437EA116CB1}"/>
              </a:ext>
            </a:extLst>
          </p:cNvPr>
          <p:cNvSpPr>
            <a:spLocks noGrp="1"/>
          </p:cNvSpPr>
          <p:nvPr>
            <p:ph idx="1"/>
          </p:nvPr>
        </p:nvSpPr>
        <p:spPr>
          <a:xfrm>
            <a:off x="422900" y="2880452"/>
            <a:ext cx="4028783" cy="3095445"/>
          </a:xfrm>
        </p:spPr>
        <p:txBody>
          <a:bodyPr anchor="t">
            <a:normAutofit/>
          </a:bodyPr>
          <a:lstStyle/>
          <a:p>
            <a:r>
              <a:rPr lang="nl-BE" sz="1800" dirty="0">
                <a:solidFill>
                  <a:schemeClr val="tx1"/>
                </a:solidFill>
              </a:rPr>
              <a:t>Groepswerkplan te koppelen voor vakken zie sjabloon van groepswerkplan hiervoor</a:t>
            </a:r>
          </a:p>
          <a:p>
            <a:pPr lvl="1"/>
            <a:r>
              <a:rPr lang="nl-BE" sz="1800" dirty="0">
                <a:solidFill>
                  <a:schemeClr val="tx1"/>
                </a:solidFill>
              </a:rPr>
              <a:t>Vanuit de  leerlijnen per periode kunnen koppelen: herfst/winter/lente zomer</a:t>
            </a:r>
          </a:p>
          <a:p>
            <a:pPr lvl="1"/>
            <a:endParaRPr lang="nl-BE" sz="1800" dirty="0">
              <a:solidFill>
                <a:schemeClr val="tx1"/>
              </a:solidFill>
            </a:endParaRPr>
          </a:p>
        </p:txBody>
      </p:sp>
      <p:sp>
        <p:nvSpPr>
          <p:cNvPr id="17" name="Rectangle 16">
            <a:extLst>
              <a:ext uri="{FF2B5EF4-FFF2-40B4-BE49-F238E27FC236}">
                <a16:creationId xmlns:a16="http://schemas.microsoft.com/office/drawing/2014/main" id="{6D95061B-ADFC-4592-8BB1-0D542F6F6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042523" y="6081915"/>
            <a:ext cx="6460098" cy="781696"/>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8" name="Graphic 7" descr="Zon">
            <a:extLst>
              <a:ext uri="{FF2B5EF4-FFF2-40B4-BE49-F238E27FC236}">
                <a16:creationId xmlns:a16="http://schemas.microsoft.com/office/drawing/2014/main" id="{7A93C1AD-D987-491B-B361-F3744B5932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44859" y="710848"/>
            <a:ext cx="5452031" cy="5452031"/>
          </a:xfrm>
          <a:prstGeom prst="rect">
            <a:avLst/>
          </a:prstGeom>
        </p:spPr>
      </p:pic>
      <p:cxnSp>
        <p:nvCxnSpPr>
          <p:cNvPr id="19" name="Straight Connector 18">
            <a:extLst>
              <a:ext uri="{FF2B5EF4-FFF2-40B4-BE49-F238E27FC236}">
                <a16:creationId xmlns:a16="http://schemas.microsoft.com/office/drawing/2014/main" id="{2B67C3E3-D148-40AD-9F4C-431AA28ACA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0DD030-ACB5-4C2C-AD03-51D52E277D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683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9FDBA-5971-9F42-A1AF-3FD507740E4C}"/>
              </a:ext>
            </a:extLst>
          </p:cNvPr>
          <p:cNvSpPr>
            <a:spLocks noGrp="1"/>
          </p:cNvSpPr>
          <p:nvPr>
            <p:ph type="title"/>
          </p:nvPr>
        </p:nvSpPr>
        <p:spPr/>
        <p:txBody>
          <a:bodyPr/>
          <a:lstStyle/>
          <a:p>
            <a:endParaRPr lang="nl-BE"/>
          </a:p>
        </p:txBody>
      </p:sp>
      <p:pic>
        <p:nvPicPr>
          <p:cNvPr id="4" name="Tijdelijke aanduiding voor inhoud 3">
            <a:extLst>
              <a:ext uri="{FF2B5EF4-FFF2-40B4-BE49-F238E27FC236}">
                <a16:creationId xmlns:a16="http://schemas.microsoft.com/office/drawing/2014/main" id="{E1AE9E75-750A-8943-8CF8-2F421E5C789B}"/>
              </a:ext>
            </a:extLst>
          </p:cNvPr>
          <p:cNvPicPr>
            <a:picLocks noGrp="1" noChangeAspect="1"/>
          </p:cNvPicPr>
          <p:nvPr>
            <p:ph idx="1"/>
          </p:nvPr>
        </p:nvPicPr>
        <p:blipFill>
          <a:blip r:embed="rId2"/>
          <a:stretch>
            <a:fillRect/>
          </a:stretch>
        </p:blipFill>
        <p:spPr>
          <a:xfrm>
            <a:off x="2144503" y="1825625"/>
            <a:ext cx="7094957" cy="4206875"/>
          </a:xfrm>
          <a:prstGeom prst="rect">
            <a:avLst/>
          </a:prstGeom>
        </p:spPr>
      </p:pic>
    </p:spTree>
    <p:extLst>
      <p:ext uri="{BB962C8B-B14F-4D97-AF65-F5344CB8AC3E}">
        <p14:creationId xmlns:p14="http://schemas.microsoft.com/office/powerpoint/2010/main" val="2823471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E300BC-47E0-6140-928E-48126C57966C}"/>
              </a:ext>
            </a:extLst>
          </p:cNvPr>
          <p:cNvSpPr>
            <a:spLocks noGrp="1"/>
          </p:cNvSpPr>
          <p:nvPr>
            <p:ph type="title"/>
          </p:nvPr>
        </p:nvSpPr>
        <p:spPr/>
        <p:txBody>
          <a:bodyPr/>
          <a:lstStyle/>
          <a:p>
            <a:r>
              <a:rPr lang="nl-BE" dirty="0"/>
              <a:t>agenda</a:t>
            </a:r>
          </a:p>
        </p:txBody>
      </p:sp>
      <p:sp>
        <p:nvSpPr>
          <p:cNvPr id="3" name="Tijdelijke aanduiding voor inhoud 2">
            <a:extLst>
              <a:ext uri="{FF2B5EF4-FFF2-40B4-BE49-F238E27FC236}">
                <a16:creationId xmlns:a16="http://schemas.microsoft.com/office/drawing/2014/main" id="{ED1645E9-9952-0341-BC68-CD03ECFF570F}"/>
              </a:ext>
            </a:extLst>
          </p:cNvPr>
          <p:cNvSpPr>
            <a:spLocks noGrp="1"/>
          </p:cNvSpPr>
          <p:nvPr>
            <p:ph idx="1"/>
          </p:nvPr>
        </p:nvSpPr>
        <p:spPr/>
        <p:txBody>
          <a:bodyPr>
            <a:normAutofit fontScale="92500"/>
          </a:bodyPr>
          <a:lstStyle/>
          <a:p>
            <a:r>
              <a:rPr lang="nl-BE" dirty="0"/>
              <a:t>Zie sjabloon agenda </a:t>
            </a:r>
          </a:p>
          <a:p>
            <a:r>
              <a:rPr lang="nl-BE" dirty="0"/>
              <a:t>Rechtstreeks doelen uit GWP selecteren </a:t>
            </a:r>
          </a:p>
          <a:p>
            <a:r>
              <a:rPr lang="nl-BE" dirty="0"/>
              <a:t>Toevoegen van lesdoel bij de agenda + werkvorm van de les </a:t>
            </a:r>
          </a:p>
          <a:p>
            <a:r>
              <a:rPr lang="nl-BE" dirty="0"/>
              <a:t>Mogelijkheid om per leerling een apart doel toe te voegen indien dit afwijkt van het GWP </a:t>
            </a:r>
          </a:p>
          <a:p>
            <a:r>
              <a:rPr lang="nl-BE" dirty="0"/>
              <a:t>Geef ook mogelijkheid om een opmerking te noteren </a:t>
            </a:r>
          </a:p>
          <a:p>
            <a:r>
              <a:rPr lang="nl-BE" dirty="0"/>
              <a:t>Zichtbaar door op de datum te klikken dat je een overzicht krijgt van wat is ingegeven voor die klas? </a:t>
            </a:r>
            <a:r>
              <a:rPr lang="nl-BE" dirty="0">
                <a:highlight>
                  <a:srgbClr val="FFFF00"/>
                </a:highlight>
              </a:rPr>
              <a:t>Automatische koppeling voor leerlingenagenda??</a:t>
            </a:r>
          </a:p>
          <a:p>
            <a:r>
              <a:rPr lang="nl-BE" dirty="0"/>
              <a:t>Mogelijkheid om rechtstreeks op leerlingniveau te evalueren op lesdoel (maar wordt automatisch omgezet naar ontwikkelingsdoel dan zodat er niet langs puntenboek moet gegaan worden)</a:t>
            </a:r>
          </a:p>
        </p:txBody>
      </p:sp>
    </p:spTree>
    <p:extLst>
      <p:ext uri="{BB962C8B-B14F-4D97-AF65-F5344CB8AC3E}">
        <p14:creationId xmlns:p14="http://schemas.microsoft.com/office/powerpoint/2010/main" val="4106667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7CD5AB-26F0-574C-BFBA-78D44D678343}"/>
              </a:ext>
            </a:extLst>
          </p:cNvPr>
          <p:cNvSpPr>
            <a:spLocks noGrp="1"/>
          </p:cNvSpPr>
          <p:nvPr>
            <p:ph type="title"/>
          </p:nvPr>
        </p:nvSpPr>
        <p:spPr/>
        <p:txBody>
          <a:bodyPr/>
          <a:lstStyle/>
          <a:p>
            <a:endParaRPr lang="nl-BE"/>
          </a:p>
        </p:txBody>
      </p:sp>
      <p:pic>
        <p:nvPicPr>
          <p:cNvPr id="4" name="Tijdelijke aanduiding voor inhoud 3">
            <a:extLst>
              <a:ext uri="{FF2B5EF4-FFF2-40B4-BE49-F238E27FC236}">
                <a16:creationId xmlns:a16="http://schemas.microsoft.com/office/drawing/2014/main" id="{E51BF843-EC2C-BE4B-B86C-4F6FC1F0FCC9}"/>
              </a:ext>
            </a:extLst>
          </p:cNvPr>
          <p:cNvPicPr>
            <a:picLocks noGrp="1" noChangeAspect="1"/>
          </p:cNvPicPr>
          <p:nvPr>
            <p:ph idx="1"/>
          </p:nvPr>
        </p:nvPicPr>
        <p:blipFill>
          <a:blip r:embed="rId2"/>
          <a:stretch>
            <a:fillRect/>
          </a:stretch>
        </p:blipFill>
        <p:spPr>
          <a:xfrm>
            <a:off x="1390859" y="1825625"/>
            <a:ext cx="8602245" cy="4206875"/>
          </a:xfrm>
          <a:prstGeom prst="rect">
            <a:avLst/>
          </a:prstGeom>
        </p:spPr>
      </p:pic>
    </p:spTree>
    <p:extLst>
      <p:ext uri="{BB962C8B-B14F-4D97-AF65-F5344CB8AC3E}">
        <p14:creationId xmlns:p14="http://schemas.microsoft.com/office/powerpoint/2010/main" val="1199719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EA8B1-7728-CC4B-AC63-929499646504}"/>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7DA92348-E558-F744-8B27-EA6F8D79C886}"/>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60D31E60-31FA-664A-B7D0-840BAC76D0D7}"/>
              </a:ext>
            </a:extLst>
          </p:cNvPr>
          <p:cNvPicPr>
            <a:picLocks noChangeAspect="1"/>
          </p:cNvPicPr>
          <p:nvPr/>
        </p:nvPicPr>
        <p:blipFill>
          <a:blip r:embed="rId2"/>
          <a:stretch>
            <a:fillRect/>
          </a:stretch>
        </p:blipFill>
        <p:spPr>
          <a:xfrm>
            <a:off x="164592" y="1372422"/>
            <a:ext cx="12192000" cy="4659586"/>
          </a:xfrm>
          <a:prstGeom prst="rect">
            <a:avLst/>
          </a:prstGeom>
        </p:spPr>
      </p:pic>
    </p:spTree>
    <p:extLst>
      <p:ext uri="{BB962C8B-B14F-4D97-AF65-F5344CB8AC3E}">
        <p14:creationId xmlns:p14="http://schemas.microsoft.com/office/powerpoint/2010/main" val="446618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8ED482-E66A-394D-B6C4-E80822A3FA71}"/>
              </a:ext>
            </a:extLst>
          </p:cNvPr>
          <p:cNvSpPr>
            <a:spLocks noGrp="1"/>
          </p:cNvSpPr>
          <p:nvPr>
            <p:ph type="title"/>
          </p:nvPr>
        </p:nvSpPr>
        <p:spPr/>
        <p:txBody>
          <a:bodyPr>
            <a:normAutofit fontScale="90000"/>
          </a:bodyPr>
          <a:lstStyle/>
          <a:p>
            <a:r>
              <a:rPr lang="nl-BE" dirty="0"/>
              <a:t>Systemisch en transparant voor iedere partij</a:t>
            </a:r>
          </a:p>
        </p:txBody>
      </p:sp>
      <p:sp>
        <p:nvSpPr>
          <p:cNvPr id="3" name="Tijdelijke aanduiding voor inhoud 2">
            <a:extLst>
              <a:ext uri="{FF2B5EF4-FFF2-40B4-BE49-F238E27FC236}">
                <a16:creationId xmlns:a16="http://schemas.microsoft.com/office/drawing/2014/main" id="{C08E705E-97FB-C946-9F5B-27D154C53335}"/>
              </a:ext>
            </a:extLst>
          </p:cNvPr>
          <p:cNvSpPr>
            <a:spLocks noGrp="1"/>
          </p:cNvSpPr>
          <p:nvPr>
            <p:ph idx="1"/>
          </p:nvPr>
        </p:nvSpPr>
        <p:spPr/>
        <p:txBody>
          <a:bodyPr/>
          <a:lstStyle/>
          <a:p>
            <a:r>
              <a:rPr lang="nl-BE" dirty="0"/>
              <a:t>Werken met een interface voor leerlingen en een interface voor leerkrachten </a:t>
            </a:r>
          </a:p>
          <a:p>
            <a:r>
              <a:rPr lang="nl-BE" dirty="0"/>
              <a:t>Doelstelling is wel dat de belangrijkste dingen zowel voor leerkrachten als voor leerlingen zichtbaar zijn </a:t>
            </a:r>
          </a:p>
        </p:txBody>
      </p:sp>
    </p:spTree>
    <p:extLst>
      <p:ext uri="{BB962C8B-B14F-4D97-AF65-F5344CB8AC3E}">
        <p14:creationId xmlns:p14="http://schemas.microsoft.com/office/powerpoint/2010/main" val="1680911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85CCAF-22CF-1F46-9700-C084D5932C28}"/>
              </a:ext>
            </a:extLst>
          </p:cNvPr>
          <p:cNvSpPr>
            <a:spLocks noGrp="1"/>
          </p:cNvSpPr>
          <p:nvPr>
            <p:ph type="title"/>
          </p:nvPr>
        </p:nvSpPr>
        <p:spPr/>
        <p:txBody>
          <a:bodyPr/>
          <a:lstStyle/>
          <a:p>
            <a:r>
              <a:rPr lang="nl-BE" dirty="0"/>
              <a:t>Bij agenda</a:t>
            </a:r>
          </a:p>
        </p:txBody>
      </p:sp>
      <p:sp>
        <p:nvSpPr>
          <p:cNvPr id="3" name="Tijdelijke aanduiding voor inhoud 2">
            <a:extLst>
              <a:ext uri="{FF2B5EF4-FFF2-40B4-BE49-F238E27FC236}">
                <a16:creationId xmlns:a16="http://schemas.microsoft.com/office/drawing/2014/main" id="{5FE23ED6-F39D-C04A-BC19-319774E46AF1}"/>
              </a:ext>
            </a:extLst>
          </p:cNvPr>
          <p:cNvSpPr>
            <a:spLocks noGrp="1"/>
          </p:cNvSpPr>
          <p:nvPr>
            <p:ph idx="1"/>
          </p:nvPr>
        </p:nvSpPr>
        <p:spPr/>
        <p:txBody>
          <a:bodyPr/>
          <a:lstStyle/>
          <a:p>
            <a:r>
              <a:rPr lang="nl-BE" dirty="0"/>
              <a:t>Belangrijk als ze klikken bij onderwerp dat ze alleen de onderwerpen van die periode zien en dat ze dan de ontwikkelingsdoelen kunnen selecteren. Dan moeten ze er wel een lesdoel aan koppelen. Bij de leerlingen verschijnt automatisch dat lesdoel en dat kunnen ze dan rechtstreeks evalueren. Ze moeten daar ook de mogelijkheid hebben om een ander doel te selecteren . </a:t>
            </a:r>
          </a:p>
          <a:p>
            <a:endParaRPr lang="nl-BE" dirty="0"/>
          </a:p>
          <a:p>
            <a:r>
              <a:rPr lang="nl-BE" dirty="0"/>
              <a:t>Als ze op  lesdoel evalueren moet automatisch het bijhorende ontwikkelingsdoel ( of ontwikkelingsdoelen)  geëvalueerd worden </a:t>
            </a:r>
          </a:p>
        </p:txBody>
      </p:sp>
    </p:spTree>
    <p:extLst>
      <p:ext uri="{BB962C8B-B14F-4D97-AF65-F5344CB8AC3E}">
        <p14:creationId xmlns:p14="http://schemas.microsoft.com/office/powerpoint/2010/main" val="2200255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16CAB-C9A7-1F4E-A02F-1D7538838B2C}"/>
              </a:ext>
            </a:extLst>
          </p:cNvPr>
          <p:cNvSpPr>
            <a:spLocks noGrp="1"/>
          </p:cNvSpPr>
          <p:nvPr>
            <p:ph type="title"/>
          </p:nvPr>
        </p:nvSpPr>
        <p:spPr/>
        <p:txBody>
          <a:bodyPr/>
          <a:lstStyle/>
          <a:p>
            <a:r>
              <a:rPr lang="nl-BE" dirty="0"/>
              <a:t>puntenboek</a:t>
            </a:r>
          </a:p>
        </p:txBody>
      </p:sp>
      <p:sp>
        <p:nvSpPr>
          <p:cNvPr id="3" name="Tijdelijke aanduiding voor inhoud 2">
            <a:extLst>
              <a:ext uri="{FF2B5EF4-FFF2-40B4-BE49-F238E27FC236}">
                <a16:creationId xmlns:a16="http://schemas.microsoft.com/office/drawing/2014/main" id="{3DC86B58-F75C-C742-BFF3-010469CE3C79}"/>
              </a:ext>
            </a:extLst>
          </p:cNvPr>
          <p:cNvSpPr>
            <a:spLocks noGrp="1"/>
          </p:cNvSpPr>
          <p:nvPr>
            <p:ph idx="1"/>
          </p:nvPr>
        </p:nvSpPr>
        <p:spPr/>
        <p:txBody>
          <a:bodyPr/>
          <a:lstStyle/>
          <a:p>
            <a:r>
              <a:rPr lang="nl-BE" dirty="0"/>
              <a:t>Vanuit GWP  meteen evalueren met de kleuren zoals reeds uitgewerkt  ( zie referentiesleutel indicatoren en huidig systeem): indien niet op dezelfde dag als agenda kan je via puntenboek ook de evaluaties maken</a:t>
            </a:r>
          </a:p>
          <a:p>
            <a:r>
              <a:rPr lang="nl-BE" dirty="0"/>
              <a:t>Evaluatiesysteem zie verder later uitgewerkt</a:t>
            </a:r>
          </a:p>
        </p:txBody>
      </p:sp>
    </p:spTree>
    <p:extLst>
      <p:ext uri="{BB962C8B-B14F-4D97-AF65-F5344CB8AC3E}">
        <p14:creationId xmlns:p14="http://schemas.microsoft.com/office/powerpoint/2010/main" val="2021060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762F0-D812-1A4F-BE45-F1D1C688B063}"/>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1F2DCAB2-FD08-F841-836D-213E7201E6D7}"/>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id="{DCC61AA2-20C0-DE4A-A99D-0A8BAB52C3FC}"/>
              </a:ext>
            </a:extLst>
          </p:cNvPr>
          <p:cNvPicPr>
            <a:picLocks noChangeAspect="1"/>
          </p:cNvPicPr>
          <p:nvPr/>
        </p:nvPicPr>
        <p:blipFill>
          <a:blip r:embed="rId3"/>
          <a:stretch>
            <a:fillRect/>
          </a:stretch>
        </p:blipFill>
        <p:spPr>
          <a:xfrm>
            <a:off x="1260636" y="0"/>
            <a:ext cx="9670728" cy="6858000"/>
          </a:xfrm>
          <a:prstGeom prst="rect">
            <a:avLst/>
          </a:prstGeom>
        </p:spPr>
      </p:pic>
    </p:spTree>
    <p:extLst>
      <p:ext uri="{BB962C8B-B14F-4D97-AF65-F5344CB8AC3E}">
        <p14:creationId xmlns:p14="http://schemas.microsoft.com/office/powerpoint/2010/main" val="817316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FAAFE-B169-3A4C-9EB0-32C047B3B027}"/>
              </a:ext>
            </a:extLst>
          </p:cNvPr>
          <p:cNvSpPr>
            <a:spLocks noGrp="1"/>
          </p:cNvSpPr>
          <p:nvPr>
            <p:ph type="title"/>
          </p:nvPr>
        </p:nvSpPr>
        <p:spPr/>
        <p:txBody>
          <a:bodyPr/>
          <a:lstStyle/>
          <a:p>
            <a:r>
              <a:rPr lang="nl-BE" dirty="0"/>
              <a:t>rapport</a:t>
            </a:r>
          </a:p>
        </p:txBody>
      </p:sp>
      <p:sp>
        <p:nvSpPr>
          <p:cNvPr id="3" name="Tijdelijke aanduiding voor inhoud 2">
            <a:extLst>
              <a:ext uri="{FF2B5EF4-FFF2-40B4-BE49-F238E27FC236}">
                <a16:creationId xmlns:a16="http://schemas.microsoft.com/office/drawing/2014/main" id="{1626D7D4-F324-614A-8BC9-74C34B744F37}"/>
              </a:ext>
            </a:extLst>
          </p:cNvPr>
          <p:cNvSpPr>
            <a:spLocks noGrp="1"/>
          </p:cNvSpPr>
          <p:nvPr>
            <p:ph idx="1"/>
          </p:nvPr>
        </p:nvSpPr>
        <p:spPr/>
        <p:txBody>
          <a:bodyPr/>
          <a:lstStyle/>
          <a:p>
            <a:r>
              <a:rPr lang="nl-BE" dirty="0"/>
              <a:t>Rapport bij het knopje van de leerkrachten: </a:t>
            </a:r>
          </a:p>
          <a:p>
            <a:r>
              <a:rPr lang="nl-BE" dirty="0"/>
              <a:t>Louter op basis van de resultaten die die leerkracht zelf heeft ingevoerd waarbij die kan aanvinken wat op het rapport moet verschijnen en nog een commentaar bij kan verwoorden</a:t>
            </a:r>
          </a:p>
        </p:txBody>
      </p:sp>
    </p:spTree>
    <p:extLst>
      <p:ext uri="{BB962C8B-B14F-4D97-AF65-F5344CB8AC3E}">
        <p14:creationId xmlns:p14="http://schemas.microsoft.com/office/powerpoint/2010/main" val="2753986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95AC4-0F26-5C45-895B-898E4BA60AEC}"/>
              </a:ext>
            </a:extLst>
          </p:cNvPr>
          <p:cNvSpPr>
            <a:spLocks noGrp="1"/>
          </p:cNvSpPr>
          <p:nvPr>
            <p:ph type="title"/>
          </p:nvPr>
        </p:nvSpPr>
        <p:spPr/>
        <p:txBody>
          <a:bodyPr/>
          <a:lstStyle/>
          <a:p>
            <a:r>
              <a:rPr lang="nl-BE" dirty="0"/>
              <a:t>klasfeedback</a:t>
            </a:r>
          </a:p>
        </p:txBody>
      </p:sp>
      <p:sp>
        <p:nvSpPr>
          <p:cNvPr id="3" name="Tijdelijke aanduiding voor inhoud 2">
            <a:extLst>
              <a:ext uri="{FF2B5EF4-FFF2-40B4-BE49-F238E27FC236}">
                <a16:creationId xmlns:a16="http://schemas.microsoft.com/office/drawing/2014/main" id="{3040F89F-B54E-2F46-83E5-20ED148A96E3}"/>
              </a:ext>
            </a:extLst>
          </p:cNvPr>
          <p:cNvSpPr>
            <a:spLocks noGrp="1"/>
          </p:cNvSpPr>
          <p:nvPr>
            <p:ph idx="1"/>
          </p:nvPr>
        </p:nvSpPr>
        <p:spPr/>
        <p:txBody>
          <a:bodyPr/>
          <a:lstStyle/>
          <a:p>
            <a:r>
              <a:rPr lang="nl-BE" dirty="0"/>
              <a:t>Verbogen knopje met open tekstvak</a:t>
            </a:r>
          </a:p>
        </p:txBody>
      </p:sp>
    </p:spTree>
    <p:extLst>
      <p:ext uri="{BB962C8B-B14F-4D97-AF65-F5344CB8AC3E}">
        <p14:creationId xmlns:p14="http://schemas.microsoft.com/office/powerpoint/2010/main" val="764282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24779-DDA5-8640-B7F5-2DC6BCFA104D}"/>
              </a:ext>
            </a:extLst>
          </p:cNvPr>
          <p:cNvSpPr>
            <a:spLocks noGrp="1"/>
          </p:cNvSpPr>
          <p:nvPr>
            <p:ph type="title"/>
          </p:nvPr>
        </p:nvSpPr>
        <p:spPr/>
        <p:txBody>
          <a:bodyPr/>
          <a:lstStyle/>
          <a:p>
            <a:r>
              <a:rPr lang="nl-BE" dirty="0"/>
              <a:t>verborgen map </a:t>
            </a:r>
          </a:p>
        </p:txBody>
      </p:sp>
      <p:sp>
        <p:nvSpPr>
          <p:cNvPr id="3" name="Tijdelijke aanduiding voor inhoud 2">
            <a:extLst>
              <a:ext uri="{FF2B5EF4-FFF2-40B4-BE49-F238E27FC236}">
                <a16:creationId xmlns:a16="http://schemas.microsoft.com/office/drawing/2014/main" id="{FA79A2C3-B816-974D-9CE1-701370624A17}"/>
              </a:ext>
            </a:extLst>
          </p:cNvPr>
          <p:cNvSpPr>
            <a:spLocks noGrp="1"/>
          </p:cNvSpPr>
          <p:nvPr>
            <p:ph idx="1"/>
          </p:nvPr>
        </p:nvSpPr>
        <p:spPr/>
        <p:txBody>
          <a:bodyPr/>
          <a:lstStyle/>
          <a:p>
            <a:r>
              <a:rPr lang="nl-BE" dirty="0"/>
              <a:t>Verbogen map met open schrijfvak per leerling van die pedagogische eenheid</a:t>
            </a:r>
          </a:p>
        </p:txBody>
      </p:sp>
    </p:spTree>
    <p:extLst>
      <p:ext uri="{BB962C8B-B14F-4D97-AF65-F5344CB8AC3E}">
        <p14:creationId xmlns:p14="http://schemas.microsoft.com/office/powerpoint/2010/main" val="3652925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727EE-2290-2945-9E61-29F06BA3CD9B}"/>
              </a:ext>
            </a:extLst>
          </p:cNvPr>
          <p:cNvSpPr>
            <a:spLocks noGrp="1"/>
          </p:cNvSpPr>
          <p:nvPr>
            <p:ph type="title"/>
          </p:nvPr>
        </p:nvSpPr>
        <p:spPr/>
        <p:txBody>
          <a:bodyPr/>
          <a:lstStyle/>
          <a:p>
            <a:r>
              <a:rPr lang="nl-BE" dirty="0"/>
              <a:t>Modules administratie </a:t>
            </a:r>
          </a:p>
        </p:txBody>
      </p:sp>
      <p:sp>
        <p:nvSpPr>
          <p:cNvPr id="3" name="Tijdelijke aanduiding voor inhoud 2">
            <a:extLst>
              <a:ext uri="{FF2B5EF4-FFF2-40B4-BE49-F238E27FC236}">
                <a16:creationId xmlns:a16="http://schemas.microsoft.com/office/drawing/2014/main" id="{1AED52BA-7B1E-ED4A-840B-8B49D623F8BB}"/>
              </a:ext>
            </a:extLst>
          </p:cNvPr>
          <p:cNvSpPr>
            <a:spLocks noGrp="1"/>
          </p:cNvSpPr>
          <p:nvPr>
            <p:ph idx="1"/>
          </p:nvPr>
        </p:nvSpPr>
        <p:spPr/>
        <p:txBody>
          <a:bodyPr/>
          <a:lstStyle/>
          <a:p>
            <a:r>
              <a:rPr lang="nl-BE" dirty="0"/>
              <a:t>Administratieve gegevens</a:t>
            </a:r>
          </a:p>
          <a:p>
            <a:r>
              <a:rPr lang="nl-BE" dirty="0"/>
              <a:t>CLB- verslag </a:t>
            </a:r>
          </a:p>
          <a:p>
            <a:r>
              <a:rPr lang="nl-BE" dirty="0"/>
              <a:t>afwezigheden</a:t>
            </a:r>
          </a:p>
          <a:p>
            <a:pPr marL="0" indent="0">
              <a:buNone/>
            </a:pPr>
            <a:endParaRPr lang="nl-BE" dirty="0"/>
          </a:p>
        </p:txBody>
      </p:sp>
    </p:spTree>
    <p:extLst>
      <p:ext uri="{BB962C8B-B14F-4D97-AF65-F5344CB8AC3E}">
        <p14:creationId xmlns:p14="http://schemas.microsoft.com/office/powerpoint/2010/main" val="99694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056C6B-8365-8841-AC01-F1A27381C011}"/>
              </a:ext>
            </a:extLst>
          </p:cNvPr>
          <p:cNvSpPr>
            <a:spLocks noGrp="1"/>
          </p:cNvSpPr>
          <p:nvPr>
            <p:ph type="title"/>
          </p:nvPr>
        </p:nvSpPr>
        <p:spPr/>
        <p:txBody>
          <a:bodyPr/>
          <a:lstStyle/>
          <a:p>
            <a:r>
              <a:rPr lang="nl-BE" dirty="0"/>
              <a:t>Modules orthopedagoog </a:t>
            </a:r>
          </a:p>
        </p:txBody>
      </p:sp>
      <p:sp>
        <p:nvSpPr>
          <p:cNvPr id="3" name="Tijdelijke aanduiding voor inhoud 2">
            <a:extLst>
              <a:ext uri="{FF2B5EF4-FFF2-40B4-BE49-F238E27FC236}">
                <a16:creationId xmlns:a16="http://schemas.microsoft.com/office/drawing/2014/main" id="{BB6DA414-EDFE-2B47-A712-B3E38DD1BF69}"/>
              </a:ext>
            </a:extLst>
          </p:cNvPr>
          <p:cNvSpPr>
            <a:spLocks noGrp="1"/>
          </p:cNvSpPr>
          <p:nvPr>
            <p:ph idx="1"/>
          </p:nvPr>
        </p:nvSpPr>
        <p:spPr/>
        <p:txBody>
          <a:bodyPr/>
          <a:lstStyle/>
          <a:p>
            <a:r>
              <a:rPr lang="nl-BE" dirty="0"/>
              <a:t>Informatie vorige school </a:t>
            </a:r>
          </a:p>
          <a:p>
            <a:r>
              <a:rPr lang="nl-BE" dirty="0"/>
              <a:t>Document basiszorg beeldvorming </a:t>
            </a:r>
          </a:p>
          <a:p>
            <a:r>
              <a:rPr lang="nl-BE" dirty="0"/>
              <a:t>Afsprakenkaders school </a:t>
            </a:r>
          </a:p>
          <a:p>
            <a:r>
              <a:rPr lang="nl-BE" dirty="0"/>
              <a:t>Uitbreiding van de zorg </a:t>
            </a:r>
          </a:p>
          <a:p>
            <a:r>
              <a:rPr lang="nl-BE" dirty="0"/>
              <a:t>Individuele trajecten </a:t>
            </a:r>
          </a:p>
          <a:p>
            <a:r>
              <a:rPr lang="nl-BE" dirty="0"/>
              <a:t>Oudergesprek </a:t>
            </a:r>
          </a:p>
          <a:p>
            <a:r>
              <a:rPr lang="nl-BE" dirty="0"/>
              <a:t>Klasfeedback </a:t>
            </a:r>
          </a:p>
          <a:p>
            <a:r>
              <a:rPr lang="nl-BE" dirty="0"/>
              <a:t>Verborgen map </a:t>
            </a:r>
          </a:p>
        </p:txBody>
      </p:sp>
    </p:spTree>
    <p:extLst>
      <p:ext uri="{BB962C8B-B14F-4D97-AF65-F5344CB8AC3E}">
        <p14:creationId xmlns:p14="http://schemas.microsoft.com/office/powerpoint/2010/main" val="811735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552BD0-8052-AF43-BEF0-473EF57F47CE}"/>
              </a:ext>
            </a:extLst>
          </p:cNvPr>
          <p:cNvSpPr>
            <a:spLocks noGrp="1"/>
          </p:cNvSpPr>
          <p:nvPr>
            <p:ph type="title"/>
          </p:nvPr>
        </p:nvSpPr>
        <p:spPr/>
        <p:txBody>
          <a:bodyPr/>
          <a:lstStyle/>
          <a:p>
            <a:r>
              <a:rPr lang="nl-BE" dirty="0"/>
              <a:t>Modules Paramedisch </a:t>
            </a:r>
          </a:p>
        </p:txBody>
      </p:sp>
      <p:sp>
        <p:nvSpPr>
          <p:cNvPr id="3" name="Tijdelijke aanduiding voor inhoud 2">
            <a:extLst>
              <a:ext uri="{FF2B5EF4-FFF2-40B4-BE49-F238E27FC236}">
                <a16:creationId xmlns:a16="http://schemas.microsoft.com/office/drawing/2014/main" id="{7D909362-FBA6-A041-9FC0-4CB774C78A49}"/>
              </a:ext>
            </a:extLst>
          </p:cNvPr>
          <p:cNvSpPr>
            <a:spLocks noGrp="1"/>
          </p:cNvSpPr>
          <p:nvPr>
            <p:ph idx="1"/>
          </p:nvPr>
        </p:nvSpPr>
        <p:spPr/>
        <p:txBody>
          <a:bodyPr/>
          <a:lstStyle/>
          <a:p>
            <a:r>
              <a:rPr lang="nl-BE" dirty="0"/>
              <a:t>Uitbreiding verhoogde zorg </a:t>
            </a:r>
          </a:p>
          <a:p>
            <a:r>
              <a:rPr lang="nl-BE" dirty="0"/>
              <a:t>Klasfeedback </a:t>
            </a:r>
          </a:p>
          <a:p>
            <a:r>
              <a:rPr lang="nl-BE" dirty="0"/>
              <a:t>Verborgen map </a:t>
            </a:r>
          </a:p>
        </p:txBody>
      </p:sp>
    </p:spTree>
    <p:extLst>
      <p:ext uri="{BB962C8B-B14F-4D97-AF65-F5344CB8AC3E}">
        <p14:creationId xmlns:p14="http://schemas.microsoft.com/office/powerpoint/2010/main" val="1691464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6365F2-F68D-A24E-B540-1AD7DE2972F2}"/>
              </a:ext>
            </a:extLst>
          </p:cNvPr>
          <p:cNvSpPr>
            <a:spLocks noGrp="1"/>
          </p:cNvSpPr>
          <p:nvPr>
            <p:ph type="title"/>
          </p:nvPr>
        </p:nvSpPr>
        <p:spPr/>
        <p:txBody>
          <a:bodyPr/>
          <a:lstStyle/>
          <a:p>
            <a:r>
              <a:rPr lang="nl-BE" dirty="0"/>
              <a:t>Modules leerlingenbegeleider</a:t>
            </a:r>
          </a:p>
        </p:txBody>
      </p:sp>
      <p:sp>
        <p:nvSpPr>
          <p:cNvPr id="3" name="Tijdelijke aanduiding voor inhoud 2">
            <a:extLst>
              <a:ext uri="{FF2B5EF4-FFF2-40B4-BE49-F238E27FC236}">
                <a16:creationId xmlns:a16="http://schemas.microsoft.com/office/drawing/2014/main" id="{CF6DBB7E-0EAC-A34F-9715-51064E4FF9C8}"/>
              </a:ext>
            </a:extLst>
          </p:cNvPr>
          <p:cNvSpPr>
            <a:spLocks noGrp="1"/>
          </p:cNvSpPr>
          <p:nvPr>
            <p:ph idx="1"/>
          </p:nvPr>
        </p:nvSpPr>
        <p:spPr/>
        <p:txBody>
          <a:bodyPr/>
          <a:lstStyle/>
          <a:p>
            <a:r>
              <a:rPr lang="nl-BE" dirty="0"/>
              <a:t>Groene en blauwe lade </a:t>
            </a:r>
          </a:p>
          <a:p>
            <a:r>
              <a:rPr lang="nl-BE" dirty="0"/>
              <a:t>Gele en rode lade </a:t>
            </a:r>
          </a:p>
          <a:p>
            <a:r>
              <a:rPr lang="nl-BE" dirty="0"/>
              <a:t>Feitenmatrix </a:t>
            </a:r>
          </a:p>
          <a:p>
            <a:r>
              <a:rPr lang="nl-BE" dirty="0"/>
              <a:t>spoedKR </a:t>
            </a:r>
          </a:p>
          <a:p>
            <a:r>
              <a:rPr lang="nl-BE" dirty="0"/>
              <a:t>Oudergesprek </a:t>
            </a:r>
          </a:p>
        </p:txBody>
      </p:sp>
    </p:spTree>
    <p:extLst>
      <p:ext uri="{BB962C8B-B14F-4D97-AF65-F5344CB8AC3E}">
        <p14:creationId xmlns:p14="http://schemas.microsoft.com/office/powerpoint/2010/main" val="517457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8">
            <a:extLst>
              <a:ext uri="{FF2B5EF4-FFF2-40B4-BE49-F238E27FC236}">
                <a16:creationId xmlns:a16="http://schemas.microsoft.com/office/drawing/2014/main" id="{B551C3B6-A0D6-43F6-9F68-13666CDA5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8" name="Rectangle 10">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 name="Rectangle 12">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Rectangle 14">
            <a:extLst>
              <a:ext uri="{FF2B5EF4-FFF2-40B4-BE49-F238E27FC236}">
                <a16:creationId xmlns:a16="http://schemas.microsoft.com/office/drawing/2014/main" id="{B28EC6A1-D299-4AFF-AD16-9ADC9A31F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391542-49DA-634A-9061-9B68DA542146}"/>
              </a:ext>
            </a:extLst>
          </p:cNvPr>
          <p:cNvSpPr>
            <a:spLocks noGrp="1"/>
          </p:cNvSpPr>
          <p:nvPr>
            <p:ph type="title"/>
          </p:nvPr>
        </p:nvSpPr>
        <p:spPr>
          <a:xfrm>
            <a:off x="422899" y="576263"/>
            <a:ext cx="3922908" cy="2967606"/>
          </a:xfrm>
        </p:spPr>
        <p:txBody>
          <a:bodyPr vert="horz" lIns="91440" tIns="45720" rIns="91440" bIns="45720" rtlCol="0" anchor="b">
            <a:normAutofit/>
          </a:bodyPr>
          <a:lstStyle/>
          <a:p>
            <a:r>
              <a:rPr lang="en-US" sz="4800"/>
              <a:t>Interface voor leerlingen en ouders</a:t>
            </a:r>
          </a:p>
        </p:txBody>
      </p:sp>
      <p:sp>
        <p:nvSpPr>
          <p:cNvPr id="81" name="Rectangle 16">
            <a:extLst>
              <a:ext uri="{FF2B5EF4-FFF2-40B4-BE49-F238E27FC236}">
                <a16:creationId xmlns:a16="http://schemas.microsoft.com/office/drawing/2014/main" id="{285EE6CD-C61E-4F22-9787-1ADF1D3EB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93126" y="699894"/>
            <a:ext cx="698873" cy="5466696"/>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chemeClr val="accent5"/>
              </a:solidFill>
              <a:effectLst/>
              <a:uFillTx/>
              <a:latin typeface="Helvetica Neue Medium"/>
              <a:ea typeface="Helvetica Neue Medium"/>
              <a:cs typeface="Helvetica Neue Medium"/>
              <a:sym typeface="Helvetica Neue Medium"/>
            </a:endParaRPr>
          </a:p>
        </p:txBody>
      </p:sp>
      <p:cxnSp>
        <p:nvCxnSpPr>
          <p:cNvPr id="19" name="Straight Connector 18">
            <a:extLst>
              <a:ext uri="{FF2B5EF4-FFF2-40B4-BE49-F238E27FC236}">
                <a16:creationId xmlns:a16="http://schemas.microsoft.com/office/drawing/2014/main" id="{D060C424-AE6E-4E63-BB6C-303952196E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3A5461B-0FE0-4F7B-B087-D898AA1536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sp>
        <p:nvSpPr>
          <p:cNvPr id="5" name="Tijdelijke aanduiding voor inhoud 4">
            <a:extLst>
              <a:ext uri="{FF2B5EF4-FFF2-40B4-BE49-F238E27FC236}">
                <a16:creationId xmlns:a16="http://schemas.microsoft.com/office/drawing/2014/main" id="{D27B5511-0893-EB4D-B712-D1E95109F3A9}"/>
              </a:ext>
            </a:extLst>
          </p:cNvPr>
          <p:cNvSpPr>
            <a:spLocks noGrp="1"/>
          </p:cNvSpPr>
          <p:nvPr>
            <p:ph idx="1"/>
          </p:nvPr>
        </p:nvSpPr>
        <p:spPr/>
        <p:txBody>
          <a:bodyPr/>
          <a:lstStyle/>
          <a:p>
            <a:endParaRPr lang="nl-BE"/>
          </a:p>
        </p:txBody>
      </p:sp>
      <p:pic>
        <p:nvPicPr>
          <p:cNvPr id="6" name="Afbeelding 5">
            <a:extLst>
              <a:ext uri="{FF2B5EF4-FFF2-40B4-BE49-F238E27FC236}">
                <a16:creationId xmlns:a16="http://schemas.microsoft.com/office/drawing/2014/main" id="{4880F409-3BD2-9349-824B-3356861FE22B}"/>
              </a:ext>
            </a:extLst>
          </p:cNvPr>
          <p:cNvPicPr>
            <a:picLocks noChangeAspect="1"/>
          </p:cNvPicPr>
          <p:nvPr/>
        </p:nvPicPr>
        <p:blipFill>
          <a:blip r:embed="rId3"/>
          <a:stretch>
            <a:fillRect/>
          </a:stretch>
        </p:blipFill>
        <p:spPr>
          <a:xfrm>
            <a:off x="4375211" y="695458"/>
            <a:ext cx="7085454" cy="5433317"/>
          </a:xfrm>
          <a:prstGeom prst="rect">
            <a:avLst/>
          </a:prstGeom>
        </p:spPr>
      </p:pic>
    </p:spTree>
    <p:extLst>
      <p:ext uri="{BB962C8B-B14F-4D97-AF65-F5344CB8AC3E}">
        <p14:creationId xmlns:p14="http://schemas.microsoft.com/office/powerpoint/2010/main" val="3404487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7D78B4-F4FE-4E44-80C2-C786B668C0B2}"/>
              </a:ext>
            </a:extLst>
          </p:cNvPr>
          <p:cNvSpPr>
            <a:spLocks noGrp="1"/>
          </p:cNvSpPr>
          <p:nvPr>
            <p:ph type="title"/>
          </p:nvPr>
        </p:nvSpPr>
        <p:spPr/>
        <p:txBody>
          <a:bodyPr/>
          <a:lstStyle/>
          <a:p>
            <a:r>
              <a:rPr lang="nl-BE" dirty="0"/>
              <a:t>Modules klassenraad</a:t>
            </a:r>
          </a:p>
        </p:txBody>
      </p:sp>
      <p:sp>
        <p:nvSpPr>
          <p:cNvPr id="3" name="Tijdelijke aanduiding voor inhoud 2">
            <a:extLst>
              <a:ext uri="{FF2B5EF4-FFF2-40B4-BE49-F238E27FC236}">
                <a16:creationId xmlns:a16="http://schemas.microsoft.com/office/drawing/2014/main" id="{F76E0582-CF07-F444-BA79-FD3030E22D94}"/>
              </a:ext>
            </a:extLst>
          </p:cNvPr>
          <p:cNvSpPr>
            <a:spLocks noGrp="1"/>
          </p:cNvSpPr>
          <p:nvPr>
            <p:ph idx="1"/>
          </p:nvPr>
        </p:nvSpPr>
        <p:spPr/>
        <p:txBody>
          <a:bodyPr/>
          <a:lstStyle/>
          <a:p>
            <a:r>
              <a:rPr lang="nl-BE" dirty="0"/>
              <a:t>Aanvullingen KR </a:t>
            </a:r>
          </a:p>
          <a:p>
            <a:r>
              <a:rPr lang="nl-BE" dirty="0"/>
              <a:t>Algemene rapport commentaar </a:t>
            </a:r>
          </a:p>
          <a:p>
            <a:r>
              <a:rPr lang="nl-BE" dirty="0"/>
              <a:t>Leef- leerattituden </a:t>
            </a:r>
          </a:p>
          <a:p>
            <a:r>
              <a:rPr lang="nl-BE" dirty="0"/>
              <a:t>Arbeidsrijpheid/arbeidsbereidheid</a:t>
            </a:r>
          </a:p>
        </p:txBody>
      </p:sp>
    </p:spTree>
    <p:extLst>
      <p:ext uri="{BB962C8B-B14F-4D97-AF65-F5344CB8AC3E}">
        <p14:creationId xmlns:p14="http://schemas.microsoft.com/office/powerpoint/2010/main" val="3001556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5A90BB-F548-BD4F-988F-0C780B3B1798}"/>
              </a:ext>
            </a:extLst>
          </p:cNvPr>
          <p:cNvSpPr>
            <a:spLocks noGrp="1"/>
          </p:cNvSpPr>
          <p:nvPr>
            <p:ph type="title"/>
          </p:nvPr>
        </p:nvSpPr>
        <p:spPr/>
        <p:txBody>
          <a:bodyPr/>
          <a:lstStyle/>
          <a:p>
            <a:r>
              <a:rPr lang="nl-BE" dirty="0"/>
              <a:t>Modules bijscholing begeleiding</a:t>
            </a:r>
          </a:p>
        </p:txBody>
      </p:sp>
      <p:sp>
        <p:nvSpPr>
          <p:cNvPr id="3" name="Tijdelijke aanduiding voor inhoud 2">
            <a:extLst>
              <a:ext uri="{FF2B5EF4-FFF2-40B4-BE49-F238E27FC236}">
                <a16:creationId xmlns:a16="http://schemas.microsoft.com/office/drawing/2014/main" id="{EAEAEBF4-FB63-A343-B0A4-C546A6F72324}"/>
              </a:ext>
            </a:extLst>
          </p:cNvPr>
          <p:cNvSpPr>
            <a:spLocks noGrp="1"/>
          </p:cNvSpPr>
          <p:nvPr>
            <p:ph idx="1"/>
          </p:nvPr>
        </p:nvSpPr>
        <p:spPr/>
        <p:txBody>
          <a:bodyPr/>
          <a:lstStyle/>
          <a:p>
            <a:r>
              <a:rPr lang="nl-BE" dirty="0"/>
              <a:t>Verslag BB</a:t>
            </a:r>
          </a:p>
        </p:txBody>
      </p:sp>
    </p:spTree>
    <p:extLst>
      <p:ext uri="{BB962C8B-B14F-4D97-AF65-F5344CB8AC3E}">
        <p14:creationId xmlns:p14="http://schemas.microsoft.com/office/powerpoint/2010/main" val="1362850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1800A-F380-D148-873F-BF837BE3F1F6}"/>
              </a:ext>
            </a:extLst>
          </p:cNvPr>
          <p:cNvSpPr>
            <a:spLocks noGrp="1"/>
          </p:cNvSpPr>
          <p:nvPr>
            <p:ph type="title"/>
          </p:nvPr>
        </p:nvSpPr>
        <p:spPr/>
        <p:txBody>
          <a:bodyPr/>
          <a:lstStyle/>
          <a:p>
            <a:r>
              <a:rPr lang="nl-BE" dirty="0"/>
              <a:t>Modules klassendirecteur </a:t>
            </a:r>
          </a:p>
        </p:txBody>
      </p:sp>
      <p:sp>
        <p:nvSpPr>
          <p:cNvPr id="3" name="Tijdelijke aanduiding voor inhoud 2">
            <a:extLst>
              <a:ext uri="{FF2B5EF4-FFF2-40B4-BE49-F238E27FC236}">
                <a16:creationId xmlns:a16="http://schemas.microsoft.com/office/drawing/2014/main" id="{D2264421-C9D6-E241-B675-9C4289315820}"/>
              </a:ext>
            </a:extLst>
          </p:cNvPr>
          <p:cNvSpPr>
            <a:spLocks noGrp="1"/>
          </p:cNvSpPr>
          <p:nvPr>
            <p:ph idx="1"/>
          </p:nvPr>
        </p:nvSpPr>
        <p:spPr/>
        <p:txBody>
          <a:bodyPr/>
          <a:lstStyle/>
          <a:p>
            <a:r>
              <a:rPr lang="nl-BE" dirty="0"/>
              <a:t>Verslag KD </a:t>
            </a:r>
          </a:p>
        </p:txBody>
      </p:sp>
    </p:spTree>
    <p:extLst>
      <p:ext uri="{BB962C8B-B14F-4D97-AF65-F5344CB8AC3E}">
        <p14:creationId xmlns:p14="http://schemas.microsoft.com/office/powerpoint/2010/main" val="3705430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871C4E-41DF-3344-8D3D-CEF06E8B3EC3}"/>
              </a:ext>
            </a:extLst>
          </p:cNvPr>
          <p:cNvSpPr>
            <a:spLocks noGrp="1"/>
          </p:cNvSpPr>
          <p:nvPr>
            <p:ph type="title"/>
          </p:nvPr>
        </p:nvSpPr>
        <p:spPr/>
        <p:txBody>
          <a:bodyPr/>
          <a:lstStyle/>
          <a:p>
            <a:r>
              <a:rPr lang="nl-BE" dirty="0"/>
              <a:t>Modules TAC</a:t>
            </a:r>
          </a:p>
        </p:txBody>
      </p:sp>
      <p:sp>
        <p:nvSpPr>
          <p:cNvPr id="3" name="Tijdelijke aanduiding voor inhoud 2">
            <a:extLst>
              <a:ext uri="{FF2B5EF4-FFF2-40B4-BE49-F238E27FC236}">
                <a16:creationId xmlns:a16="http://schemas.microsoft.com/office/drawing/2014/main" id="{B7B10AAD-126E-3245-BEA3-233115F3012B}"/>
              </a:ext>
            </a:extLst>
          </p:cNvPr>
          <p:cNvSpPr>
            <a:spLocks noGrp="1"/>
          </p:cNvSpPr>
          <p:nvPr>
            <p:ph idx="1"/>
          </p:nvPr>
        </p:nvSpPr>
        <p:spPr/>
        <p:txBody>
          <a:bodyPr/>
          <a:lstStyle/>
          <a:p>
            <a:r>
              <a:rPr lang="nl-BE" dirty="0"/>
              <a:t>Vakvergadering ; schrijfvak</a:t>
            </a:r>
          </a:p>
          <a:p>
            <a:r>
              <a:rPr lang="nl-BE" dirty="0"/>
              <a:t>Stages ;schrijfvak</a:t>
            </a:r>
          </a:p>
          <a:p>
            <a:r>
              <a:rPr lang="nl-BE" dirty="0"/>
              <a:t>Kwalificatiefase  ; schrijfvak</a:t>
            </a:r>
          </a:p>
          <a:p>
            <a:pPr marL="0" indent="0">
              <a:buNone/>
            </a:pPr>
            <a:endParaRPr lang="nl-BE" dirty="0"/>
          </a:p>
        </p:txBody>
      </p:sp>
    </p:spTree>
    <p:extLst>
      <p:ext uri="{BB962C8B-B14F-4D97-AF65-F5344CB8AC3E}">
        <p14:creationId xmlns:p14="http://schemas.microsoft.com/office/powerpoint/2010/main" val="3145365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07CE0-AF16-1F4D-99B5-B2DF60C8D9AF}"/>
              </a:ext>
            </a:extLst>
          </p:cNvPr>
          <p:cNvSpPr>
            <a:spLocks noGrp="1"/>
          </p:cNvSpPr>
          <p:nvPr>
            <p:ph type="title"/>
          </p:nvPr>
        </p:nvSpPr>
        <p:spPr/>
        <p:txBody>
          <a:bodyPr/>
          <a:lstStyle/>
          <a:p>
            <a:r>
              <a:rPr lang="nl-BE" dirty="0"/>
              <a:t>Modules klassenraad</a:t>
            </a:r>
          </a:p>
        </p:txBody>
      </p:sp>
      <p:sp>
        <p:nvSpPr>
          <p:cNvPr id="3" name="Tijdelijke aanduiding voor inhoud 2">
            <a:extLst>
              <a:ext uri="{FF2B5EF4-FFF2-40B4-BE49-F238E27FC236}">
                <a16:creationId xmlns:a16="http://schemas.microsoft.com/office/drawing/2014/main" id="{D793F45F-B179-3844-AC69-E8CCE93AFAF8}"/>
              </a:ext>
            </a:extLst>
          </p:cNvPr>
          <p:cNvSpPr>
            <a:spLocks noGrp="1"/>
          </p:cNvSpPr>
          <p:nvPr>
            <p:ph idx="1"/>
          </p:nvPr>
        </p:nvSpPr>
        <p:spPr/>
        <p:txBody>
          <a:bodyPr>
            <a:normAutofit fontScale="70000" lnSpcReduction="20000"/>
          </a:bodyPr>
          <a:lstStyle/>
          <a:p>
            <a:r>
              <a:rPr lang="nl-BE" dirty="0"/>
              <a:t>Aanwezigen </a:t>
            </a:r>
          </a:p>
          <a:p>
            <a:r>
              <a:rPr lang="nl-BE" dirty="0"/>
              <a:t>Kalender datum</a:t>
            </a:r>
          </a:p>
          <a:p>
            <a:r>
              <a:rPr lang="nl-BE" dirty="0"/>
              <a:t>Keuzemenu: </a:t>
            </a:r>
          </a:p>
          <a:p>
            <a:pPr lvl="1"/>
            <a:r>
              <a:rPr lang="nl-BE" dirty="0"/>
              <a:t>Zorgklassenraad </a:t>
            </a:r>
          </a:p>
          <a:p>
            <a:pPr lvl="1"/>
            <a:r>
              <a:rPr lang="nl-BE" dirty="0"/>
              <a:t>Spoedklassenraad</a:t>
            </a:r>
          </a:p>
          <a:p>
            <a:pPr lvl="1"/>
            <a:r>
              <a:rPr lang="nl-BE" dirty="0"/>
              <a:t>Tuchtklassenraad </a:t>
            </a:r>
          </a:p>
          <a:p>
            <a:pPr lvl="1"/>
            <a:r>
              <a:rPr lang="nl-BE" dirty="0"/>
              <a:t>Toelatingsklassenraad </a:t>
            </a:r>
          </a:p>
          <a:p>
            <a:pPr lvl="1"/>
            <a:r>
              <a:rPr lang="nl-BE" dirty="0"/>
              <a:t>Remediëringsklassenraad </a:t>
            </a:r>
          </a:p>
          <a:p>
            <a:pPr lvl="1"/>
            <a:r>
              <a:rPr lang="nl-BE" dirty="0"/>
              <a:t>Beoordeling leef en leerattituden </a:t>
            </a:r>
          </a:p>
          <a:p>
            <a:pPr lvl="1"/>
            <a:r>
              <a:rPr lang="nl-BE" dirty="0"/>
              <a:t>Beoordeling arbeidsbereidheid en arbeidsrijpheid </a:t>
            </a:r>
          </a:p>
          <a:p>
            <a:pPr lvl="1"/>
            <a:r>
              <a:rPr lang="nl-BE" dirty="0"/>
              <a:t>rapportcommentaren</a:t>
            </a:r>
          </a:p>
          <a:p>
            <a:pPr lvl="1"/>
            <a:r>
              <a:rPr lang="nl-BE" dirty="0"/>
              <a:t>begin KR </a:t>
            </a:r>
          </a:p>
          <a:p>
            <a:pPr lvl="1"/>
            <a:r>
              <a:rPr lang="nl-BE" dirty="0"/>
              <a:t>Midden KR </a:t>
            </a:r>
          </a:p>
          <a:p>
            <a:pPr lvl="1"/>
            <a:r>
              <a:rPr lang="nl-BE" dirty="0"/>
              <a:t>Eind KR </a:t>
            </a:r>
          </a:p>
          <a:p>
            <a:pPr lvl="1"/>
            <a:r>
              <a:rPr lang="nl-BE" dirty="0"/>
              <a:t>Leerlijnen </a:t>
            </a:r>
          </a:p>
        </p:txBody>
      </p:sp>
    </p:spTree>
    <p:extLst>
      <p:ext uri="{BB962C8B-B14F-4D97-AF65-F5344CB8AC3E}">
        <p14:creationId xmlns:p14="http://schemas.microsoft.com/office/powerpoint/2010/main" val="3967204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A9B88F-7D2A-7C4E-AE06-55B527B00C92}"/>
              </a:ext>
            </a:extLst>
          </p:cNvPr>
          <p:cNvSpPr>
            <a:spLocks noGrp="1"/>
          </p:cNvSpPr>
          <p:nvPr>
            <p:ph type="title"/>
          </p:nvPr>
        </p:nvSpPr>
        <p:spPr/>
        <p:txBody>
          <a:bodyPr/>
          <a:lstStyle/>
          <a:p>
            <a:r>
              <a:rPr lang="nl-BE" dirty="0"/>
              <a:t>Zorgklassenraad </a:t>
            </a:r>
          </a:p>
        </p:txBody>
      </p:sp>
      <p:sp>
        <p:nvSpPr>
          <p:cNvPr id="3" name="Tijdelijke aanduiding voor inhoud 2">
            <a:extLst>
              <a:ext uri="{FF2B5EF4-FFF2-40B4-BE49-F238E27FC236}">
                <a16:creationId xmlns:a16="http://schemas.microsoft.com/office/drawing/2014/main" id="{B38B3E92-317E-5548-8CD2-CE7FA1C65121}"/>
              </a:ext>
            </a:extLst>
          </p:cNvPr>
          <p:cNvSpPr>
            <a:spLocks noGrp="1"/>
          </p:cNvSpPr>
          <p:nvPr>
            <p:ph idx="1"/>
          </p:nvPr>
        </p:nvSpPr>
        <p:spPr/>
        <p:txBody>
          <a:bodyPr/>
          <a:lstStyle/>
          <a:p>
            <a:r>
              <a:rPr lang="nl-BE" dirty="0"/>
              <a:t>Aanvraag BB</a:t>
            </a:r>
          </a:p>
          <a:p>
            <a:r>
              <a:rPr lang="nl-BE" dirty="0"/>
              <a:t>Aanvraag ortho </a:t>
            </a:r>
          </a:p>
          <a:p>
            <a:r>
              <a:rPr lang="nl-BE" dirty="0"/>
              <a:t>Aanvraag leerlingbegeleiding </a:t>
            </a:r>
          </a:p>
          <a:p>
            <a:r>
              <a:rPr lang="nl-BE" dirty="0"/>
              <a:t>Aanvraag CLB </a:t>
            </a:r>
          </a:p>
          <a:p>
            <a:r>
              <a:rPr lang="nl-BE" dirty="0"/>
              <a:t>Aanvraag B.E.U.</a:t>
            </a:r>
          </a:p>
          <a:p>
            <a:r>
              <a:rPr lang="nl-BE" dirty="0"/>
              <a:t>Sjabloon ijsbergdenken </a:t>
            </a:r>
          </a:p>
          <a:p>
            <a:r>
              <a:rPr lang="nl-BE" dirty="0"/>
              <a:t>Aanvullingen KR (afspraken linken met zorgcontinuümfase)</a:t>
            </a:r>
          </a:p>
        </p:txBody>
      </p:sp>
    </p:spTree>
    <p:extLst>
      <p:ext uri="{BB962C8B-B14F-4D97-AF65-F5344CB8AC3E}">
        <p14:creationId xmlns:p14="http://schemas.microsoft.com/office/powerpoint/2010/main" val="17439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F5985-824F-4A4F-BF82-BACC16ACE76E}"/>
              </a:ext>
            </a:extLst>
          </p:cNvPr>
          <p:cNvSpPr>
            <a:spLocks noGrp="1"/>
          </p:cNvSpPr>
          <p:nvPr>
            <p:ph type="title"/>
          </p:nvPr>
        </p:nvSpPr>
        <p:spPr/>
        <p:txBody>
          <a:bodyPr/>
          <a:lstStyle/>
          <a:p>
            <a:r>
              <a:rPr lang="nl-BE" dirty="0"/>
              <a:t>spoedklassenraad</a:t>
            </a:r>
          </a:p>
        </p:txBody>
      </p:sp>
      <p:sp>
        <p:nvSpPr>
          <p:cNvPr id="3" name="Tijdelijke aanduiding voor inhoud 2">
            <a:extLst>
              <a:ext uri="{FF2B5EF4-FFF2-40B4-BE49-F238E27FC236}">
                <a16:creationId xmlns:a16="http://schemas.microsoft.com/office/drawing/2014/main" id="{3BF96399-395A-7B4A-A5A3-541AA4FCD278}"/>
              </a:ext>
            </a:extLst>
          </p:cNvPr>
          <p:cNvSpPr>
            <a:spLocks noGrp="1"/>
          </p:cNvSpPr>
          <p:nvPr>
            <p:ph idx="1"/>
          </p:nvPr>
        </p:nvSpPr>
        <p:spPr/>
        <p:txBody>
          <a:bodyPr/>
          <a:lstStyle/>
          <a:p>
            <a:r>
              <a:rPr lang="nl-BE" dirty="0"/>
              <a:t>Tucht/ andere: zal met schrijvakken worden</a:t>
            </a:r>
          </a:p>
        </p:txBody>
      </p:sp>
    </p:spTree>
    <p:extLst>
      <p:ext uri="{BB962C8B-B14F-4D97-AF65-F5344CB8AC3E}">
        <p14:creationId xmlns:p14="http://schemas.microsoft.com/office/powerpoint/2010/main" val="3972936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909DC-2F77-4E48-ADFB-91CBAB939828}"/>
              </a:ext>
            </a:extLst>
          </p:cNvPr>
          <p:cNvSpPr>
            <a:spLocks noGrp="1"/>
          </p:cNvSpPr>
          <p:nvPr>
            <p:ph type="title"/>
          </p:nvPr>
        </p:nvSpPr>
        <p:spPr/>
        <p:txBody>
          <a:bodyPr/>
          <a:lstStyle/>
          <a:p>
            <a:r>
              <a:rPr lang="nl-BE" dirty="0"/>
              <a:t>toelatingsklassenraad</a:t>
            </a:r>
          </a:p>
        </p:txBody>
      </p:sp>
      <p:sp>
        <p:nvSpPr>
          <p:cNvPr id="3" name="Tijdelijke aanduiding voor inhoud 2">
            <a:extLst>
              <a:ext uri="{FF2B5EF4-FFF2-40B4-BE49-F238E27FC236}">
                <a16:creationId xmlns:a16="http://schemas.microsoft.com/office/drawing/2014/main" id="{2A8DFA79-CEAF-A242-967B-5BC425B7DB82}"/>
              </a:ext>
            </a:extLst>
          </p:cNvPr>
          <p:cNvSpPr>
            <a:spLocks noGrp="1"/>
          </p:cNvSpPr>
          <p:nvPr>
            <p:ph idx="1"/>
          </p:nvPr>
        </p:nvSpPr>
        <p:spPr/>
        <p:txBody>
          <a:bodyPr/>
          <a:lstStyle/>
          <a:p>
            <a:r>
              <a:rPr lang="nl-BE" dirty="0"/>
              <a:t>Algemeen schrijfveld</a:t>
            </a:r>
          </a:p>
        </p:txBody>
      </p:sp>
    </p:spTree>
    <p:extLst>
      <p:ext uri="{BB962C8B-B14F-4D97-AF65-F5344CB8AC3E}">
        <p14:creationId xmlns:p14="http://schemas.microsoft.com/office/powerpoint/2010/main" val="3214522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1BA3C3-8716-034C-9049-D59FD3EFB3F6}"/>
              </a:ext>
            </a:extLst>
          </p:cNvPr>
          <p:cNvSpPr>
            <a:spLocks noGrp="1"/>
          </p:cNvSpPr>
          <p:nvPr>
            <p:ph type="title"/>
          </p:nvPr>
        </p:nvSpPr>
        <p:spPr/>
        <p:txBody>
          <a:bodyPr/>
          <a:lstStyle/>
          <a:p>
            <a:r>
              <a:rPr lang="nl-BE" dirty="0"/>
              <a:t>remediëringsklassenraad</a:t>
            </a:r>
          </a:p>
        </p:txBody>
      </p:sp>
      <p:sp>
        <p:nvSpPr>
          <p:cNvPr id="3" name="Tijdelijke aanduiding voor inhoud 2">
            <a:extLst>
              <a:ext uri="{FF2B5EF4-FFF2-40B4-BE49-F238E27FC236}">
                <a16:creationId xmlns:a16="http://schemas.microsoft.com/office/drawing/2014/main" id="{49BF84BC-E1CB-2744-A19A-ACBA07FD1CCF}"/>
              </a:ext>
            </a:extLst>
          </p:cNvPr>
          <p:cNvSpPr>
            <a:spLocks noGrp="1"/>
          </p:cNvSpPr>
          <p:nvPr>
            <p:ph idx="1"/>
          </p:nvPr>
        </p:nvSpPr>
        <p:spPr/>
        <p:txBody>
          <a:bodyPr/>
          <a:lstStyle/>
          <a:p>
            <a:r>
              <a:rPr lang="nl-BE" dirty="0"/>
              <a:t>Alle doelen moeten daarin verschijnen </a:t>
            </a:r>
          </a:p>
          <a:p>
            <a:r>
              <a:rPr lang="nl-BE" dirty="0"/>
              <a:t>Linken naar zorgcontinuüm </a:t>
            </a:r>
          </a:p>
        </p:txBody>
      </p:sp>
    </p:spTree>
    <p:extLst>
      <p:ext uri="{BB962C8B-B14F-4D97-AF65-F5344CB8AC3E}">
        <p14:creationId xmlns:p14="http://schemas.microsoft.com/office/powerpoint/2010/main" val="1380432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EA8B1F-80C1-6047-A546-BF1F90F18EF8}"/>
              </a:ext>
            </a:extLst>
          </p:cNvPr>
          <p:cNvSpPr>
            <a:spLocks noGrp="1"/>
          </p:cNvSpPr>
          <p:nvPr>
            <p:ph type="title"/>
          </p:nvPr>
        </p:nvSpPr>
        <p:spPr/>
        <p:txBody>
          <a:bodyPr/>
          <a:lstStyle/>
          <a:p>
            <a:r>
              <a:rPr lang="nl-BE" dirty="0"/>
              <a:t>Beoordeling leef en leer</a:t>
            </a:r>
          </a:p>
        </p:txBody>
      </p:sp>
      <p:sp>
        <p:nvSpPr>
          <p:cNvPr id="3" name="Tijdelijke aanduiding voor inhoud 2">
            <a:extLst>
              <a:ext uri="{FF2B5EF4-FFF2-40B4-BE49-F238E27FC236}">
                <a16:creationId xmlns:a16="http://schemas.microsoft.com/office/drawing/2014/main" id="{B1CB87A6-3815-3A43-A418-D5FBD9BDC9FB}"/>
              </a:ext>
            </a:extLst>
          </p:cNvPr>
          <p:cNvSpPr>
            <a:spLocks noGrp="1"/>
          </p:cNvSpPr>
          <p:nvPr>
            <p:ph idx="1"/>
          </p:nvPr>
        </p:nvSpPr>
        <p:spPr/>
        <p:txBody>
          <a:bodyPr/>
          <a:lstStyle/>
          <a:p>
            <a:r>
              <a:rPr lang="nl-BE" dirty="0"/>
              <a:t>Doelenset om te beoordelen verschijnt hier</a:t>
            </a:r>
          </a:p>
        </p:txBody>
      </p:sp>
    </p:spTree>
    <p:extLst>
      <p:ext uri="{BB962C8B-B14F-4D97-AF65-F5344CB8AC3E}">
        <p14:creationId xmlns:p14="http://schemas.microsoft.com/office/powerpoint/2010/main" val="40552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1CE68C35-0307-4DBB-9BB2-51A0BC80F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ckground Gray Rectangle">
            <a:extLst>
              <a:ext uri="{FF2B5EF4-FFF2-40B4-BE49-F238E27FC236}">
                <a16:creationId xmlns:a16="http://schemas.microsoft.com/office/drawing/2014/main" id="{B4461734-7A1F-4C43-9DD1-82961A9BC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White Rectangle">
            <a:extLst>
              <a:ext uri="{FF2B5EF4-FFF2-40B4-BE49-F238E27FC236}">
                <a16:creationId xmlns:a16="http://schemas.microsoft.com/office/drawing/2014/main" id="{F76B182E-353C-4F09-98E3-D0D9D094A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2F943B3-B892-474D-AE07-C1BAD5416AB4}"/>
              </a:ext>
            </a:extLst>
          </p:cNvPr>
          <p:cNvSpPr>
            <a:spLocks noGrp="1"/>
          </p:cNvSpPr>
          <p:nvPr>
            <p:ph type="title"/>
          </p:nvPr>
        </p:nvSpPr>
        <p:spPr>
          <a:xfrm>
            <a:off x="422401" y="603503"/>
            <a:ext cx="10851735" cy="1739267"/>
          </a:xfrm>
        </p:spPr>
        <p:txBody>
          <a:bodyPr anchor="t">
            <a:normAutofit/>
          </a:bodyPr>
          <a:lstStyle/>
          <a:p>
            <a:r>
              <a:rPr lang="nl-BE" dirty="0"/>
              <a:t>Beeldvorming</a:t>
            </a:r>
          </a:p>
        </p:txBody>
      </p:sp>
      <p:cxnSp>
        <p:nvCxnSpPr>
          <p:cNvPr id="34" name="Vertical Connector">
            <a:extLst>
              <a:ext uri="{FF2B5EF4-FFF2-40B4-BE49-F238E27FC236}">
                <a16:creationId xmlns:a16="http://schemas.microsoft.com/office/drawing/2014/main" id="{A32DD4E3-F3A5-479E-9FC8-93181F7ABF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cxnSp>
        <p:nvCxnSpPr>
          <p:cNvPr id="35" name="Horizontal Connector 2">
            <a:extLst>
              <a:ext uri="{FF2B5EF4-FFF2-40B4-BE49-F238E27FC236}">
                <a16:creationId xmlns:a16="http://schemas.microsoft.com/office/drawing/2014/main" id="{A5C97BEA-9A67-4872-9526-42EECD54C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36" name="Tijdelijke aanduiding voor inhoud 2">
            <a:extLst>
              <a:ext uri="{FF2B5EF4-FFF2-40B4-BE49-F238E27FC236}">
                <a16:creationId xmlns:a16="http://schemas.microsoft.com/office/drawing/2014/main" id="{94C66EAF-C90E-42E9-B06E-A7AC91C53E1B}"/>
              </a:ext>
            </a:extLst>
          </p:cNvPr>
          <p:cNvGraphicFramePr>
            <a:graphicFrameLocks noGrp="1"/>
          </p:cNvGraphicFramePr>
          <p:nvPr>
            <p:ph idx="1"/>
            <p:extLst>
              <p:ext uri="{D42A27DB-BD31-4B8C-83A1-F6EECF244321}">
                <p14:modId xmlns:p14="http://schemas.microsoft.com/office/powerpoint/2010/main" val="2741800826"/>
              </p:ext>
            </p:extLst>
          </p:nvPr>
        </p:nvGraphicFramePr>
        <p:xfrm>
          <a:off x="1948329" y="2515751"/>
          <a:ext cx="8716504" cy="3231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1225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F9468-A199-5946-B84D-5F15AACA1ACD}"/>
              </a:ext>
            </a:extLst>
          </p:cNvPr>
          <p:cNvSpPr>
            <a:spLocks noGrp="1"/>
          </p:cNvSpPr>
          <p:nvPr>
            <p:ph type="title"/>
          </p:nvPr>
        </p:nvSpPr>
        <p:spPr/>
        <p:txBody>
          <a:bodyPr>
            <a:normAutofit fontScale="90000"/>
          </a:bodyPr>
          <a:lstStyle/>
          <a:p>
            <a:r>
              <a:rPr lang="nl-BE" dirty="0"/>
              <a:t>Beoordeling arbeidsrijpheid en bereidheid</a:t>
            </a:r>
          </a:p>
        </p:txBody>
      </p:sp>
      <p:sp>
        <p:nvSpPr>
          <p:cNvPr id="3" name="Tijdelijke aanduiding voor inhoud 2">
            <a:extLst>
              <a:ext uri="{FF2B5EF4-FFF2-40B4-BE49-F238E27FC236}">
                <a16:creationId xmlns:a16="http://schemas.microsoft.com/office/drawing/2014/main" id="{CE058FD8-BE95-7F4C-86E4-F9715AE6FD5E}"/>
              </a:ext>
            </a:extLst>
          </p:cNvPr>
          <p:cNvSpPr>
            <a:spLocks noGrp="1"/>
          </p:cNvSpPr>
          <p:nvPr>
            <p:ph idx="1"/>
          </p:nvPr>
        </p:nvSpPr>
        <p:spPr/>
        <p:txBody>
          <a:bodyPr/>
          <a:lstStyle/>
          <a:p>
            <a:r>
              <a:rPr lang="nl-BE" dirty="0"/>
              <a:t>Doelenbundel verschijnt hier voor te evalueren</a:t>
            </a:r>
          </a:p>
        </p:txBody>
      </p:sp>
    </p:spTree>
    <p:extLst>
      <p:ext uri="{BB962C8B-B14F-4D97-AF65-F5344CB8AC3E}">
        <p14:creationId xmlns:p14="http://schemas.microsoft.com/office/powerpoint/2010/main" val="937569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701A7-ABC5-0642-BD91-4049869440CC}"/>
              </a:ext>
            </a:extLst>
          </p:cNvPr>
          <p:cNvSpPr>
            <a:spLocks noGrp="1"/>
          </p:cNvSpPr>
          <p:nvPr>
            <p:ph type="title"/>
          </p:nvPr>
        </p:nvSpPr>
        <p:spPr/>
        <p:txBody>
          <a:bodyPr/>
          <a:lstStyle/>
          <a:p>
            <a:r>
              <a:rPr lang="nl-BE" dirty="0"/>
              <a:t>Rapportcommentaren </a:t>
            </a:r>
          </a:p>
        </p:txBody>
      </p:sp>
      <p:sp>
        <p:nvSpPr>
          <p:cNvPr id="3" name="Tijdelijke aanduiding voor inhoud 2">
            <a:extLst>
              <a:ext uri="{FF2B5EF4-FFF2-40B4-BE49-F238E27FC236}">
                <a16:creationId xmlns:a16="http://schemas.microsoft.com/office/drawing/2014/main" id="{C655D218-AB0F-6747-A1E3-F7F73FC08AE8}"/>
              </a:ext>
            </a:extLst>
          </p:cNvPr>
          <p:cNvSpPr>
            <a:spLocks noGrp="1"/>
          </p:cNvSpPr>
          <p:nvPr>
            <p:ph idx="1"/>
          </p:nvPr>
        </p:nvSpPr>
        <p:spPr/>
        <p:txBody>
          <a:bodyPr/>
          <a:lstStyle/>
          <a:p>
            <a:r>
              <a:rPr lang="nl-BE" dirty="0"/>
              <a:t>Per leerling een algemene rapportcommentaar kunnen verwoorden</a:t>
            </a:r>
          </a:p>
        </p:txBody>
      </p:sp>
    </p:spTree>
    <p:extLst>
      <p:ext uri="{BB962C8B-B14F-4D97-AF65-F5344CB8AC3E}">
        <p14:creationId xmlns:p14="http://schemas.microsoft.com/office/powerpoint/2010/main" val="450668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D15AE-65D0-F747-A1DB-9A215D6F307E}"/>
              </a:ext>
            </a:extLst>
          </p:cNvPr>
          <p:cNvSpPr>
            <a:spLocks noGrp="1"/>
          </p:cNvSpPr>
          <p:nvPr>
            <p:ph type="title"/>
          </p:nvPr>
        </p:nvSpPr>
        <p:spPr/>
        <p:txBody>
          <a:bodyPr/>
          <a:lstStyle/>
          <a:p>
            <a:r>
              <a:rPr lang="nl-BE" dirty="0"/>
              <a:t>Begin/ midden/ eindKR </a:t>
            </a:r>
          </a:p>
        </p:txBody>
      </p:sp>
      <p:sp>
        <p:nvSpPr>
          <p:cNvPr id="3" name="Tijdelijke aanduiding voor inhoud 2">
            <a:extLst>
              <a:ext uri="{FF2B5EF4-FFF2-40B4-BE49-F238E27FC236}">
                <a16:creationId xmlns:a16="http://schemas.microsoft.com/office/drawing/2014/main" id="{8A140CA8-0915-6748-8F52-1D04133E84EB}"/>
              </a:ext>
            </a:extLst>
          </p:cNvPr>
          <p:cNvSpPr>
            <a:spLocks noGrp="1"/>
          </p:cNvSpPr>
          <p:nvPr>
            <p:ph idx="1"/>
          </p:nvPr>
        </p:nvSpPr>
        <p:spPr/>
        <p:txBody>
          <a:bodyPr/>
          <a:lstStyle/>
          <a:p>
            <a:r>
              <a:rPr lang="nl-BE" dirty="0"/>
              <a:t>Sjabloon smartschool</a:t>
            </a:r>
          </a:p>
        </p:txBody>
      </p:sp>
    </p:spTree>
    <p:extLst>
      <p:ext uri="{BB962C8B-B14F-4D97-AF65-F5344CB8AC3E}">
        <p14:creationId xmlns:p14="http://schemas.microsoft.com/office/powerpoint/2010/main" val="3009068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F7F6E8-131C-F94D-9588-20B5B5F2913D}"/>
              </a:ext>
            </a:extLst>
          </p:cNvPr>
          <p:cNvSpPr>
            <a:spLocks noGrp="1"/>
          </p:cNvSpPr>
          <p:nvPr>
            <p:ph type="title"/>
          </p:nvPr>
        </p:nvSpPr>
        <p:spPr/>
        <p:txBody>
          <a:bodyPr/>
          <a:lstStyle/>
          <a:p>
            <a:r>
              <a:rPr lang="nl-BE" dirty="0"/>
              <a:t>leerlijnen</a:t>
            </a:r>
          </a:p>
        </p:txBody>
      </p:sp>
      <p:sp>
        <p:nvSpPr>
          <p:cNvPr id="3" name="Tijdelijke aanduiding voor inhoud 2">
            <a:extLst>
              <a:ext uri="{FF2B5EF4-FFF2-40B4-BE49-F238E27FC236}">
                <a16:creationId xmlns:a16="http://schemas.microsoft.com/office/drawing/2014/main" id="{7B349B2C-28E4-4244-9C74-F873EF0999CC}"/>
              </a:ext>
            </a:extLst>
          </p:cNvPr>
          <p:cNvSpPr>
            <a:spLocks noGrp="1"/>
          </p:cNvSpPr>
          <p:nvPr>
            <p:ph idx="1"/>
          </p:nvPr>
        </p:nvSpPr>
        <p:spPr/>
        <p:txBody>
          <a:bodyPr/>
          <a:lstStyle/>
          <a:p>
            <a:r>
              <a:rPr lang="nl-BE" dirty="0"/>
              <a:t>Schrijfvak</a:t>
            </a:r>
          </a:p>
        </p:txBody>
      </p:sp>
    </p:spTree>
    <p:extLst>
      <p:ext uri="{BB962C8B-B14F-4D97-AF65-F5344CB8AC3E}">
        <p14:creationId xmlns:p14="http://schemas.microsoft.com/office/powerpoint/2010/main" val="3608085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17CEC9-D042-1E45-A5EE-FBBA49F791C6}"/>
              </a:ext>
            </a:extLst>
          </p:cNvPr>
          <p:cNvSpPr>
            <a:spLocks noGrp="1"/>
          </p:cNvSpPr>
          <p:nvPr>
            <p:ph type="title"/>
          </p:nvPr>
        </p:nvSpPr>
        <p:spPr/>
        <p:txBody>
          <a:bodyPr/>
          <a:lstStyle/>
          <a:p>
            <a:endParaRPr lang="nl-BE"/>
          </a:p>
        </p:txBody>
      </p:sp>
      <p:pic>
        <p:nvPicPr>
          <p:cNvPr id="4" name="Tijdelijke aanduiding voor inhoud 3">
            <a:extLst>
              <a:ext uri="{FF2B5EF4-FFF2-40B4-BE49-F238E27FC236}">
                <a16:creationId xmlns:a16="http://schemas.microsoft.com/office/drawing/2014/main" id="{4DFCD2FD-F867-0048-BDB0-6E78586B3529}"/>
              </a:ext>
            </a:extLst>
          </p:cNvPr>
          <p:cNvPicPr>
            <a:picLocks noGrp="1" noChangeAspect="1"/>
          </p:cNvPicPr>
          <p:nvPr>
            <p:ph idx="1"/>
          </p:nvPr>
        </p:nvPicPr>
        <p:blipFill>
          <a:blip r:embed="rId2"/>
          <a:stretch>
            <a:fillRect/>
          </a:stretch>
        </p:blipFill>
        <p:spPr>
          <a:xfrm>
            <a:off x="2459831" y="1890712"/>
            <a:ext cx="6464300" cy="4076700"/>
          </a:xfrm>
          <a:prstGeom prst="rect">
            <a:avLst/>
          </a:prstGeom>
        </p:spPr>
      </p:pic>
    </p:spTree>
    <p:extLst>
      <p:ext uri="{BB962C8B-B14F-4D97-AF65-F5344CB8AC3E}">
        <p14:creationId xmlns:p14="http://schemas.microsoft.com/office/powerpoint/2010/main" val="4078507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99D947B-1B59-4322-8CF2-73E813419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ackground Gray Rectangle">
            <a:extLst>
              <a:ext uri="{FF2B5EF4-FFF2-40B4-BE49-F238E27FC236}">
                <a16:creationId xmlns:a16="http://schemas.microsoft.com/office/drawing/2014/main" id="{D803427E-36C0-4811-BE64-ACF653F6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White Rectangle">
            <a:extLst>
              <a:ext uri="{FF2B5EF4-FFF2-40B4-BE49-F238E27FC236}">
                <a16:creationId xmlns:a16="http://schemas.microsoft.com/office/drawing/2014/main" id="{D9231370-89C4-4981-8C91-A3F3D1146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02921C4-AB85-024B-AC05-CDAF6E081873}"/>
              </a:ext>
            </a:extLst>
          </p:cNvPr>
          <p:cNvSpPr>
            <a:spLocks noGrp="1"/>
          </p:cNvSpPr>
          <p:nvPr>
            <p:ph type="title"/>
          </p:nvPr>
        </p:nvSpPr>
        <p:spPr>
          <a:xfrm>
            <a:off x="422145" y="940910"/>
            <a:ext cx="4471588" cy="4976179"/>
          </a:xfrm>
        </p:spPr>
        <p:txBody>
          <a:bodyPr>
            <a:normAutofit/>
          </a:bodyPr>
          <a:lstStyle/>
          <a:p>
            <a:r>
              <a:rPr lang="nl-BE"/>
              <a:t>Het vierladenmodel</a:t>
            </a:r>
          </a:p>
        </p:txBody>
      </p:sp>
      <p:cxnSp>
        <p:nvCxnSpPr>
          <p:cNvPr id="34" name="Vertical Connector">
            <a:extLst>
              <a:ext uri="{FF2B5EF4-FFF2-40B4-BE49-F238E27FC236}">
                <a16:creationId xmlns:a16="http://schemas.microsoft.com/office/drawing/2014/main" id="{474D4826-9FF4-4E17-AB42-146B76BD32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cxnSp>
        <p:nvCxnSpPr>
          <p:cNvPr id="36" name="Horizontal Connector 2">
            <a:extLst>
              <a:ext uri="{FF2B5EF4-FFF2-40B4-BE49-F238E27FC236}">
                <a16:creationId xmlns:a16="http://schemas.microsoft.com/office/drawing/2014/main" id="{C5873965-CEB2-46E1-951E-037689B078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4" name="Tijdelijke aanduiding voor inhoud 2">
            <a:extLst>
              <a:ext uri="{FF2B5EF4-FFF2-40B4-BE49-F238E27FC236}">
                <a16:creationId xmlns:a16="http://schemas.microsoft.com/office/drawing/2014/main" id="{FAC7615D-641F-4954-AE89-1D76434540FF}"/>
              </a:ext>
            </a:extLst>
          </p:cNvPr>
          <p:cNvGraphicFramePr>
            <a:graphicFrameLocks noGrp="1"/>
          </p:cNvGraphicFramePr>
          <p:nvPr>
            <p:ph idx="1"/>
            <p:extLst>
              <p:ext uri="{D42A27DB-BD31-4B8C-83A1-F6EECF244321}">
                <p14:modId xmlns:p14="http://schemas.microsoft.com/office/powerpoint/2010/main" val="3975946988"/>
              </p:ext>
            </p:extLst>
          </p:nvPr>
        </p:nvGraphicFramePr>
        <p:xfrm>
          <a:off x="5247020" y="699997"/>
          <a:ext cx="6240669"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4414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86AEB-45EB-CC4A-9A74-419E1F20F36C}"/>
              </a:ext>
            </a:extLst>
          </p:cNvPr>
          <p:cNvSpPr>
            <a:spLocks noGrp="1"/>
          </p:cNvSpPr>
          <p:nvPr>
            <p:ph type="title"/>
          </p:nvPr>
        </p:nvSpPr>
        <p:spPr/>
        <p:txBody>
          <a:bodyPr>
            <a:normAutofit/>
          </a:bodyPr>
          <a:lstStyle/>
          <a:p>
            <a:r>
              <a:rPr lang="nl-BE" dirty="0"/>
              <a:t>Groene en blauwe lade</a:t>
            </a:r>
          </a:p>
        </p:txBody>
      </p:sp>
      <p:sp>
        <p:nvSpPr>
          <p:cNvPr id="3" name="Tijdelijke aanduiding voor inhoud 2">
            <a:extLst>
              <a:ext uri="{FF2B5EF4-FFF2-40B4-BE49-F238E27FC236}">
                <a16:creationId xmlns:a16="http://schemas.microsoft.com/office/drawing/2014/main" id="{BD23B611-8D89-F24A-9A8E-34FA3607D523}"/>
              </a:ext>
            </a:extLst>
          </p:cNvPr>
          <p:cNvSpPr>
            <a:spLocks noGrp="1"/>
          </p:cNvSpPr>
          <p:nvPr>
            <p:ph idx="1"/>
          </p:nvPr>
        </p:nvSpPr>
        <p:spPr/>
        <p:txBody>
          <a:bodyPr/>
          <a:lstStyle/>
          <a:p>
            <a:r>
              <a:rPr lang="nl-BE" dirty="0"/>
              <a:t>Schrijfvakken  met sjabloon </a:t>
            </a:r>
          </a:p>
          <a:p>
            <a:pPr lvl="1"/>
            <a:r>
              <a:rPr lang="nl-BE" dirty="0"/>
              <a:t>Feiten </a:t>
            </a:r>
          </a:p>
          <a:p>
            <a:pPr lvl="1"/>
            <a:r>
              <a:rPr lang="nl-BE" dirty="0"/>
              <a:t>Opvolging </a:t>
            </a:r>
          </a:p>
          <a:p>
            <a:pPr lvl="1"/>
            <a:r>
              <a:rPr lang="nl-BE" dirty="0"/>
              <a:t>remediëring</a:t>
            </a:r>
          </a:p>
        </p:txBody>
      </p:sp>
    </p:spTree>
    <p:extLst>
      <p:ext uri="{BB962C8B-B14F-4D97-AF65-F5344CB8AC3E}">
        <p14:creationId xmlns:p14="http://schemas.microsoft.com/office/powerpoint/2010/main" val="209450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9D947B-1B59-4322-8CF2-73E813419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ckground Gray Rectangle">
            <a:extLst>
              <a:ext uri="{FF2B5EF4-FFF2-40B4-BE49-F238E27FC236}">
                <a16:creationId xmlns:a16="http://schemas.microsoft.com/office/drawing/2014/main" id="{D803427E-36C0-4811-BE64-ACF653F6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White Rectangle">
            <a:extLst>
              <a:ext uri="{FF2B5EF4-FFF2-40B4-BE49-F238E27FC236}">
                <a16:creationId xmlns:a16="http://schemas.microsoft.com/office/drawing/2014/main" id="{D9231370-89C4-4981-8C91-A3F3D1146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BF02D0D-29DA-9F40-A645-E0ADA8D79093}"/>
              </a:ext>
            </a:extLst>
          </p:cNvPr>
          <p:cNvSpPr>
            <a:spLocks noGrp="1"/>
          </p:cNvSpPr>
          <p:nvPr>
            <p:ph type="title"/>
          </p:nvPr>
        </p:nvSpPr>
        <p:spPr>
          <a:xfrm>
            <a:off x="422145" y="940910"/>
            <a:ext cx="4471588" cy="4976179"/>
          </a:xfrm>
        </p:spPr>
        <p:txBody>
          <a:bodyPr>
            <a:normAutofit/>
          </a:bodyPr>
          <a:lstStyle/>
          <a:p>
            <a:r>
              <a:rPr lang="nl-BE" dirty="0"/>
              <a:t>Het vierladenmodel</a:t>
            </a:r>
            <a:br>
              <a:rPr lang="nl-BE" dirty="0"/>
            </a:br>
            <a:r>
              <a:rPr lang="nl-BE" dirty="0"/>
              <a:t>gele en rode</a:t>
            </a:r>
          </a:p>
        </p:txBody>
      </p:sp>
      <p:cxnSp>
        <p:nvCxnSpPr>
          <p:cNvPr id="15" name="Vertical Connector">
            <a:extLst>
              <a:ext uri="{FF2B5EF4-FFF2-40B4-BE49-F238E27FC236}">
                <a16:creationId xmlns:a16="http://schemas.microsoft.com/office/drawing/2014/main" id="{474D4826-9FF4-4E17-AB42-146B76BD32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cxnSp>
        <p:nvCxnSpPr>
          <p:cNvPr id="17" name="Horizontal Connector 2">
            <a:extLst>
              <a:ext uri="{FF2B5EF4-FFF2-40B4-BE49-F238E27FC236}">
                <a16:creationId xmlns:a16="http://schemas.microsoft.com/office/drawing/2014/main" id="{C5873965-CEB2-46E1-951E-037689B078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FB2A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Tijdelijke aanduiding voor inhoud 2">
            <a:extLst>
              <a:ext uri="{FF2B5EF4-FFF2-40B4-BE49-F238E27FC236}">
                <a16:creationId xmlns:a16="http://schemas.microsoft.com/office/drawing/2014/main" id="{15C18455-1580-4AB3-B6E7-B85A26196980}"/>
              </a:ext>
            </a:extLst>
          </p:cNvPr>
          <p:cNvGraphicFramePr>
            <a:graphicFrameLocks noGrp="1"/>
          </p:cNvGraphicFramePr>
          <p:nvPr>
            <p:ph idx="1"/>
            <p:extLst>
              <p:ext uri="{D42A27DB-BD31-4B8C-83A1-F6EECF244321}">
                <p14:modId xmlns:p14="http://schemas.microsoft.com/office/powerpoint/2010/main" val="915125869"/>
              </p:ext>
            </p:extLst>
          </p:nvPr>
        </p:nvGraphicFramePr>
        <p:xfrm>
          <a:off x="5247020" y="699997"/>
          <a:ext cx="6240669"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4345028"/>
      </p:ext>
    </p:extLst>
  </p:cSld>
  <p:clrMapOvr>
    <a:masterClrMapping/>
  </p:clrMapOvr>
</p:sld>
</file>

<file path=ppt/theme/theme1.xml><?xml version="1.0" encoding="utf-8"?>
<a:theme xmlns:a="http://schemas.openxmlformats.org/drawingml/2006/main" name="OffsetVTI">
  <a:themeElements>
    <a:clrScheme name="AnalogousFromLightSeedRightStep">
      <a:dk1>
        <a:srgbClr val="000000"/>
      </a:dk1>
      <a:lt1>
        <a:srgbClr val="FFFFFF"/>
      </a:lt1>
      <a:dk2>
        <a:srgbClr val="412429"/>
      </a:dk2>
      <a:lt2>
        <a:srgbClr val="E8E2E3"/>
      </a:lt2>
      <a:accent1>
        <a:srgbClr val="3FB2A0"/>
      </a:accent1>
      <a:accent2>
        <a:srgbClr val="2AACDA"/>
      </a:accent2>
      <a:accent3>
        <a:srgbClr val="7199EB"/>
      </a:accent3>
      <a:accent4>
        <a:srgbClr val="6052E7"/>
      </a:accent4>
      <a:accent5>
        <a:srgbClr val="AF71EB"/>
      </a:accent5>
      <a:accent6>
        <a:srgbClr val="DC52E7"/>
      </a:accent6>
      <a:hlink>
        <a:srgbClr val="AE6974"/>
      </a:hlink>
      <a:folHlink>
        <a:srgbClr val="7F7F7F"/>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1072</Words>
  <Application>Microsoft Macintosh PowerPoint</Application>
  <PresentationFormat>Breedbeeld</PresentationFormat>
  <Paragraphs>213</Paragraphs>
  <Slides>53</Slides>
  <Notes>3</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53</vt:i4>
      </vt:variant>
    </vt:vector>
  </HeadingPairs>
  <TitlesOfParts>
    <vt:vector size="61" baseType="lpstr">
      <vt:lpstr>Arial</vt:lpstr>
      <vt:lpstr>Calibri</vt:lpstr>
      <vt:lpstr>Dante</vt:lpstr>
      <vt:lpstr>Dante (Headings)2</vt:lpstr>
      <vt:lpstr>Helvetica Neue Medium</vt:lpstr>
      <vt:lpstr>Wingdings</vt:lpstr>
      <vt:lpstr>Wingdings 2</vt:lpstr>
      <vt:lpstr>OffsetVTI</vt:lpstr>
      <vt:lpstr>Richtpunt campus Buggenhout</vt:lpstr>
      <vt:lpstr>Doelstelling </vt:lpstr>
      <vt:lpstr>Systemisch en transparant voor iedere partij</vt:lpstr>
      <vt:lpstr>Interface voor leerlingen en ouders</vt:lpstr>
      <vt:lpstr>Beeldvorming</vt:lpstr>
      <vt:lpstr>PowerPoint-presentatie</vt:lpstr>
      <vt:lpstr>Het vierladenmodel</vt:lpstr>
      <vt:lpstr>Groene en blauwe lade</vt:lpstr>
      <vt:lpstr>Het vierladenmodel gele en rode</vt:lpstr>
      <vt:lpstr>Zorgcontinuüm </vt:lpstr>
      <vt:lpstr>Begin/midden/eindKR</vt:lpstr>
      <vt:lpstr>Sjabloon in smartschool</vt:lpstr>
      <vt:lpstr>Verhoogde zorg</vt:lpstr>
      <vt:lpstr>PowerPoint-presentatie</vt:lpstr>
      <vt:lpstr>Uitbreiding verhoogde zorg</vt:lpstr>
      <vt:lpstr>PowerPoint-presentatie</vt:lpstr>
      <vt:lpstr>PowerPoint-presentatie</vt:lpstr>
      <vt:lpstr>Uitbreiding zorg</vt:lpstr>
      <vt:lpstr>Individuele trajecten</vt:lpstr>
      <vt:lpstr>Interface voor leerkrachten</vt:lpstr>
      <vt:lpstr>Inloggen om te werken in het systeem</vt:lpstr>
      <vt:lpstr>Modules zichtbaar bij leerkrachten</vt:lpstr>
      <vt:lpstr>Achter het knopje pedagogische eenheid bij leerkrachten</vt:lpstr>
      <vt:lpstr>4- ladenmodel  </vt:lpstr>
      <vt:lpstr>GWP</vt:lpstr>
      <vt:lpstr>PowerPoint-presentatie</vt:lpstr>
      <vt:lpstr>agenda</vt:lpstr>
      <vt:lpstr>PowerPoint-presentatie</vt:lpstr>
      <vt:lpstr>PowerPoint-presentatie</vt:lpstr>
      <vt:lpstr>Bij agenda</vt:lpstr>
      <vt:lpstr>puntenboek</vt:lpstr>
      <vt:lpstr>PowerPoint-presentatie</vt:lpstr>
      <vt:lpstr>rapport</vt:lpstr>
      <vt:lpstr>klasfeedback</vt:lpstr>
      <vt:lpstr>verborgen map </vt:lpstr>
      <vt:lpstr>Modules administratie </vt:lpstr>
      <vt:lpstr>Modules orthopedagoog </vt:lpstr>
      <vt:lpstr>Modules Paramedisch </vt:lpstr>
      <vt:lpstr>Modules leerlingenbegeleider</vt:lpstr>
      <vt:lpstr>Modules klassenraad</vt:lpstr>
      <vt:lpstr>Modules bijscholing begeleiding</vt:lpstr>
      <vt:lpstr>Modules klassendirecteur </vt:lpstr>
      <vt:lpstr>Modules TAC</vt:lpstr>
      <vt:lpstr>Modules klassenraad</vt:lpstr>
      <vt:lpstr>Zorgklassenraad </vt:lpstr>
      <vt:lpstr>spoedklassenraad</vt:lpstr>
      <vt:lpstr>toelatingsklassenraad</vt:lpstr>
      <vt:lpstr>remediëringsklassenraad</vt:lpstr>
      <vt:lpstr>Beoordeling leef en leer</vt:lpstr>
      <vt:lpstr>Beoordeling arbeidsrijpheid en bereidheid</vt:lpstr>
      <vt:lpstr>Rapportcommentaren </vt:lpstr>
      <vt:lpstr>Begin/ midden/ eindKR </vt:lpstr>
      <vt:lpstr>leerlijnen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Richtpunt campus Buggenhout</dc:title>
  <dc:creator>roef jolien [student]</dc:creator>
  <cp:lastModifiedBy>roef jolien [student]</cp:lastModifiedBy>
  <cp:revision>12</cp:revision>
  <dcterms:created xsi:type="dcterms:W3CDTF">2021-02-11T08:23:24Z</dcterms:created>
  <dcterms:modified xsi:type="dcterms:W3CDTF">2021-02-12T14:55:45Z</dcterms:modified>
</cp:coreProperties>
</file>