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3" r:id="rId9"/>
    <p:sldId id="262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1"/>
  </p:normalViewPr>
  <p:slideViewPr>
    <p:cSldViewPr snapToGrid="0" snapToObjects="1">
      <p:cViewPr>
        <p:scale>
          <a:sx n="100" d="100"/>
          <a:sy n="100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FF4A1-DAF2-364D-BB39-47D46BB8C277}" type="datetimeFigureOut">
              <a:rPr lang="nl-BE" smtClean="0"/>
              <a:t>1/03/21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A3B07-1DF2-4D47-A4E3-2C5FC28088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3812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3A3B07-1DF2-4D47-A4E3-2C5FC28088B0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6154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3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6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8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7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34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7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79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212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9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17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3/1/21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32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chtpuntswp.jouwweb.b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0BE1E-C5F2-487D-9F29-2ED683AC6A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2769" r="-1" b="-1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C837CD4-AAD2-A946-8638-A1AC627D4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nl-BE" sz="6700" dirty="0"/>
              <a:t>omgaan met gedragsleerlingen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97FE6F2-7496-AB42-95D9-19AC4DB93E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nl-BE" sz="3200" dirty="0"/>
              <a:t>Een schoolse ondersteuning vanuit de leerkrachten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71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D3AEB8-FFD0-4560-A42B-D0A33E1D6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0 h 5722227"/>
              <a:gd name="connsiteX1" fmla="*/ 910872 w 11040872"/>
              <a:gd name="connsiteY1" fmla="*/ 0 h 5722227"/>
              <a:gd name="connsiteX2" fmla="*/ 1821744 w 11040872"/>
              <a:gd name="connsiteY2" fmla="*/ 0 h 5722227"/>
              <a:gd name="connsiteX3" fmla="*/ 2511798 w 11040872"/>
              <a:gd name="connsiteY3" fmla="*/ 0 h 5722227"/>
              <a:gd name="connsiteX4" fmla="*/ 3312262 w 11040872"/>
              <a:gd name="connsiteY4" fmla="*/ 0 h 5722227"/>
              <a:gd name="connsiteX5" fmla="*/ 4002316 w 11040872"/>
              <a:gd name="connsiteY5" fmla="*/ 0 h 5722227"/>
              <a:gd name="connsiteX6" fmla="*/ 4692371 w 11040872"/>
              <a:gd name="connsiteY6" fmla="*/ 0 h 5722227"/>
              <a:gd name="connsiteX7" fmla="*/ 5382425 w 11040872"/>
              <a:gd name="connsiteY7" fmla="*/ 0 h 5722227"/>
              <a:gd name="connsiteX8" fmla="*/ 5741253 w 11040872"/>
              <a:gd name="connsiteY8" fmla="*/ 0 h 5722227"/>
              <a:gd name="connsiteX9" fmla="*/ 6541717 w 11040872"/>
              <a:gd name="connsiteY9" fmla="*/ 0 h 5722227"/>
              <a:gd name="connsiteX10" fmla="*/ 6900545 w 11040872"/>
              <a:gd name="connsiteY10" fmla="*/ 0 h 5722227"/>
              <a:gd name="connsiteX11" fmla="*/ 7590600 w 11040872"/>
              <a:gd name="connsiteY11" fmla="*/ 0 h 5722227"/>
              <a:gd name="connsiteX12" fmla="*/ 8501471 w 11040872"/>
              <a:gd name="connsiteY12" fmla="*/ 0 h 5722227"/>
              <a:gd name="connsiteX13" fmla="*/ 9412343 w 11040872"/>
              <a:gd name="connsiteY13" fmla="*/ 0 h 5722227"/>
              <a:gd name="connsiteX14" fmla="*/ 10212807 w 11040872"/>
              <a:gd name="connsiteY14" fmla="*/ 0 h 5722227"/>
              <a:gd name="connsiteX15" fmla="*/ 11040872 w 11040872"/>
              <a:gd name="connsiteY15" fmla="*/ 0 h 5722227"/>
              <a:gd name="connsiteX16" fmla="*/ 11040872 w 11040872"/>
              <a:gd name="connsiteY16" fmla="*/ 464136 h 5722227"/>
              <a:gd name="connsiteX17" fmla="*/ 11040872 w 11040872"/>
              <a:gd name="connsiteY17" fmla="*/ 1099939 h 5722227"/>
              <a:gd name="connsiteX18" fmla="*/ 11040872 w 11040872"/>
              <a:gd name="connsiteY18" fmla="*/ 1735742 h 5722227"/>
              <a:gd name="connsiteX19" fmla="*/ 11040872 w 11040872"/>
              <a:gd name="connsiteY19" fmla="*/ 2314323 h 5722227"/>
              <a:gd name="connsiteX20" fmla="*/ 11040872 w 11040872"/>
              <a:gd name="connsiteY20" fmla="*/ 3064570 h 5722227"/>
              <a:gd name="connsiteX21" fmla="*/ 11040872 w 11040872"/>
              <a:gd name="connsiteY21" fmla="*/ 3585929 h 5722227"/>
              <a:gd name="connsiteX22" fmla="*/ 11040872 w 11040872"/>
              <a:gd name="connsiteY22" fmla="*/ 4336176 h 5722227"/>
              <a:gd name="connsiteX23" fmla="*/ 11040872 w 11040872"/>
              <a:gd name="connsiteY23" fmla="*/ 4857535 h 5722227"/>
              <a:gd name="connsiteX24" fmla="*/ 11040872 w 11040872"/>
              <a:gd name="connsiteY24" fmla="*/ 5722227 h 5722227"/>
              <a:gd name="connsiteX25" fmla="*/ 10130000 w 11040872"/>
              <a:gd name="connsiteY25" fmla="*/ 5722227 h 5722227"/>
              <a:gd name="connsiteX26" fmla="*/ 9550354 w 11040872"/>
              <a:gd name="connsiteY26" fmla="*/ 5722227 h 5722227"/>
              <a:gd name="connsiteX27" fmla="*/ 8749891 w 11040872"/>
              <a:gd name="connsiteY27" fmla="*/ 5722227 h 5722227"/>
              <a:gd name="connsiteX28" fmla="*/ 8391063 w 11040872"/>
              <a:gd name="connsiteY28" fmla="*/ 5722227 h 5722227"/>
              <a:gd name="connsiteX29" fmla="*/ 7480191 w 11040872"/>
              <a:gd name="connsiteY29" fmla="*/ 5722227 h 5722227"/>
              <a:gd name="connsiteX30" fmla="*/ 6900545 w 11040872"/>
              <a:gd name="connsiteY30" fmla="*/ 5722227 h 5722227"/>
              <a:gd name="connsiteX31" fmla="*/ 6210491 w 11040872"/>
              <a:gd name="connsiteY31" fmla="*/ 5722227 h 5722227"/>
              <a:gd name="connsiteX32" fmla="*/ 5741253 w 11040872"/>
              <a:gd name="connsiteY32" fmla="*/ 5722227 h 5722227"/>
              <a:gd name="connsiteX33" fmla="*/ 4940790 w 11040872"/>
              <a:gd name="connsiteY33" fmla="*/ 5722227 h 5722227"/>
              <a:gd name="connsiteX34" fmla="*/ 4029918 w 11040872"/>
              <a:gd name="connsiteY34" fmla="*/ 5722227 h 5722227"/>
              <a:gd name="connsiteX35" fmla="*/ 3450273 w 11040872"/>
              <a:gd name="connsiteY35" fmla="*/ 5722227 h 5722227"/>
              <a:gd name="connsiteX36" fmla="*/ 2539401 w 11040872"/>
              <a:gd name="connsiteY36" fmla="*/ 5722227 h 5722227"/>
              <a:gd name="connsiteX37" fmla="*/ 1849346 w 11040872"/>
              <a:gd name="connsiteY37" fmla="*/ 5722227 h 5722227"/>
              <a:gd name="connsiteX38" fmla="*/ 938474 w 11040872"/>
              <a:gd name="connsiteY38" fmla="*/ 5722227 h 5722227"/>
              <a:gd name="connsiteX39" fmla="*/ 0 w 11040872"/>
              <a:gd name="connsiteY39" fmla="*/ 5722227 h 5722227"/>
              <a:gd name="connsiteX40" fmla="*/ 0 w 11040872"/>
              <a:gd name="connsiteY40" fmla="*/ 5200869 h 5722227"/>
              <a:gd name="connsiteX41" fmla="*/ 0 w 11040872"/>
              <a:gd name="connsiteY41" fmla="*/ 4507843 h 5722227"/>
              <a:gd name="connsiteX42" fmla="*/ 0 w 11040872"/>
              <a:gd name="connsiteY42" fmla="*/ 3814818 h 5722227"/>
              <a:gd name="connsiteX43" fmla="*/ 0 w 11040872"/>
              <a:gd name="connsiteY43" fmla="*/ 3064570 h 5722227"/>
              <a:gd name="connsiteX44" fmla="*/ 0 w 11040872"/>
              <a:gd name="connsiteY44" fmla="*/ 2600434 h 5722227"/>
              <a:gd name="connsiteX45" fmla="*/ 0 w 11040872"/>
              <a:gd name="connsiteY45" fmla="*/ 2136298 h 5722227"/>
              <a:gd name="connsiteX46" fmla="*/ 0 w 11040872"/>
              <a:gd name="connsiteY46" fmla="*/ 1386051 h 5722227"/>
              <a:gd name="connsiteX47" fmla="*/ 0 w 11040872"/>
              <a:gd name="connsiteY47" fmla="*/ 807470 h 5722227"/>
              <a:gd name="connsiteX48" fmla="*/ 0 w 11040872"/>
              <a:gd name="connsiteY48" fmla="*/ 0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0"/>
                </a:moveTo>
                <a:cubicBezTo>
                  <a:pt x="193592" y="6224"/>
                  <a:pt x="601481" y="42917"/>
                  <a:pt x="910872" y="0"/>
                </a:cubicBezTo>
                <a:cubicBezTo>
                  <a:pt x="1220263" y="-42917"/>
                  <a:pt x="1370975" y="12188"/>
                  <a:pt x="1821744" y="0"/>
                </a:cubicBezTo>
                <a:cubicBezTo>
                  <a:pt x="2272513" y="-12188"/>
                  <a:pt x="2243945" y="-6271"/>
                  <a:pt x="2511798" y="0"/>
                </a:cubicBezTo>
                <a:cubicBezTo>
                  <a:pt x="2779651" y="6271"/>
                  <a:pt x="2961954" y="-6589"/>
                  <a:pt x="3312262" y="0"/>
                </a:cubicBezTo>
                <a:cubicBezTo>
                  <a:pt x="3662570" y="6589"/>
                  <a:pt x="3695138" y="3008"/>
                  <a:pt x="4002316" y="0"/>
                </a:cubicBezTo>
                <a:cubicBezTo>
                  <a:pt x="4309494" y="-3008"/>
                  <a:pt x="4393447" y="-11115"/>
                  <a:pt x="4692371" y="0"/>
                </a:cubicBezTo>
                <a:cubicBezTo>
                  <a:pt x="4991295" y="11115"/>
                  <a:pt x="5213542" y="-5299"/>
                  <a:pt x="5382425" y="0"/>
                </a:cubicBezTo>
                <a:cubicBezTo>
                  <a:pt x="5551308" y="5299"/>
                  <a:pt x="5648021" y="11335"/>
                  <a:pt x="5741253" y="0"/>
                </a:cubicBezTo>
                <a:cubicBezTo>
                  <a:pt x="5834485" y="-11335"/>
                  <a:pt x="6259648" y="-13136"/>
                  <a:pt x="6541717" y="0"/>
                </a:cubicBezTo>
                <a:cubicBezTo>
                  <a:pt x="6823786" y="13136"/>
                  <a:pt x="6733802" y="-6108"/>
                  <a:pt x="6900545" y="0"/>
                </a:cubicBezTo>
                <a:cubicBezTo>
                  <a:pt x="7067288" y="6108"/>
                  <a:pt x="7323355" y="24168"/>
                  <a:pt x="7590600" y="0"/>
                </a:cubicBezTo>
                <a:cubicBezTo>
                  <a:pt x="7857845" y="-24168"/>
                  <a:pt x="8117504" y="38708"/>
                  <a:pt x="8501471" y="0"/>
                </a:cubicBezTo>
                <a:cubicBezTo>
                  <a:pt x="8885438" y="-38708"/>
                  <a:pt x="8998654" y="-37342"/>
                  <a:pt x="9412343" y="0"/>
                </a:cubicBezTo>
                <a:cubicBezTo>
                  <a:pt x="9826032" y="37342"/>
                  <a:pt x="9895725" y="7712"/>
                  <a:pt x="10212807" y="0"/>
                </a:cubicBezTo>
                <a:cubicBezTo>
                  <a:pt x="10529889" y="-7712"/>
                  <a:pt x="10868714" y="4378"/>
                  <a:pt x="11040872" y="0"/>
                </a:cubicBezTo>
                <a:cubicBezTo>
                  <a:pt x="11043731" y="126419"/>
                  <a:pt x="11023020" y="340205"/>
                  <a:pt x="11040872" y="464136"/>
                </a:cubicBezTo>
                <a:cubicBezTo>
                  <a:pt x="11058724" y="588067"/>
                  <a:pt x="11029141" y="954408"/>
                  <a:pt x="11040872" y="1099939"/>
                </a:cubicBezTo>
                <a:cubicBezTo>
                  <a:pt x="11052603" y="1245470"/>
                  <a:pt x="11062638" y="1462876"/>
                  <a:pt x="11040872" y="1735742"/>
                </a:cubicBezTo>
                <a:cubicBezTo>
                  <a:pt x="11019106" y="2008608"/>
                  <a:pt x="11024038" y="2070917"/>
                  <a:pt x="11040872" y="2314323"/>
                </a:cubicBezTo>
                <a:cubicBezTo>
                  <a:pt x="11057706" y="2557729"/>
                  <a:pt x="11069457" y="2766692"/>
                  <a:pt x="11040872" y="3064570"/>
                </a:cubicBezTo>
                <a:cubicBezTo>
                  <a:pt x="11012287" y="3362448"/>
                  <a:pt x="11046770" y="3457258"/>
                  <a:pt x="11040872" y="3585929"/>
                </a:cubicBezTo>
                <a:cubicBezTo>
                  <a:pt x="11034974" y="3714600"/>
                  <a:pt x="11008593" y="4061907"/>
                  <a:pt x="11040872" y="4336176"/>
                </a:cubicBezTo>
                <a:cubicBezTo>
                  <a:pt x="11073151" y="4610445"/>
                  <a:pt x="11024061" y="4741691"/>
                  <a:pt x="11040872" y="4857535"/>
                </a:cubicBezTo>
                <a:cubicBezTo>
                  <a:pt x="11057683" y="4973379"/>
                  <a:pt x="11061382" y="5390575"/>
                  <a:pt x="11040872" y="5722227"/>
                </a:cubicBezTo>
                <a:cubicBezTo>
                  <a:pt x="10705289" y="5754948"/>
                  <a:pt x="10500356" y="5715132"/>
                  <a:pt x="10130000" y="5722227"/>
                </a:cubicBezTo>
                <a:cubicBezTo>
                  <a:pt x="9759644" y="5729322"/>
                  <a:pt x="9690200" y="5718288"/>
                  <a:pt x="9550354" y="5722227"/>
                </a:cubicBezTo>
                <a:cubicBezTo>
                  <a:pt x="9410508" y="5726166"/>
                  <a:pt x="9085883" y="5714152"/>
                  <a:pt x="8749891" y="5722227"/>
                </a:cubicBezTo>
                <a:cubicBezTo>
                  <a:pt x="8413899" y="5730302"/>
                  <a:pt x="8487114" y="5705710"/>
                  <a:pt x="8391063" y="5722227"/>
                </a:cubicBezTo>
                <a:cubicBezTo>
                  <a:pt x="8295012" y="5738744"/>
                  <a:pt x="7670612" y="5701988"/>
                  <a:pt x="7480191" y="5722227"/>
                </a:cubicBezTo>
                <a:cubicBezTo>
                  <a:pt x="7289770" y="5742466"/>
                  <a:pt x="7167607" y="5741605"/>
                  <a:pt x="6900545" y="5722227"/>
                </a:cubicBezTo>
                <a:cubicBezTo>
                  <a:pt x="6633483" y="5702849"/>
                  <a:pt x="6439920" y="5728897"/>
                  <a:pt x="6210491" y="5722227"/>
                </a:cubicBezTo>
                <a:cubicBezTo>
                  <a:pt x="5981062" y="5715557"/>
                  <a:pt x="5915480" y="5731659"/>
                  <a:pt x="5741253" y="5722227"/>
                </a:cubicBezTo>
                <a:cubicBezTo>
                  <a:pt x="5567026" y="5712795"/>
                  <a:pt x="5278617" y="5707418"/>
                  <a:pt x="4940790" y="5722227"/>
                </a:cubicBezTo>
                <a:cubicBezTo>
                  <a:pt x="4602963" y="5737036"/>
                  <a:pt x="4321539" y="5753746"/>
                  <a:pt x="4029918" y="5722227"/>
                </a:cubicBezTo>
                <a:cubicBezTo>
                  <a:pt x="3738297" y="5690708"/>
                  <a:pt x="3717506" y="5732521"/>
                  <a:pt x="3450273" y="5722227"/>
                </a:cubicBezTo>
                <a:cubicBezTo>
                  <a:pt x="3183041" y="5711933"/>
                  <a:pt x="2913596" y="5698063"/>
                  <a:pt x="2539401" y="5722227"/>
                </a:cubicBezTo>
                <a:cubicBezTo>
                  <a:pt x="2165206" y="5746391"/>
                  <a:pt x="2032456" y="5707324"/>
                  <a:pt x="1849346" y="5722227"/>
                </a:cubicBezTo>
                <a:cubicBezTo>
                  <a:pt x="1666237" y="5737130"/>
                  <a:pt x="1209225" y="5720784"/>
                  <a:pt x="938474" y="5722227"/>
                </a:cubicBezTo>
                <a:cubicBezTo>
                  <a:pt x="667723" y="5723670"/>
                  <a:pt x="389175" y="5759320"/>
                  <a:pt x="0" y="5722227"/>
                </a:cubicBezTo>
                <a:cubicBezTo>
                  <a:pt x="-10554" y="5514969"/>
                  <a:pt x="-3520" y="5347189"/>
                  <a:pt x="0" y="5200869"/>
                </a:cubicBezTo>
                <a:cubicBezTo>
                  <a:pt x="3520" y="5054549"/>
                  <a:pt x="11246" y="4701970"/>
                  <a:pt x="0" y="4507843"/>
                </a:cubicBezTo>
                <a:cubicBezTo>
                  <a:pt x="-11246" y="4313716"/>
                  <a:pt x="10271" y="4091344"/>
                  <a:pt x="0" y="3814818"/>
                </a:cubicBezTo>
                <a:cubicBezTo>
                  <a:pt x="-10271" y="3538293"/>
                  <a:pt x="31723" y="3330628"/>
                  <a:pt x="0" y="3064570"/>
                </a:cubicBezTo>
                <a:cubicBezTo>
                  <a:pt x="-31723" y="2798512"/>
                  <a:pt x="-5483" y="2770126"/>
                  <a:pt x="0" y="2600434"/>
                </a:cubicBezTo>
                <a:cubicBezTo>
                  <a:pt x="5483" y="2430742"/>
                  <a:pt x="10642" y="2318769"/>
                  <a:pt x="0" y="2136298"/>
                </a:cubicBezTo>
                <a:cubicBezTo>
                  <a:pt x="-10642" y="1953827"/>
                  <a:pt x="-10005" y="1555188"/>
                  <a:pt x="0" y="1386051"/>
                </a:cubicBezTo>
                <a:cubicBezTo>
                  <a:pt x="10005" y="1216914"/>
                  <a:pt x="-22640" y="953234"/>
                  <a:pt x="0" y="807470"/>
                </a:cubicBezTo>
                <a:cubicBezTo>
                  <a:pt x="22640" y="661706"/>
                  <a:pt x="-32744" y="287432"/>
                  <a:pt x="0" y="0"/>
                </a:cubicBezTo>
                <a:close/>
              </a:path>
              <a:path w="11040872" h="5722227" stroke="0" extrusionOk="0">
                <a:moveTo>
                  <a:pt x="0" y="0"/>
                </a:moveTo>
                <a:cubicBezTo>
                  <a:pt x="169384" y="-10635"/>
                  <a:pt x="370826" y="9208"/>
                  <a:pt x="579646" y="0"/>
                </a:cubicBezTo>
                <a:cubicBezTo>
                  <a:pt x="788466" y="-9208"/>
                  <a:pt x="775343" y="6784"/>
                  <a:pt x="938474" y="0"/>
                </a:cubicBezTo>
                <a:cubicBezTo>
                  <a:pt x="1101605" y="-6784"/>
                  <a:pt x="1565487" y="3846"/>
                  <a:pt x="1849346" y="0"/>
                </a:cubicBezTo>
                <a:cubicBezTo>
                  <a:pt x="2133205" y="-3846"/>
                  <a:pt x="2146701" y="-4656"/>
                  <a:pt x="2428992" y="0"/>
                </a:cubicBezTo>
                <a:cubicBezTo>
                  <a:pt x="2711283" y="4656"/>
                  <a:pt x="2812175" y="-11466"/>
                  <a:pt x="3008638" y="0"/>
                </a:cubicBezTo>
                <a:cubicBezTo>
                  <a:pt x="3205101" y="11466"/>
                  <a:pt x="3727763" y="-32961"/>
                  <a:pt x="3919510" y="0"/>
                </a:cubicBezTo>
                <a:cubicBezTo>
                  <a:pt x="4111257" y="32961"/>
                  <a:pt x="4220253" y="-16430"/>
                  <a:pt x="4388747" y="0"/>
                </a:cubicBezTo>
                <a:cubicBezTo>
                  <a:pt x="4557241" y="16430"/>
                  <a:pt x="4940065" y="-21977"/>
                  <a:pt x="5299619" y="0"/>
                </a:cubicBezTo>
                <a:cubicBezTo>
                  <a:pt x="5659173" y="21977"/>
                  <a:pt x="5814444" y="26556"/>
                  <a:pt x="6210491" y="0"/>
                </a:cubicBezTo>
                <a:cubicBezTo>
                  <a:pt x="6606538" y="-26556"/>
                  <a:pt x="6659560" y="23104"/>
                  <a:pt x="6900545" y="0"/>
                </a:cubicBezTo>
                <a:cubicBezTo>
                  <a:pt x="7141530" y="-23104"/>
                  <a:pt x="7601869" y="-1869"/>
                  <a:pt x="7811417" y="0"/>
                </a:cubicBezTo>
                <a:cubicBezTo>
                  <a:pt x="8020965" y="1869"/>
                  <a:pt x="8256088" y="4201"/>
                  <a:pt x="8391063" y="0"/>
                </a:cubicBezTo>
                <a:cubicBezTo>
                  <a:pt x="8526038" y="-4201"/>
                  <a:pt x="8809082" y="7677"/>
                  <a:pt x="8970709" y="0"/>
                </a:cubicBezTo>
                <a:cubicBezTo>
                  <a:pt x="9132336" y="-7677"/>
                  <a:pt x="9528709" y="5380"/>
                  <a:pt x="9771172" y="0"/>
                </a:cubicBezTo>
                <a:cubicBezTo>
                  <a:pt x="10013635" y="-5380"/>
                  <a:pt x="10199269" y="-15922"/>
                  <a:pt x="10350818" y="0"/>
                </a:cubicBezTo>
                <a:cubicBezTo>
                  <a:pt x="10502367" y="15922"/>
                  <a:pt x="10835478" y="-34311"/>
                  <a:pt x="11040872" y="0"/>
                </a:cubicBezTo>
                <a:cubicBezTo>
                  <a:pt x="11027923" y="269490"/>
                  <a:pt x="11030065" y="500130"/>
                  <a:pt x="11040872" y="750248"/>
                </a:cubicBezTo>
                <a:cubicBezTo>
                  <a:pt x="11051679" y="1000366"/>
                  <a:pt x="11044602" y="1104921"/>
                  <a:pt x="11040872" y="1443273"/>
                </a:cubicBezTo>
                <a:cubicBezTo>
                  <a:pt x="11037142" y="1781626"/>
                  <a:pt x="11028369" y="1985731"/>
                  <a:pt x="11040872" y="2136298"/>
                </a:cubicBezTo>
                <a:cubicBezTo>
                  <a:pt x="11053375" y="2286866"/>
                  <a:pt x="11023547" y="2489209"/>
                  <a:pt x="11040872" y="2600434"/>
                </a:cubicBezTo>
                <a:cubicBezTo>
                  <a:pt x="11058197" y="2711659"/>
                  <a:pt x="11064151" y="2890371"/>
                  <a:pt x="11040872" y="3121793"/>
                </a:cubicBezTo>
                <a:cubicBezTo>
                  <a:pt x="11017593" y="3353215"/>
                  <a:pt x="11033741" y="3662012"/>
                  <a:pt x="11040872" y="3814818"/>
                </a:cubicBezTo>
                <a:cubicBezTo>
                  <a:pt x="11048003" y="3967624"/>
                  <a:pt x="11043927" y="4184559"/>
                  <a:pt x="11040872" y="4393399"/>
                </a:cubicBezTo>
                <a:cubicBezTo>
                  <a:pt x="11037817" y="4602239"/>
                  <a:pt x="11027191" y="4773425"/>
                  <a:pt x="11040872" y="4914757"/>
                </a:cubicBezTo>
                <a:cubicBezTo>
                  <a:pt x="11054553" y="5056089"/>
                  <a:pt x="11025188" y="5370964"/>
                  <a:pt x="11040872" y="5722227"/>
                </a:cubicBezTo>
                <a:cubicBezTo>
                  <a:pt x="10837462" y="5714031"/>
                  <a:pt x="10531754" y="5749541"/>
                  <a:pt x="10350818" y="5722227"/>
                </a:cubicBezTo>
                <a:cubicBezTo>
                  <a:pt x="10169882" y="5694913"/>
                  <a:pt x="9832506" y="5739195"/>
                  <a:pt x="9660763" y="5722227"/>
                </a:cubicBezTo>
                <a:cubicBezTo>
                  <a:pt x="9489020" y="5705259"/>
                  <a:pt x="9334558" y="5741830"/>
                  <a:pt x="9191526" y="5722227"/>
                </a:cubicBezTo>
                <a:cubicBezTo>
                  <a:pt x="9048494" y="5702624"/>
                  <a:pt x="8640605" y="5761665"/>
                  <a:pt x="8391063" y="5722227"/>
                </a:cubicBezTo>
                <a:cubicBezTo>
                  <a:pt x="8141521" y="5682789"/>
                  <a:pt x="8132030" y="5733336"/>
                  <a:pt x="7921826" y="5722227"/>
                </a:cubicBezTo>
                <a:cubicBezTo>
                  <a:pt x="7711622" y="5711118"/>
                  <a:pt x="7445489" y="5693555"/>
                  <a:pt x="7121362" y="5722227"/>
                </a:cubicBezTo>
                <a:cubicBezTo>
                  <a:pt x="6797235" y="5750899"/>
                  <a:pt x="6940489" y="5715190"/>
                  <a:pt x="6762534" y="5722227"/>
                </a:cubicBezTo>
                <a:cubicBezTo>
                  <a:pt x="6584579" y="5729264"/>
                  <a:pt x="6249483" y="5715060"/>
                  <a:pt x="5962071" y="5722227"/>
                </a:cubicBezTo>
                <a:cubicBezTo>
                  <a:pt x="5674659" y="5729394"/>
                  <a:pt x="5697457" y="5741242"/>
                  <a:pt x="5492834" y="5722227"/>
                </a:cubicBezTo>
                <a:cubicBezTo>
                  <a:pt x="5288211" y="5703212"/>
                  <a:pt x="5223354" y="5727530"/>
                  <a:pt x="5134005" y="5722227"/>
                </a:cubicBezTo>
                <a:cubicBezTo>
                  <a:pt x="5044656" y="5716924"/>
                  <a:pt x="4805771" y="5744749"/>
                  <a:pt x="4664768" y="5722227"/>
                </a:cubicBezTo>
                <a:cubicBezTo>
                  <a:pt x="4523765" y="5699705"/>
                  <a:pt x="4188901" y="5702568"/>
                  <a:pt x="3864305" y="5722227"/>
                </a:cubicBezTo>
                <a:cubicBezTo>
                  <a:pt x="3539709" y="5741886"/>
                  <a:pt x="3626652" y="5738369"/>
                  <a:pt x="3395068" y="5722227"/>
                </a:cubicBezTo>
                <a:cubicBezTo>
                  <a:pt x="3163484" y="5706085"/>
                  <a:pt x="3169858" y="5716523"/>
                  <a:pt x="3036240" y="5722227"/>
                </a:cubicBezTo>
                <a:cubicBezTo>
                  <a:pt x="2902622" y="5727931"/>
                  <a:pt x="2693943" y="5714168"/>
                  <a:pt x="2567003" y="5722227"/>
                </a:cubicBezTo>
                <a:cubicBezTo>
                  <a:pt x="2440063" y="5730286"/>
                  <a:pt x="2221419" y="5730788"/>
                  <a:pt x="1987357" y="5722227"/>
                </a:cubicBezTo>
                <a:cubicBezTo>
                  <a:pt x="1753295" y="5713666"/>
                  <a:pt x="1455082" y="5742374"/>
                  <a:pt x="1297302" y="5722227"/>
                </a:cubicBezTo>
                <a:cubicBezTo>
                  <a:pt x="1139522" y="5702080"/>
                  <a:pt x="1004973" y="5737277"/>
                  <a:pt x="828065" y="5722227"/>
                </a:cubicBezTo>
                <a:cubicBezTo>
                  <a:pt x="651157" y="5707177"/>
                  <a:pt x="277792" y="5734769"/>
                  <a:pt x="0" y="5722227"/>
                </a:cubicBezTo>
                <a:cubicBezTo>
                  <a:pt x="-17642" y="5580983"/>
                  <a:pt x="-4355" y="5260240"/>
                  <a:pt x="0" y="5086424"/>
                </a:cubicBezTo>
                <a:cubicBezTo>
                  <a:pt x="4355" y="4912608"/>
                  <a:pt x="-9208" y="4615040"/>
                  <a:pt x="0" y="4450621"/>
                </a:cubicBezTo>
                <a:cubicBezTo>
                  <a:pt x="9208" y="4286202"/>
                  <a:pt x="21220" y="3942849"/>
                  <a:pt x="0" y="3814818"/>
                </a:cubicBezTo>
                <a:cubicBezTo>
                  <a:pt x="-21220" y="3686787"/>
                  <a:pt x="24895" y="3410535"/>
                  <a:pt x="0" y="3179015"/>
                </a:cubicBezTo>
                <a:cubicBezTo>
                  <a:pt x="-24895" y="2947495"/>
                  <a:pt x="-4041" y="2734935"/>
                  <a:pt x="0" y="2600434"/>
                </a:cubicBezTo>
                <a:cubicBezTo>
                  <a:pt x="4041" y="2465933"/>
                  <a:pt x="-17582" y="2241550"/>
                  <a:pt x="0" y="1907409"/>
                </a:cubicBezTo>
                <a:cubicBezTo>
                  <a:pt x="17582" y="1573269"/>
                  <a:pt x="21210" y="1537696"/>
                  <a:pt x="0" y="1271606"/>
                </a:cubicBezTo>
                <a:cubicBezTo>
                  <a:pt x="-21210" y="1005516"/>
                  <a:pt x="13869" y="478336"/>
                  <a:pt x="0" y="0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B0871C5-4EF2-BE40-BA20-D57B703F5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4100">
                <a:solidFill>
                  <a:schemeClr val="bg1"/>
                </a:solidFill>
              </a:rPr>
              <a:t>Hoe grenzen op een goede manier aangeven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B16299-4980-0049-AC30-9138CF634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De ik- boodschap als krachtig instrument om een grens aan te geven.</a:t>
            </a:r>
          </a:p>
        </p:txBody>
      </p:sp>
    </p:spTree>
    <p:extLst>
      <p:ext uri="{BB962C8B-B14F-4D97-AF65-F5344CB8AC3E}">
        <p14:creationId xmlns:p14="http://schemas.microsoft.com/office/powerpoint/2010/main" val="1681629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D3AEB8-FFD0-4560-A42B-D0A33E1D6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0 h 5722227"/>
              <a:gd name="connsiteX1" fmla="*/ 910872 w 11040872"/>
              <a:gd name="connsiteY1" fmla="*/ 0 h 5722227"/>
              <a:gd name="connsiteX2" fmla="*/ 1821744 w 11040872"/>
              <a:gd name="connsiteY2" fmla="*/ 0 h 5722227"/>
              <a:gd name="connsiteX3" fmla="*/ 2511798 w 11040872"/>
              <a:gd name="connsiteY3" fmla="*/ 0 h 5722227"/>
              <a:gd name="connsiteX4" fmla="*/ 3312262 w 11040872"/>
              <a:gd name="connsiteY4" fmla="*/ 0 h 5722227"/>
              <a:gd name="connsiteX5" fmla="*/ 4002316 w 11040872"/>
              <a:gd name="connsiteY5" fmla="*/ 0 h 5722227"/>
              <a:gd name="connsiteX6" fmla="*/ 4692371 w 11040872"/>
              <a:gd name="connsiteY6" fmla="*/ 0 h 5722227"/>
              <a:gd name="connsiteX7" fmla="*/ 5382425 w 11040872"/>
              <a:gd name="connsiteY7" fmla="*/ 0 h 5722227"/>
              <a:gd name="connsiteX8" fmla="*/ 5741253 w 11040872"/>
              <a:gd name="connsiteY8" fmla="*/ 0 h 5722227"/>
              <a:gd name="connsiteX9" fmla="*/ 6541717 w 11040872"/>
              <a:gd name="connsiteY9" fmla="*/ 0 h 5722227"/>
              <a:gd name="connsiteX10" fmla="*/ 6900545 w 11040872"/>
              <a:gd name="connsiteY10" fmla="*/ 0 h 5722227"/>
              <a:gd name="connsiteX11" fmla="*/ 7590600 w 11040872"/>
              <a:gd name="connsiteY11" fmla="*/ 0 h 5722227"/>
              <a:gd name="connsiteX12" fmla="*/ 8501471 w 11040872"/>
              <a:gd name="connsiteY12" fmla="*/ 0 h 5722227"/>
              <a:gd name="connsiteX13" fmla="*/ 9412343 w 11040872"/>
              <a:gd name="connsiteY13" fmla="*/ 0 h 5722227"/>
              <a:gd name="connsiteX14" fmla="*/ 10212807 w 11040872"/>
              <a:gd name="connsiteY14" fmla="*/ 0 h 5722227"/>
              <a:gd name="connsiteX15" fmla="*/ 11040872 w 11040872"/>
              <a:gd name="connsiteY15" fmla="*/ 0 h 5722227"/>
              <a:gd name="connsiteX16" fmla="*/ 11040872 w 11040872"/>
              <a:gd name="connsiteY16" fmla="*/ 464136 h 5722227"/>
              <a:gd name="connsiteX17" fmla="*/ 11040872 w 11040872"/>
              <a:gd name="connsiteY17" fmla="*/ 1099939 h 5722227"/>
              <a:gd name="connsiteX18" fmla="*/ 11040872 w 11040872"/>
              <a:gd name="connsiteY18" fmla="*/ 1735742 h 5722227"/>
              <a:gd name="connsiteX19" fmla="*/ 11040872 w 11040872"/>
              <a:gd name="connsiteY19" fmla="*/ 2314323 h 5722227"/>
              <a:gd name="connsiteX20" fmla="*/ 11040872 w 11040872"/>
              <a:gd name="connsiteY20" fmla="*/ 3064570 h 5722227"/>
              <a:gd name="connsiteX21" fmla="*/ 11040872 w 11040872"/>
              <a:gd name="connsiteY21" fmla="*/ 3585929 h 5722227"/>
              <a:gd name="connsiteX22" fmla="*/ 11040872 w 11040872"/>
              <a:gd name="connsiteY22" fmla="*/ 4336176 h 5722227"/>
              <a:gd name="connsiteX23" fmla="*/ 11040872 w 11040872"/>
              <a:gd name="connsiteY23" fmla="*/ 4857535 h 5722227"/>
              <a:gd name="connsiteX24" fmla="*/ 11040872 w 11040872"/>
              <a:gd name="connsiteY24" fmla="*/ 5722227 h 5722227"/>
              <a:gd name="connsiteX25" fmla="*/ 10130000 w 11040872"/>
              <a:gd name="connsiteY25" fmla="*/ 5722227 h 5722227"/>
              <a:gd name="connsiteX26" fmla="*/ 9550354 w 11040872"/>
              <a:gd name="connsiteY26" fmla="*/ 5722227 h 5722227"/>
              <a:gd name="connsiteX27" fmla="*/ 8749891 w 11040872"/>
              <a:gd name="connsiteY27" fmla="*/ 5722227 h 5722227"/>
              <a:gd name="connsiteX28" fmla="*/ 8391063 w 11040872"/>
              <a:gd name="connsiteY28" fmla="*/ 5722227 h 5722227"/>
              <a:gd name="connsiteX29" fmla="*/ 7480191 w 11040872"/>
              <a:gd name="connsiteY29" fmla="*/ 5722227 h 5722227"/>
              <a:gd name="connsiteX30" fmla="*/ 6900545 w 11040872"/>
              <a:gd name="connsiteY30" fmla="*/ 5722227 h 5722227"/>
              <a:gd name="connsiteX31" fmla="*/ 6210491 w 11040872"/>
              <a:gd name="connsiteY31" fmla="*/ 5722227 h 5722227"/>
              <a:gd name="connsiteX32" fmla="*/ 5741253 w 11040872"/>
              <a:gd name="connsiteY32" fmla="*/ 5722227 h 5722227"/>
              <a:gd name="connsiteX33" fmla="*/ 4940790 w 11040872"/>
              <a:gd name="connsiteY33" fmla="*/ 5722227 h 5722227"/>
              <a:gd name="connsiteX34" fmla="*/ 4029918 w 11040872"/>
              <a:gd name="connsiteY34" fmla="*/ 5722227 h 5722227"/>
              <a:gd name="connsiteX35" fmla="*/ 3450273 w 11040872"/>
              <a:gd name="connsiteY35" fmla="*/ 5722227 h 5722227"/>
              <a:gd name="connsiteX36" fmla="*/ 2539401 w 11040872"/>
              <a:gd name="connsiteY36" fmla="*/ 5722227 h 5722227"/>
              <a:gd name="connsiteX37" fmla="*/ 1849346 w 11040872"/>
              <a:gd name="connsiteY37" fmla="*/ 5722227 h 5722227"/>
              <a:gd name="connsiteX38" fmla="*/ 938474 w 11040872"/>
              <a:gd name="connsiteY38" fmla="*/ 5722227 h 5722227"/>
              <a:gd name="connsiteX39" fmla="*/ 0 w 11040872"/>
              <a:gd name="connsiteY39" fmla="*/ 5722227 h 5722227"/>
              <a:gd name="connsiteX40" fmla="*/ 0 w 11040872"/>
              <a:gd name="connsiteY40" fmla="*/ 5200869 h 5722227"/>
              <a:gd name="connsiteX41" fmla="*/ 0 w 11040872"/>
              <a:gd name="connsiteY41" fmla="*/ 4507843 h 5722227"/>
              <a:gd name="connsiteX42" fmla="*/ 0 w 11040872"/>
              <a:gd name="connsiteY42" fmla="*/ 3814818 h 5722227"/>
              <a:gd name="connsiteX43" fmla="*/ 0 w 11040872"/>
              <a:gd name="connsiteY43" fmla="*/ 3064570 h 5722227"/>
              <a:gd name="connsiteX44" fmla="*/ 0 w 11040872"/>
              <a:gd name="connsiteY44" fmla="*/ 2600434 h 5722227"/>
              <a:gd name="connsiteX45" fmla="*/ 0 w 11040872"/>
              <a:gd name="connsiteY45" fmla="*/ 2136298 h 5722227"/>
              <a:gd name="connsiteX46" fmla="*/ 0 w 11040872"/>
              <a:gd name="connsiteY46" fmla="*/ 1386051 h 5722227"/>
              <a:gd name="connsiteX47" fmla="*/ 0 w 11040872"/>
              <a:gd name="connsiteY47" fmla="*/ 807470 h 5722227"/>
              <a:gd name="connsiteX48" fmla="*/ 0 w 11040872"/>
              <a:gd name="connsiteY48" fmla="*/ 0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0"/>
                </a:moveTo>
                <a:cubicBezTo>
                  <a:pt x="193592" y="6224"/>
                  <a:pt x="601481" y="42917"/>
                  <a:pt x="910872" y="0"/>
                </a:cubicBezTo>
                <a:cubicBezTo>
                  <a:pt x="1220263" y="-42917"/>
                  <a:pt x="1370975" y="12188"/>
                  <a:pt x="1821744" y="0"/>
                </a:cubicBezTo>
                <a:cubicBezTo>
                  <a:pt x="2272513" y="-12188"/>
                  <a:pt x="2243945" y="-6271"/>
                  <a:pt x="2511798" y="0"/>
                </a:cubicBezTo>
                <a:cubicBezTo>
                  <a:pt x="2779651" y="6271"/>
                  <a:pt x="2961954" y="-6589"/>
                  <a:pt x="3312262" y="0"/>
                </a:cubicBezTo>
                <a:cubicBezTo>
                  <a:pt x="3662570" y="6589"/>
                  <a:pt x="3695138" y="3008"/>
                  <a:pt x="4002316" y="0"/>
                </a:cubicBezTo>
                <a:cubicBezTo>
                  <a:pt x="4309494" y="-3008"/>
                  <a:pt x="4393447" y="-11115"/>
                  <a:pt x="4692371" y="0"/>
                </a:cubicBezTo>
                <a:cubicBezTo>
                  <a:pt x="4991295" y="11115"/>
                  <a:pt x="5213542" y="-5299"/>
                  <a:pt x="5382425" y="0"/>
                </a:cubicBezTo>
                <a:cubicBezTo>
                  <a:pt x="5551308" y="5299"/>
                  <a:pt x="5648021" y="11335"/>
                  <a:pt x="5741253" y="0"/>
                </a:cubicBezTo>
                <a:cubicBezTo>
                  <a:pt x="5834485" y="-11335"/>
                  <a:pt x="6259648" y="-13136"/>
                  <a:pt x="6541717" y="0"/>
                </a:cubicBezTo>
                <a:cubicBezTo>
                  <a:pt x="6823786" y="13136"/>
                  <a:pt x="6733802" y="-6108"/>
                  <a:pt x="6900545" y="0"/>
                </a:cubicBezTo>
                <a:cubicBezTo>
                  <a:pt x="7067288" y="6108"/>
                  <a:pt x="7323355" y="24168"/>
                  <a:pt x="7590600" y="0"/>
                </a:cubicBezTo>
                <a:cubicBezTo>
                  <a:pt x="7857845" y="-24168"/>
                  <a:pt x="8117504" y="38708"/>
                  <a:pt x="8501471" y="0"/>
                </a:cubicBezTo>
                <a:cubicBezTo>
                  <a:pt x="8885438" y="-38708"/>
                  <a:pt x="8998654" y="-37342"/>
                  <a:pt x="9412343" y="0"/>
                </a:cubicBezTo>
                <a:cubicBezTo>
                  <a:pt x="9826032" y="37342"/>
                  <a:pt x="9895725" y="7712"/>
                  <a:pt x="10212807" y="0"/>
                </a:cubicBezTo>
                <a:cubicBezTo>
                  <a:pt x="10529889" y="-7712"/>
                  <a:pt x="10868714" y="4378"/>
                  <a:pt x="11040872" y="0"/>
                </a:cubicBezTo>
                <a:cubicBezTo>
                  <a:pt x="11043731" y="126419"/>
                  <a:pt x="11023020" y="340205"/>
                  <a:pt x="11040872" y="464136"/>
                </a:cubicBezTo>
                <a:cubicBezTo>
                  <a:pt x="11058724" y="588067"/>
                  <a:pt x="11029141" y="954408"/>
                  <a:pt x="11040872" y="1099939"/>
                </a:cubicBezTo>
                <a:cubicBezTo>
                  <a:pt x="11052603" y="1245470"/>
                  <a:pt x="11062638" y="1462876"/>
                  <a:pt x="11040872" y="1735742"/>
                </a:cubicBezTo>
                <a:cubicBezTo>
                  <a:pt x="11019106" y="2008608"/>
                  <a:pt x="11024038" y="2070917"/>
                  <a:pt x="11040872" y="2314323"/>
                </a:cubicBezTo>
                <a:cubicBezTo>
                  <a:pt x="11057706" y="2557729"/>
                  <a:pt x="11069457" y="2766692"/>
                  <a:pt x="11040872" y="3064570"/>
                </a:cubicBezTo>
                <a:cubicBezTo>
                  <a:pt x="11012287" y="3362448"/>
                  <a:pt x="11046770" y="3457258"/>
                  <a:pt x="11040872" y="3585929"/>
                </a:cubicBezTo>
                <a:cubicBezTo>
                  <a:pt x="11034974" y="3714600"/>
                  <a:pt x="11008593" y="4061907"/>
                  <a:pt x="11040872" y="4336176"/>
                </a:cubicBezTo>
                <a:cubicBezTo>
                  <a:pt x="11073151" y="4610445"/>
                  <a:pt x="11024061" y="4741691"/>
                  <a:pt x="11040872" y="4857535"/>
                </a:cubicBezTo>
                <a:cubicBezTo>
                  <a:pt x="11057683" y="4973379"/>
                  <a:pt x="11061382" y="5390575"/>
                  <a:pt x="11040872" y="5722227"/>
                </a:cubicBezTo>
                <a:cubicBezTo>
                  <a:pt x="10705289" y="5754948"/>
                  <a:pt x="10500356" y="5715132"/>
                  <a:pt x="10130000" y="5722227"/>
                </a:cubicBezTo>
                <a:cubicBezTo>
                  <a:pt x="9759644" y="5729322"/>
                  <a:pt x="9690200" y="5718288"/>
                  <a:pt x="9550354" y="5722227"/>
                </a:cubicBezTo>
                <a:cubicBezTo>
                  <a:pt x="9410508" y="5726166"/>
                  <a:pt x="9085883" y="5714152"/>
                  <a:pt x="8749891" y="5722227"/>
                </a:cubicBezTo>
                <a:cubicBezTo>
                  <a:pt x="8413899" y="5730302"/>
                  <a:pt x="8487114" y="5705710"/>
                  <a:pt x="8391063" y="5722227"/>
                </a:cubicBezTo>
                <a:cubicBezTo>
                  <a:pt x="8295012" y="5738744"/>
                  <a:pt x="7670612" y="5701988"/>
                  <a:pt x="7480191" y="5722227"/>
                </a:cubicBezTo>
                <a:cubicBezTo>
                  <a:pt x="7289770" y="5742466"/>
                  <a:pt x="7167607" y="5741605"/>
                  <a:pt x="6900545" y="5722227"/>
                </a:cubicBezTo>
                <a:cubicBezTo>
                  <a:pt x="6633483" y="5702849"/>
                  <a:pt x="6439920" y="5728897"/>
                  <a:pt x="6210491" y="5722227"/>
                </a:cubicBezTo>
                <a:cubicBezTo>
                  <a:pt x="5981062" y="5715557"/>
                  <a:pt x="5915480" y="5731659"/>
                  <a:pt x="5741253" y="5722227"/>
                </a:cubicBezTo>
                <a:cubicBezTo>
                  <a:pt x="5567026" y="5712795"/>
                  <a:pt x="5278617" y="5707418"/>
                  <a:pt x="4940790" y="5722227"/>
                </a:cubicBezTo>
                <a:cubicBezTo>
                  <a:pt x="4602963" y="5737036"/>
                  <a:pt x="4321539" y="5753746"/>
                  <a:pt x="4029918" y="5722227"/>
                </a:cubicBezTo>
                <a:cubicBezTo>
                  <a:pt x="3738297" y="5690708"/>
                  <a:pt x="3717506" y="5732521"/>
                  <a:pt x="3450273" y="5722227"/>
                </a:cubicBezTo>
                <a:cubicBezTo>
                  <a:pt x="3183041" y="5711933"/>
                  <a:pt x="2913596" y="5698063"/>
                  <a:pt x="2539401" y="5722227"/>
                </a:cubicBezTo>
                <a:cubicBezTo>
                  <a:pt x="2165206" y="5746391"/>
                  <a:pt x="2032456" y="5707324"/>
                  <a:pt x="1849346" y="5722227"/>
                </a:cubicBezTo>
                <a:cubicBezTo>
                  <a:pt x="1666237" y="5737130"/>
                  <a:pt x="1209225" y="5720784"/>
                  <a:pt x="938474" y="5722227"/>
                </a:cubicBezTo>
                <a:cubicBezTo>
                  <a:pt x="667723" y="5723670"/>
                  <a:pt x="389175" y="5759320"/>
                  <a:pt x="0" y="5722227"/>
                </a:cubicBezTo>
                <a:cubicBezTo>
                  <a:pt x="-10554" y="5514969"/>
                  <a:pt x="-3520" y="5347189"/>
                  <a:pt x="0" y="5200869"/>
                </a:cubicBezTo>
                <a:cubicBezTo>
                  <a:pt x="3520" y="5054549"/>
                  <a:pt x="11246" y="4701970"/>
                  <a:pt x="0" y="4507843"/>
                </a:cubicBezTo>
                <a:cubicBezTo>
                  <a:pt x="-11246" y="4313716"/>
                  <a:pt x="10271" y="4091344"/>
                  <a:pt x="0" y="3814818"/>
                </a:cubicBezTo>
                <a:cubicBezTo>
                  <a:pt x="-10271" y="3538293"/>
                  <a:pt x="31723" y="3330628"/>
                  <a:pt x="0" y="3064570"/>
                </a:cubicBezTo>
                <a:cubicBezTo>
                  <a:pt x="-31723" y="2798512"/>
                  <a:pt x="-5483" y="2770126"/>
                  <a:pt x="0" y="2600434"/>
                </a:cubicBezTo>
                <a:cubicBezTo>
                  <a:pt x="5483" y="2430742"/>
                  <a:pt x="10642" y="2318769"/>
                  <a:pt x="0" y="2136298"/>
                </a:cubicBezTo>
                <a:cubicBezTo>
                  <a:pt x="-10642" y="1953827"/>
                  <a:pt x="-10005" y="1555188"/>
                  <a:pt x="0" y="1386051"/>
                </a:cubicBezTo>
                <a:cubicBezTo>
                  <a:pt x="10005" y="1216914"/>
                  <a:pt x="-22640" y="953234"/>
                  <a:pt x="0" y="807470"/>
                </a:cubicBezTo>
                <a:cubicBezTo>
                  <a:pt x="22640" y="661706"/>
                  <a:pt x="-32744" y="287432"/>
                  <a:pt x="0" y="0"/>
                </a:cubicBezTo>
                <a:close/>
              </a:path>
              <a:path w="11040872" h="5722227" stroke="0" extrusionOk="0">
                <a:moveTo>
                  <a:pt x="0" y="0"/>
                </a:moveTo>
                <a:cubicBezTo>
                  <a:pt x="169384" y="-10635"/>
                  <a:pt x="370826" y="9208"/>
                  <a:pt x="579646" y="0"/>
                </a:cubicBezTo>
                <a:cubicBezTo>
                  <a:pt x="788466" y="-9208"/>
                  <a:pt x="775343" y="6784"/>
                  <a:pt x="938474" y="0"/>
                </a:cubicBezTo>
                <a:cubicBezTo>
                  <a:pt x="1101605" y="-6784"/>
                  <a:pt x="1565487" y="3846"/>
                  <a:pt x="1849346" y="0"/>
                </a:cubicBezTo>
                <a:cubicBezTo>
                  <a:pt x="2133205" y="-3846"/>
                  <a:pt x="2146701" y="-4656"/>
                  <a:pt x="2428992" y="0"/>
                </a:cubicBezTo>
                <a:cubicBezTo>
                  <a:pt x="2711283" y="4656"/>
                  <a:pt x="2812175" y="-11466"/>
                  <a:pt x="3008638" y="0"/>
                </a:cubicBezTo>
                <a:cubicBezTo>
                  <a:pt x="3205101" y="11466"/>
                  <a:pt x="3727763" y="-32961"/>
                  <a:pt x="3919510" y="0"/>
                </a:cubicBezTo>
                <a:cubicBezTo>
                  <a:pt x="4111257" y="32961"/>
                  <a:pt x="4220253" y="-16430"/>
                  <a:pt x="4388747" y="0"/>
                </a:cubicBezTo>
                <a:cubicBezTo>
                  <a:pt x="4557241" y="16430"/>
                  <a:pt x="4940065" y="-21977"/>
                  <a:pt x="5299619" y="0"/>
                </a:cubicBezTo>
                <a:cubicBezTo>
                  <a:pt x="5659173" y="21977"/>
                  <a:pt x="5814444" y="26556"/>
                  <a:pt x="6210491" y="0"/>
                </a:cubicBezTo>
                <a:cubicBezTo>
                  <a:pt x="6606538" y="-26556"/>
                  <a:pt x="6659560" y="23104"/>
                  <a:pt x="6900545" y="0"/>
                </a:cubicBezTo>
                <a:cubicBezTo>
                  <a:pt x="7141530" y="-23104"/>
                  <a:pt x="7601869" y="-1869"/>
                  <a:pt x="7811417" y="0"/>
                </a:cubicBezTo>
                <a:cubicBezTo>
                  <a:pt x="8020965" y="1869"/>
                  <a:pt x="8256088" y="4201"/>
                  <a:pt x="8391063" y="0"/>
                </a:cubicBezTo>
                <a:cubicBezTo>
                  <a:pt x="8526038" y="-4201"/>
                  <a:pt x="8809082" y="7677"/>
                  <a:pt x="8970709" y="0"/>
                </a:cubicBezTo>
                <a:cubicBezTo>
                  <a:pt x="9132336" y="-7677"/>
                  <a:pt x="9528709" y="5380"/>
                  <a:pt x="9771172" y="0"/>
                </a:cubicBezTo>
                <a:cubicBezTo>
                  <a:pt x="10013635" y="-5380"/>
                  <a:pt x="10199269" y="-15922"/>
                  <a:pt x="10350818" y="0"/>
                </a:cubicBezTo>
                <a:cubicBezTo>
                  <a:pt x="10502367" y="15922"/>
                  <a:pt x="10835478" y="-34311"/>
                  <a:pt x="11040872" y="0"/>
                </a:cubicBezTo>
                <a:cubicBezTo>
                  <a:pt x="11027923" y="269490"/>
                  <a:pt x="11030065" y="500130"/>
                  <a:pt x="11040872" y="750248"/>
                </a:cubicBezTo>
                <a:cubicBezTo>
                  <a:pt x="11051679" y="1000366"/>
                  <a:pt x="11044602" y="1104921"/>
                  <a:pt x="11040872" y="1443273"/>
                </a:cubicBezTo>
                <a:cubicBezTo>
                  <a:pt x="11037142" y="1781626"/>
                  <a:pt x="11028369" y="1985731"/>
                  <a:pt x="11040872" y="2136298"/>
                </a:cubicBezTo>
                <a:cubicBezTo>
                  <a:pt x="11053375" y="2286866"/>
                  <a:pt x="11023547" y="2489209"/>
                  <a:pt x="11040872" y="2600434"/>
                </a:cubicBezTo>
                <a:cubicBezTo>
                  <a:pt x="11058197" y="2711659"/>
                  <a:pt x="11064151" y="2890371"/>
                  <a:pt x="11040872" y="3121793"/>
                </a:cubicBezTo>
                <a:cubicBezTo>
                  <a:pt x="11017593" y="3353215"/>
                  <a:pt x="11033741" y="3662012"/>
                  <a:pt x="11040872" y="3814818"/>
                </a:cubicBezTo>
                <a:cubicBezTo>
                  <a:pt x="11048003" y="3967624"/>
                  <a:pt x="11043927" y="4184559"/>
                  <a:pt x="11040872" y="4393399"/>
                </a:cubicBezTo>
                <a:cubicBezTo>
                  <a:pt x="11037817" y="4602239"/>
                  <a:pt x="11027191" y="4773425"/>
                  <a:pt x="11040872" y="4914757"/>
                </a:cubicBezTo>
                <a:cubicBezTo>
                  <a:pt x="11054553" y="5056089"/>
                  <a:pt x="11025188" y="5370964"/>
                  <a:pt x="11040872" y="5722227"/>
                </a:cubicBezTo>
                <a:cubicBezTo>
                  <a:pt x="10837462" y="5714031"/>
                  <a:pt x="10531754" y="5749541"/>
                  <a:pt x="10350818" y="5722227"/>
                </a:cubicBezTo>
                <a:cubicBezTo>
                  <a:pt x="10169882" y="5694913"/>
                  <a:pt x="9832506" y="5739195"/>
                  <a:pt x="9660763" y="5722227"/>
                </a:cubicBezTo>
                <a:cubicBezTo>
                  <a:pt x="9489020" y="5705259"/>
                  <a:pt x="9334558" y="5741830"/>
                  <a:pt x="9191526" y="5722227"/>
                </a:cubicBezTo>
                <a:cubicBezTo>
                  <a:pt x="9048494" y="5702624"/>
                  <a:pt x="8640605" y="5761665"/>
                  <a:pt x="8391063" y="5722227"/>
                </a:cubicBezTo>
                <a:cubicBezTo>
                  <a:pt x="8141521" y="5682789"/>
                  <a:pt x="8132030" y="5733336"/>
                  <a:pt x="7921826" y="5722227"/>
                </a:cubicBezTo>
                <a:cubicBezTo>
                  <a:pt x="7711622" y="5711118"/>
                  <a:pt x="7445489" y="5693555"/>
                  <a:pt x="7121362" y="5722227"/>
                </a:cubicBezTo>
                <a:cubicBezTo>
                  <a:pt x="6797235" y="5750899"/>
                  <a:pt x="6940489" y="5715190"/>
                  <a:pt x="6762534" y="5722227"/>
                </a:cubicBezTo>
                <a:cubicBezTo>
                  <a:pt x="6584579" y="5729264"/>
                  <a:pt x="6249483" y="5715060"/>
                  <a:pt x="5962071" y="5722227"/>
                </a:cubicBezTo>
                <a:cubicBezTo>
                  <a:pt x="5674659" y="5729394"/>
                  <a:pt x="5697457" y="5741242"/>
                  <a:pt x="5492834" y="5722227"/>
                </a:cubicBezTo>
                <a:cubicBezTo>
                  <a:pt x="5288211" y="5703212"/>
                  <a:pt x="5223354" y="5727530"/>
                  <a:pt x="5134005" y="5722227"/>
                </a:cubicBezTo>
                <a:cubicBezTo>
                  <a:pt x="5044656" y="5716924"/>
                  <a:pt x="4805771" y="5744749"/>
                  <a:pt x="4664768" y="5722227"/>
                </a:cubicBezTo>
                <a:cubicBezTo>
                  <a:pt x="4523765" y="5699705"/>
                  <a:pt x="4188901" y="5702568"/>
                  <a:pt x="3864305" y="5722227"/>
                </a:cubicBezTo>
                <a:cubicBezTo>
                  <a:pt x="3539709" y="5741886"/>
                  <a:pt x="3626652" y="5738369"/>
                  <a:pt x="3395068" y="5722227"/>
                </a:cubicBezTo>
                <a:cubicBezTo>
                  <a:pt x="3163484" y="5706085"/>
                  <a:pt x="3169858" y="5716523"/>
                  <a:pt x="3036240" y="5722227"/>
                </a:cubicBezTo>
                <a:cubicBezTo>
                  <a:pt x="2902622" y="5727931"/>
                  <a:pt x="2693943" y="5714168"/>
                  <a:pt x="2567003" y="5722227"/>
                </a:cubicBezTo>
                <a:cubicBezTo>
                  <a:pt x="2440063" y="5730286"/>
                  <a:pt x="2221419" y="5730788"/>
                  <a:pt x="1987357" y="5722227"/>
                </a:cubicBezTo>
                <a:cubicBezTo>
                  <a:pt x="1753295" y="5713666"/>
                  <a:pt x="1455082" y="5742374"/>
                  <a:pt x="1297302" y="5722227"/>
                </a:cubicBezTo>
                <a:cubicBezTo>
                  <a:pt x="1139522" y="5702080"/>
                  <a:pt x="1004973" y="5737277"/>
                  <a:pt x="828065" y="5722227"/>
                </a:cubicBezTo>
                <a:cubicBezTo>
                  <a:pt x="651157" y="5707177"/>
                  <a:pt x="277792" y="5734769"/>
                  <a:pt x="0" y="5722227"/>
                </a:cubicBezTo>
                <a:cubicBezTo>
                  <a:pt x="-17642" y="5580983"/>
                  <a:pt x="-4355" y="5260240"/>
                  <a:pt x="0" y="5086424"/>
                </a:cubicBezTo>
                <a:cubicBezTo>
                  <a:pt x="4355" y="4912608"/>
                  <a:pt x="-9208" y="4615040"/>
                  <a:pt x="0" y="4450621"/>
                </a:cubicBezTo>
                <a:cubicBezTo>
                  <a:pt x="9208" y="4286202"/>
                  <a:pt x="21220" y="3942849"/>
                  <a:pt x="0" y="3814818"/>
                </a:cubicBezTo>
                <a:cubicBezTo>
                  <a:pt x="-21220" y="3686787"/>
                  <a:pt x="24895" y="3410535"/>
                  <a:pt x="0" y="3179015"/>
                </a:cubicBezTo>
                <a:cubicBezTo>
                  <a:pt x="-24895" y="2947495"/>
                  <a:pt x="-4041" y="2734935"/>
                  <a:pt x="0" y="2600434"/>
                </a:cubicBezTo>
                <a:cubicBezTo>
                  <a:pt x="4041" y="2465933"/>
                  <a:pt x="-17582" y="2241550"/>
                  <a:pt x="0" y="1907409"/>
                </a:cubicBezTo>
                <a:cubicBezTo>
                  <a:pt x="17582" y="1573269"/>
                  <a:pt x="21210" y="1537696"/>
                  <a:pt x="0" y="1271606"/>
                </a:cubicBezTo>
                <a:cubicBezTo>
                  <a:pt x="-21210" y="1005516"/>
                  <a:pt x="13869" y="478336"/>
                  <a:pt x="0" y="0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CB83CD-680B-7D4D-AB57-95322EB1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4100">
                <a:solidFill>
                  <a:schemeClr val="bg1"/>
                </a:solidFill>
              </a:rPr>
              <a:t>De leerling ondersteunen een permanent verhaal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A7C54E-4156-1846-8493-B1132C0DA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BE" sz="2200" dirty="0">
                <a:solidFill>
                  <a:schemeClr val="bg1"/>
                </a:solidFill>
              </a:rPr>
              <a:t>Een permanent verhaal: niet alleen in de klas maar ook op de bus, bij toezicht en bij vervangingen. </a:t>
            </a:r>
          </a:p>
          <a:p>
            <a:pPr>
              <a:lnSpc>
                <a:spcPct val="100000"/>
              </a:lnSpc>
            </a:pPr>
            <a:endParaRPr lang="nl-BE" sz="22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nl-BE" sz="2200" dirty="0">
                <a:solidFill>
                  <a:schemeClr val="bg1"/>
                </a:solidFill>
              </a:rPr>
              <a:t>	Inzetten op veerkracht: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BE" sz="2200" dirty="0">
                <a:solidFill>
                  <a:schemeClr val="bg1"/>
                </a:solidFill>
              </a:rPr>
              <a:t>	- ik hoor erbij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BE" sz="2200" dirty="0">
                <a:solidFill>
                  <a:schemeClr val="bg1"/>
                </a:solidFill>
              </a:rPr>
              <a:t>	- ik kan het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BE" sz="2200" dirty="0">
                <a:solidFill>
                  <a:schemeClr val="bg1"/>
                </a:solidFill>
              </a:rPr>
              <a:t>	- ik doe het zelf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nl-BE" sz="2200" dirty="0">
                <a:solidFill>
                  <a:schemeClr val="bg1"/>
                </a:solidFill>
              </a:rPr>
              <a:t>	-  ik doe het voor jou </a:t>
            </a:r>
          </a:p>
        </p:txBody>
      </p:sp>
    </p:spTree>
    <p:extLst>
      <p:ext uri="{BB962C8B-B14F-4D97-AF65-F5344CB8AC3E}">
        <p14:creationId xmlns:p14="http://schemas.microsoft.com/office/powerpoint/2010/main" val="1594959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1D3E2C-29A7-7946-9595-BA5DD165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5100">
                <a:solidFill>
                  <a:schemeClr val="bg1"/>
                </a:solidFill>
              </a:rPr>
              <a:t>De cirkel van veerkracht en NVR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8D1EA5-6678-F343-968F-41AF21BA6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>
                <a:solidFill>
                  <a:schemeClr val="bg1"/>
                </a:solidFill>
              </a:rPr>
              <a:t>Zie ook; </a:t>
            </a:r>
            <a:r>
              <a:rPr lang="nl-BE">
                <a:solidFill>
                  <a:schemeClr val="bg1"/>
                </a:solidFill>
                <a:hlinkClick r:id="rId2"/>
              </a:rPr>
              <a:t>www.richtpuntswp.jouwweb.be</a:t>
            </a:r>
            <a:r>
              <a:rPr lang="nl-BE">
                <a:solidFill>
                  <a:schemeClr val="bg1"/>
                </a:solidFill>
              </a:rPr>
              <a:t> : omgaan met leerlingen </a:t>
            </a:r>
          </a:p>
          <a:p>
            <a:pPr lvl="1"/>
            <a:r>
              <a:rPr lang="nl-BE">
                <a:solidFill>
                  <a:schemeClr val="bg1"/>
                </a:solidFill>
              </a:rPr>
              <a:t>Casusbesprekingen! </a:t>
            </a:r>
          </a:p>
        </p:txBody>
      </p:sp>
    </p:spTree>
    <p:extLst>
      <p:ext uri="{BB962C8B-B14F-4D97-AF65-F5344CB8AC3E}">
        <p14:creationId xmlns:p14="http://schemas.microsoft.com/office/powerpoint/2010/main" val="157280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C6969D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BCCCF00-84B4-5547-BB3D-11B5F68F6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 fontScale="90000"/>
          </a:bodyPr>
          <a:lstStyle/>
          <a:p>
            <a:r>
              <a:rPr lang="nl-BE" sz="6800" dirty="0">
                <a:solidFill>
                  <a:schemeClr val="bg1"/>
                </a:solidFill>
              </a:rPr>
              <a:t>Terugvallen op onze schoolse kaders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0CB32E-BCAB-BD41-9DBA-9CA3B3398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nl-BE" dirty="0"/>
              <a:t>NVR: geweldloos verzet </a:t>
            </a:r>
          </a:p>
          <a:p>
            <a:r>
              <a:rPr lang="nl-BE" dirty="0"/>
              <a:t>Circle of courage: de cirkel van veerkracht </a:t>
            </a:r>
          </a:p>
        </p:txBody>
      </p:sp>
    </p:spTree>
    <p:extLst>
      <p:ext uri="{BB962C8B-B14F-4D97-AF65-F5344CB8AC3E}">
        <p14:creationId xmlns:p14="http://schemas.microsoft.com/office/powerpoint/2010/main" val="67814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1A6DB8-1738-4C48-A169-D12FBA18F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 fontScale="90000"/>
          </a:bodyPr>
          <a:lstStyle/>
          <a:p>
            <a:r>
              <a:rPr lang="nl-BE" sz="6600" dirty="0">
                <a:solidFill>
                  <a:schemeClr val="bg1"/>
                </a:solidFill>
              </a:rPr>
              <a:t>Een goede structuur als basis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50584D-CBF6-3843-9CB8-A6168CBC8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Sta even stil bij jou structuur: </a:t>
            </a:r>
          </a:p>
          <a:p>
            <a:pPr lvl="1"/>
            <a:r>
              <a:rPr lang="nl-BE" dirty="0">
                <a:solidFill>
                  <a:schemeClr val="bg1"/>
                </a:solidFill>
              </a:rPr>
              <a:t>Noteer hoe jouw les is op gebouwd? Wat doe je eerst wat doe je vervolgens?  </a:t>
            </a:r>
          </a:p>
          <a:p>
            <a:pPr lvl="2"/>
            <a:r>
              <a:rPr lang="nl-BE" dirty="0">
                <a:solidFill>
                  <a:schemeClr val="bg1"/>
                </a:solidFill>
              </a:rPr>
              <a:t>	tijd: 1 min.</a:t>
            </a:r>
          </a:p>
          <a:p>
            <a:pPr lvl="1"/>
            <a:r>
              <a:rPr lang="nl-BE" dirty="0">
                <a:solidFill>
                  <a:schemeClr val="bg1"/>
                </a:solidFill>
              </a:rPr>
              <a:t>Vergelijk met je collega’s wat doen jullie allemaal? Wat verschilt heel erg? </a:t>
            </a:r>
          </a:p>
          <a:p>
            <a:pPr lvl="2"/>
            <a:r>
              <a:rPr lang="nl-BE" dirty="0">
                <a:solidFill>
                  <a:schemeClr val="bg1"/>
                </a:solidFill>
              </a:rPr>
              <a:t>Bespreek wat we meenemen en hoe we naar een gemeenschappelijk kader kunnen komen </a:t>
            </a:r>
          </a:p>
        </p:txBody>
      </p:sp>
    </p:spTree>
    <p:extLst>
      <p:ext uri="{BB962C8B-B14F-4D97-AF65-F5344CB8AC3E}">
        <p14:creationId xmlns:p14="http://schemas.microsoft.com/office/powerpoint/2010/main" val="193946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5FC0C3-9EE8-A744-885B-A98B0C02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4100">
                <a:solidFill>
                  <a:schemeClr val="bg1"/>
                </a:solidFill>
              </a:rPr>
              <a:t>Hoe kunnen we de school versterken in structuur bieden? 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C3912E3-7CAA-6E4B-AAF8-779771E3B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Vanuit de vorige oefening: </a:t>
            </a:r>
          </a:p>
          <a:p>
            <a:pPr lvl="1"/>
            <a:r>
              <a:rPr lang="nl-BE" dirty="0">
                <a:solidFill>
                  <a:schemeClr val="bg1"/>
                </a:solidFill>
              </a:rPr>
              <a:t>Wat raad je aan, aan het beleid om mee te nemen en door iedereen te laten uitvoeren? </a:t>
            </a:r>
          </a:p>
          <a:p>
            <a:pPr lvl="2"/>
            <a:r>
              <a:rPr lang="nl-BE" dirty="0">
                <a:solidFill>
                  <a:schemeClr val="bg1"/>
                </a:solidFill>
              </a:rPr>
              <a:t>Waar trekken we de kaart van : dit doen we allemaal? </a:t>
            </a:r>
          </a:p>
          <a:p>
            <a:pPr lvl="2"/>
            <a:r>
              <a:rPr lang="nl-BE" dirty="0">
                <a:solidFill>
                  <a:schemeClr val="bg1"/>
                </a:solidFill>
              </a:rPr>
              <a:t>Waar kunnen verschillen zonder leerlingen structuur te laten verliezen? </a:t>
            </a:r>
          </a:p>
          <a:p>
            <a:pPr lvl="2"/>
            <a:r>
              <a:rPr lang="nl-BE" dirty="0">
                <a:solidFill>
                  <a:schemeClr val="bg1"/>
                </a:solidFill>
              </a:rPr>
              <a:t>Hoe kan je hier doelgericht werken in verwerken? </a:t>
            </a:r>
          </a:p>
        </p:txBody>
      </p:sp>
    </p:spTree>
    <p:extLst>
      <p:ext uri="{BB962C8B-B14F-4D97-AF65-F5344CB8AC3E}">
        <p14:creationId xmlns:p14="http://schemas.microsoft.com/office/powerpoint/2010/main" val="218836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5ABF90-0C59-DB4F-B2D8-65F4646C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5100">
                <a:solidFill>
                  <a:schemeClr val="bg1"/>
                </a:solidFill>
              </a:rPr>
              <a:t>It takes a village to raise a child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1D673A-BD14-3743-8F03-751B5B0DA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BE" sz="1400" dirty="0">
                <a:solidFill>
                  <a:schemeClr val="bg1"/>
                </a:solidFill>
              </a:rPr>
              <a:t>Onze collegiale ondersteuning is sterk: </a:t>
            </a:r>
          </a:p>
          <a:p>
            <a:pPr lvl="1">
              <a:lnSpc>
                <a:spcPct val="100000"/>
              </a:lnSpc>
            </a:pPr>
            <a:r>
              <a:rPr lang="nl-BE" sz="2000" dirty="0">
                <a:solidFill>
                  <a:schemeClr val="bg1"/>
                </a:solidFill>
              </a:rPr>
              <a:t>Benoem de sterktes van ons schoolteam </a:t>
            </a:r>
          </a:p>
          <a:p>
            <a:pPr lvl="1">
              <a:lnSpc>
                <a:spcPct val="100000"/>
              </a:lnSpc>
            </a:pPr>
            <a:r>
              <a:rPr lang="nl-BE" sz="2000" dirty="0">
                <a:solidFill>
                  <a:schemeClr val="bg1"/>
                </a:solidFill>
              </a:rPr>
              <a:t>Benoem onze groeikansen om elkaar te blijven steunen. </a:t>
            </a:r>
          </a:p>
          <a:p>
            <a:pPr lvl="1">
              <a:lnSpc>
                <a:spcPct val="100000"/>
              </a:lnSpc>
            </a:pPr>
            <a:endParaRPr lang="nl-BE" sz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63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9CB3CF-1BD6-CA44-AC81-E69FF7244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 fontScale="90000"/>
          </a:bodyPr>
          <a:lstStyle/>
          <a:p>
            <a:r>
              <a:rPr lang="nl-BE" sz="6600" dirty="0">
                <a:solidFill>
                  <a:schemeClr val="bg1"/>
                </a:solidFill>
              </a:rPr>
              <a:t>It takes a village to raise a child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29F9E7-38BE-B148-929C-61AD1F9D9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 fontScale="55000" lnSpcReduction="20000"/>
          </a:bodyPr>
          <a:lstStyle/>
          <a:p>
            <a:pPr lvl="1"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Hoe kunnen we zorgen dat we een aantal regels consequent gaan toepassen?  Ga rechtstaan als jij achter de regel staat en hier ook correct op wil wijzen: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Niet in de gangen tijdens de speeltijden 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Geen hoofddeksels (uitgezonderd hoofddoek)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Op het belsignaal (voor OV3 het tweede) in de rij staan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In stilte naar de klas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Agenda moet worden ingeschreven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Niet roken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Geen vandalisme: niet in de toiletten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Niet in het gangetje zitten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Tafels deftig afruimen in de refter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Afval in de vuilbakken gooien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We raken elkaar niet aan op school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Beleefdheid </a:t>
            </a:r>
          </a:p>
          <a:p>
            <a:pPr lvl="2">
              <a:lnSpc>
                <a:spcPct val="100000"/>
              </a:lnSpc>
            </a:pPr>
            <a:r>
              <a:rPr lang="nl-BE" sz="2400" dirty="0">
                <a:solidFill>
                  <a:schemeClr val="bg1"/>
                </a:solidFill>
              </a:rPr>
              <a:t>Niet roepen op de speelplaats</a:t>
            </a:r>
          </a:p>
          <a:p>
            <a:pPr>
              <a:lnSpc>
                <a:spcPct val="100000"/>
              </a:lnSpc>
            </a:pPr>
            <a:endParaRPr lang="nl-BE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242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D3AEB8-FFD0-4560-A42B-D0A33E1D6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0 h 5722227"/>
              <a:gd name="connsiteX1" fmla="*/ 910872 w 11040872"/>
              <a:gd name="connsiteY1" fmla="*/ 0 h 5722227"/>
              <a:gd name="connsiteX2" fmla="*/ 1821744 w 11040872"/>
              <a:gd name="connsiteY2" fmla="*/ 0 h 5722227"/>
              <a:gd name="connsiteX3" fmla="*/ 2511798 w 11040872"/>
              <a:gd name="connsiteY3" fmla="*/ 0 h 5722227"/>
              <a:gd name="connsiteX4" fmla="*/ 3312262 w 11040872"/>
              <a:gd name="connsiteY4" fmla="*/ 0 h 5722227"/>
              <a:gd name="connsiteX5" fmla="*/ 4002316 w 11040872"/>
              <a:gd name="connsiteY5" fmla="*/ 0 h 5722227"/>
              <a:gd name="connsiteX6" fmla="*/ 4692371 w 11040872"/>
              <a:gd name="connsiteY6" fmla="*/ 0 h 5722227"/>
              <a:gd name="connsiteX7" fmla="*/ 5382425 w 11040872"/>
              <a:gd name="connsiteY7" fmla="*/ 0 h 5722227"/>
              <a:gd name="connsiteX8" fmla="*/ 5741253 w 11040872"/>
              <a:gd name="connsiteY8" fmla="*/ 0 h 5722227"/>
              <a:gd name="connsiteX9" fmla="*/ 6541717 w 11040872"/>
              <a:gd name="connsiteY9" fmla="*/ 0 h 5722227"/>
              <a:gd name="connsiteX10" fmla="*/ 6900545 w 11040872"/>
              <a:gd name="connsiteY10" fmla="*/ 0 h 5722227"/>
              <a:gd name="connsiteX11" fmla="*/ 7590600 w 11040872"/>
              <a:gd name="connsiteY11" fmla="*/ 0 h 5722227"/>
              <a:gd name="connsiteX12" fmla="*/ 8501471 w 11040872"/>
              <a:gd name="connsiteY12" fmla="*/ 0 h 5722227"/>
              <a:gd name="connsiteX13" fmla="*/ 9412343 w 11040872"/>
              <a:gd name="connsiteY13" fmla="*/ 0 h 5722227"/>
              <a:gd name="connsiteX14" fmla="*/ 10212807 w 11040872"/>
              <a:gd name="connsiteY14" fmla="*/ 0 h 5722227"/>
              <a:gd name="connsiteX15" fmla="*/ 11040872 w 11040872"/>
              <a:gd name="connsiteY15" fmla="*/ 0 h 5722227"/>
              <a:gd name="connsiteX16" fmla="*/ 11040872 w 11040872"/>
              <a:gd name="connsiteY16" fmla="*/ 464136 h 5722227"/>
              <a:gd name="connsiteX17" fmla="*/ 11040872 w 11040872"/>
              <a:gd name="connsiteY17" fmla="*/ 1099939 h 5722227"/>
              <a:gd name="connsiteX18" fmla="*/ 11040872 w 11040872"/>
              <a:gd name="connsiteY18" fmla="*/ 1735742 h 5722227"/>
              <a:gd name="connsiteX19" fmla="*/ 11040872 w 11040872"/>
              <a:gd name="connsiteY19" fmla="*/ 2314323 h 5722227"/>
              <a:gd name="connsiteX20" fmla="*/ 11040872 w 11040872"/>
              <a:gd name="connsiteY20" fmla="*/ 3064570 h 5722227"/>
              <a:gd name="connsiteX21" fmla="*/ 11040872 w 11040872"/>
              <a:gd name="connsiteY21" fmla="*/ 3585929 h 5722227"/>
              <a:gd name="connsiteX22" fmla="*/ 11040872 w 11040872"/>
              <a:gd name="connsiteY22" fmla="*/ 4336176 h 5722227"/>
              <a:gd name="connsiteX23" fmla="*/ 11040872 w 11040872"/>
              <a:gd name="connsiteY23" fmla="*/ 4857535 h 5722227"/>
              <a:gd name="connsiteX24" fmla="*/ 11040872 w 11040872"/>
              <a:gd name="connsiteY24" fmla="*/ 5722227 h 5722227"/>
              <a:gd name="connsiteX25" fmla="*/ 10130000 w 11040872"/>
              <a:gd name="connsiteY25" fmla="*/ 5722227 h 5722227"/>
              <a:gd name="connsiteX26" fmla="*/ 9550354 w 11040872"/>
              <a:gd name="connsiteY26" fmla="*/ 5722227 h 5722227"/>
              <a:gd name="connsiteX27" fmla="*/ 8749891 w 11040872"/>
              <a:gd name="connsiteY27" fmla="*/ 5722227 h 5722227"/>
              <a:gd name="connsiteX28" fmla="*/ 8391063 w 11040872"/>
              <a:gd name="connsiteY28" fmla="*/ 5722227 h 5722227"/>
              <a:gd name="connsiteX29" fmla="*/ 7480191 w 11040872"/>
              <a:gd name="connsiteY29" fmla="*/ 5722227 h 5722227"/>
              <a:gd name="connsiteX30" fmla="*/ 6900545 w 11040872"/>
              <a:gd name="connsiteY30" fmla="*/ 5722227 h 5722227"/>
              <a:gd name="connsiteX31" fmla="*/ 6210491 w 11040872"/>
              <a:gd name="connsiteY31" fmla="*/ 5722227 h 5722227"/>
              <a:gd name="connsiteX32" fmla="*/ 5741253 w 11040872"/>
              <a:gd name="connsiteY32" fmla="*/ 5722227 h 5722227"/>
              <a:gd name="connsiteX33" fmla="*/ 4940790 w 11040872"/>
              <a:gd name="connsiteY33" fmla="*/ 5722227 h 5722227"/>
              <a:gd name="connsiteX34" fmla="*/ 4029918 w 11040872"/>
              <a:gd name="connsiteY34" fmla="*/ 5722227 h 5722227"/>
              <a:gd name="connsiteX35" fmla="*/ 3450273 w 11040872"/>
              <a:gd name="connsiteY35" fmla="*/ 5722227 h 5722227"/>
              <a:gd name="connsiteX36" fmla="*/ 2539401 w 11040872"/>
              <a:gd name="connsiteY36" fmla="*/ 5722227 h 5722227"/>
              <a:gd name="connsiteX37" fmla="*/ 1849346 w 11040872"/>
              <a:gd name="connsiteY37" fmla="*/ 5722227 h 5722227"/>
              <a:gd name="connsiteX38" fmla="*/ 938474 w 11040872"/>
              <a:gd name="connsiteY38" fmla="*/ 5722227 h 5722227"/>
              <a:gd name="connsiteX39" fmla="*/ 0 w 11040872"/>
              <a:gd name="connsiteY39" fmla="*/ 5722227 h 5722227"/>
              <a:gd name="connsiteX40" fmla="*/ 0 w 11040872"/>
              <a:gd name="connsiteY40" fmla="*/ 5200869 h 5722227"/>
              <a:gd name="connsiteX41" fmla="*/ 0 w 11040872"/>
              <a:gd name="connsiteY41" fmla="*/ 4507843 h 5722227"/>
              <a:gd name="connsiteX42" fmla="*/ 0 w 11040872"/>
              <a:gd name="connsiteY42" fmla="*/ 3814818 h 5722227"/>
              <a:gd name="connsiteX43" fmla="*/ 0 w 11040872"/>
              <a:gd name="connsiteY43" fmla="*/ 3064570 h 5722227"/>
              <a:gd name="connsiteX44" fmla="*/ 0 w 11040872"/>
              <a:gd name="connsiteY44" fmla="*/ 2600434 h 5722227"/>
              <a:gd name="connsiteX45" fmla="*/ 0 w 11040872"/>
              <a:gd name="connsiteY45" fmla="*/ 2136298 h 5722227"/>
              <a:gd name="connsiteX46" fmla="*/ 0 w 11040872"/>
              <a:gd name="connsiteY46" fmla="*/ 1386051 h 5722227"/>
              <a:gd name="connsiteX47" fmla="*/ 0 w 11040872"/>
              <a:gd name="connsiteY47" fmla="*/ 807470 h 5722227"/>
              <a:gd name="connsiteX48" fmla="*/ 0 w 11040872"/>
              <a:gd name="connsiteY48" fmla="*/ 0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0"/>
                </a:moveTo>
                <a:cubicBezTo>
                  <a:pt x="193592" y="6224"/>
                  <a:pt x="601481" y="42917"/>
                  <a:pt x="910872" y="0"/>
                </a:cubicBezTo>
                <a:cubicBezTo>
                  <a:pt x="1220263" y="-42917"/>
                  <a:pt x="1370975" y="12188"/>
                  <a:pt x="1821744" y="0"/>
                </a:cubicBezTo>
                <a:cubicBezTo>
                  <a:pt x="2272513" y="-12188"/>
                  <a:pt x="2243945" y="-6271"/>
                  <a:pt x="2511798" y="0"/>
                </a:cubicBezTo>
                <a:cubicBezTo>
                  <a:pt x="2779651" y="6271"/>
                  <a:pt x="2961954" y="-6589"/>
                  <a:pt x="3312262" y="0"/>
                </a:cubicBezTo>
                <a:cubicBezTo>
                  <a:pt x="3662570" y="6589"/>
                  <a:pt x="3695138" y="3008"/>
                  <a:pt x="4002316" y="0"/>
                </a:cubicBezTo>
                <a:cubicBezTo>
                  <a:pt x="4309494" y="-3008"/>
                  <a:pt x="4393447" y="-11115"/>
                  <a:pt x="4692371" y="0"/>
                </a:cubicBezTo>
                <a:cubicBezTo>
                  <a:pt x="4991295" y="11115"/>
                  <a:pt x="5213542" y="-5299"/>
                  <a:pt x="5382425" y="0"/>
                </a:cubicBezTo>
                <a:cubicBezTo>
                  <a:pt x="5551308" y="5299"/>
                  <a:pt x="5648021" y="11335"/>
                  <a:pt x="5741253" y="0"/>
                </a:cubicBezTo>
                <a:cubicBezTo>
                  <a:pt x="5834485" y="-11335"/>
                  <a:pt x="6259648" y="-13136"/>
                  <a:pt x="6541717" y="0"/>
                </a:cubicBezTo>
                <a:cubicBezTo>
                  <a:pt x="6823786" y="13136"/>
                  <a:pt x="6733802" y="-6108"/>
                  <a:pt x="6900545" y="0"/>
                </a:cubicBezTo>
                <a:cubicBezTo>
                  <a:pt x="7067288" y="6108"/>
                  <a:pt x="7323355" y="24168"/>
                  <a:pt x="7590600" y="0"/>
                </a:cubicBezTo>
                <a:cubicBezTo>
                  <a:pt x="7857845" y="-24168"/>
                  <a:pt x="8117504" y="38708"/>
                  <a:pt x="8501471" y="0"/>
                </a:cubicBezTo>
                <a:cubicBezTo>
                  <a:pt x="8885438" y="-38708"/>
                  <a:pt x="8998654" y="-37342"/>
                  <a:pt x="9412343" y="0"/>
                </a:cubicBezTo>
                <a:cubicBezTo>
                  <a:pt x="9826032" y="37342"/>
                  <a:pt x="9895725" y="7712"/>
                  <a:pt x="10212807" y="0"/>
                </a:cubicBezTo>
                <a:cubicBezTo>
                  <a:pt x="10529889" y="-7712"/>
                  <a:pt x="10868714" y="4378"/>
                  <a:pt x="11040872" y="0"/>
                </a:cubicBezTo>
                <a:cubicBezTo>
                  <a:pt x="11043731" y="126419"/>
                  <a:pt x="11023020" y="340205"/>
                  <a:pt x="11040872" y="464136"/>
                </a:cubicBezTo>
                <a:cubicBezTo>
                  <a:pt x="11058724" y="588067"/>
                  <a:pt x="11029141" y="954408"/>
                  <a:pt x="11040872" y="1099939"/>
                </a:cubicBezTo>
                <a:cubicBezTo>
                  <a:pt x="11052603" y="1245470"/>
                  <a:pt x="11062638" y="1462876"/>
                  <a:pt x="11040872" y="1735742"/>
                </a:cubicBezTo>
                <a:cubicBezTo>
                  <a:pt x="11019106" y="2008608"/>
                  <a:pt x="11024038" y="2070917"/>
                  <a:pt x="11040872" y="2314323"/>
                </a:cubicBezTo>
                <a:cubicBezTo>
                  <a:pt x="11057706" y="2557729"/>
                  <a:pt x="11069457" y="2766692"/>
                  <a:pt x="11040872" y="3064570"/>
                </a:cubicBezTo>
                <a:cubicBezTo>
                  <a:pt x="11012287" y="3362448"/>
                  <a:pt x="11046770" y="3457258"/>
                  <a:pt x="11040872" y="3585929"/>
                </a:cubicBezTo>
                <a:cubicBezTo>
                  <a:pt x="11034974" y="3714600"/>
                  <a:pt x="11008593" y="4061907"/>
                  <a:pt x="11040872" y="4336176"/>
                </a:cubicBezTo>
                <a:cubicBezTo>
                  <a:pt x="11073151" y="4610445"/>
                  <a:pt x="11024061" y="4741691"/>
                  <a:pt x="11040872" y="4857535"/>
                </a:cubicBezTo>
                <a:cubicBezTo>
                  <a:pt x="11057683" y="4973379"/>
                  <a:pt x="11061382" y="5390575"/>
                  <a:pt x="11040872" y="5722227"/>
                </a:cubicBezTo>
                <a:cubicBezTo>
                  <a:pt x="10705289" y="5754948"/>
                  <a:pt x="10500356" y="5715132"/>
                  <a:pt x="10130000" y="5722227"/>
                </a:cubicBezTo>
                <a:cubicBezTo>
                  <a:pt x="9759644" y="5729322"/>
                  <a:pt x="9690200" y="5718288"/>
                  <a:pt x="9550354" y="5722227"/>
                </a:cubicBezTo>
                <a:cubicBezTo>
                  <a:pt x="9410508" y="5726166"/>
                  <a:pt x="9085883" y="5714152"/>
                  <a:pt x="8749891" y="5722227"/>
                </a:cubicBezTo>
                <a:cubicBezTo>
                  <a:pt x="8413899" y="5730302"/>
                  <a:pt x="8487114" y="5705710"/>
                  <a:pt x="8391063" y="5722227"/>
                </a:cubicBezTo>
                <a:cubicBezTo>
                  <a:pt x="8295012" y="5738744"/>
                  <a:pt x="7670612" y="5701988"/>
                  <a:pt x="7480191" y="5722227"/>
                </a:cubicBezTo>
                <a:cubicBezTo>
                  <a:pt x="7289770" y="5742466"/>
                  <a:pt x="7167607" y="5741605"/>
                  <a:pt x="6900545" y="5722227"/>
                </a:cubicBezTo>
                <a:cubicBezTo>
                  <a:pt x="6633483" y="5702849"/>
                  <a:pt x="6439920" y="5728897"/>
                  <a:pt x="6210491" y="5722227"/>
                </a:cubicBezTo>
                <a:cubicBezTo>
                  <a:pt x="5981062" y="5715557"/>
                  <a:pt x="5915480" y="5731659"/>
                  <a:pt x="5741253" y="5722227"/>
                </a:cubicBezTo>
                <a:cubicBezTo>
                  <a:pt x="5567026" y="5712795"/>
                  <a:pt x="5278617" y="5707418"/>
                  <a:pt x="4940790" y="5722227"/>
                </a:cubicBezTo>
                <a:cubicBezTo>
                  <a:pt x="4602963" y="5737036"/>
                  <a:pt x="4321539" y="5753746"/>
                  <a:pt x="4029918" y="5722227"/>
                </a:cubicBezTo>
                <a:cubicBezTo>
                  <a:pt x="3738297" y="5690708"/>
                  <a:pt x="3717506" y="5732521"/>
                  <a:pt x="3450273" y="5722227"/>
                </a:cubicBezTo>
                <a:cubicBezTo>
                  <a:pt x="3183041" y="5711933"/>
                  <a:pt x="2913596" y="5698063"/>
                  <a:pt x="2539401" y="5722227"/>
                </a:cubicBezTo>
                <a:cubicBezTo>
                  <a:pt x="2165206" y="5746391"/>
                  <a:pt x="2032456" y="5707324"/>
                  <a:pt x="1849346" y="5722227"/>
                </a:cubicBezTo>
                <a:cubicBezTo>
                  <a:pt x="1666237" y="5737130"/>
                  <a:pt x="1209225" y="5720784"/>
                  <a:pt x="938474" y="5722227"/>
                </a:cubicBezTo>
                <a:cubicBezTo>
                  <a:pt x="667723" y="5723670"/>
                  <a:pt x="389175" y="5759320"/>
                  <a:pt x="0" y="5722227"/>
                </a:cubicBezTo>
                <a:cubicBezTo>
                  <a:pt x="-10554" y="5514969"/>
                  <a:pt x="-3520" y="5347189"/>
                  <a:pt x="0" y="5200869"/>
                </a:cubicBezTo>
                <a:cubicBezTo>
                  <a:pt x="3520" y="5054549"/>
                  <a:pt x="11246" y="4701970"/>
                  <a:pt x="0" y="4507843"/>
                </a:cubicBezTo>
                <a:cubicBezTo>
                  <a:pt x="-11246" y="4313716"/>
                  <a:pt x="10271" y="4091344"/>
                  <a:pt x="0" y="3814818"/>
                </a:cubicBezTo>
                <a:cubicBezTo>
                  <a:pt x="-10271" y="3538293"/>
                  <a:pt x="31723" y="3330628"/>
                  <a:pt x="0" y="3064570"/>
                </a:cubicBezTo>
                <a:cubicBezTo>
                  <a:pt x="-31723" y="2798512"/>
                  <a:pt x="-5483" y="2770126"/>
                  <a:pt x="0" y="2600434"/>
                </a:cubicBezTo>
                <a:cubicBezTo>
                  <a:pt x="5483" y="2430742"/>
                  <a:pt x="10642" y="2318769"/>
                  <a:pt x="0" y="2136298"/>
                </a:cubicBezTo>
                <a:cubicBezTo>
                  <a:pt x="-10642" y="1953827"/>
                  <a:pt x="-10005" y="1555188"/>
                  <a:pt x="0" y="1386051"/>
                </a:cubicBezTo>
                <a:cubicBezTo>
                  <a:pt x="10005" y="1216914"/>
                  <a:pt x="-22640" y="953234"/>
                  <a:pt x="0" y="807470"/>
                </a:cubicBezTo>
                <a:cubicBezTo>
                  <a:pt x="22640" y="661706"/>
                  <a:pt x="-32744" y="287432"/>
                  <a:pt x="0" y="0"/>
                </a:cubicBezTo>
                <a:close/>
              </a:path>
              <a:path w="11040872" h="5722227" stroke="0" extrusionOk="0">
                <a:moveTo>
                  <a:pt x="0" y="0"/>
                </a:moveTo>
                <a:cubicBezTo>
                  <a:pt x="169384" y="-10635"/>
                  <a:pt x="370826" y="9208"/>
                  <a:pt x="579646" y="0"/>
                </a:cubicBezTo>
                <a:cubicBezTo>
                  <a:pt x="788466" y="-9208"/>
                  <a:pt x="775343" y="6784"/>
                  <a:pt x="938474" y="0"/>
                </a:cubicBezTo>
                <a:cubicBezTo>
                  <a:pt x="1101605" y="-6784"/>
                  <a:pt x="1565487" y="3846"/>
                  <a:pt x="1849346" y="0"/>
                </a:cubicBezTo>
                <a:cubicBezTo>
                  <a:pt x="2133205" y="-3846"/>
                  <a:pt x="2146701" y="-4656"/>
                  <a:pt x="2428992" y="0"/>
                </a:cubicBezTo>
                <a:cubicBezTo>
                  <a:pt x="2711283" y="4656"/>
                  <a:pt x="2812175" y="-11466"/>
                  <a:pt x="3008638" y="0"/>
                </a:cubicBezTo>
                <a:cubicBezTo>
                  <a:pt x="3205101" y="11466"/>
                  <a:pt x="3727763" y="-32961"/>
                  <a:pt x="3919510" y="0"/>
                </a:cubicBezTo>
                <a:cubicBezTo>
                  <a:pt x="4111257" y="32961"/>
                  <a:pt x="4220253" y="-16430"/>
                  <a:pt x="4388747" y="0"/>
                </a:cubicBezTo>
                <a:cubicBezTo>
                  <a:pt x="4557241" y="16430"/>
                  <a:pt x="4940065" y="-21977"/>
                  <a:pt x="5299619" y="0"/>
                </a:cubicBezTo>
                <a:cubicBezTo>
                  <a:pt x="5659173" y="21977"/>
                  <a:pt x="5814444" y="26556"/>
                  <a:pt x="6210491" y="0"/>
                </a:cubicBezTo>
                <a:cubicBezTo>
                  <a:pt x="6606538" y="-26556"/>
                  <a:pt x="6659560" y="23104"/>
                  <a:pt x="6900545" y="0"/>
                </a:cubicBezTo>
                <a:cubicBezTo>
                  <a:pt x="7141530" y="-23104"/>
                  <a:pt x="7601869" y="-1869"/>
                  <a:pt x="7811417" y="0"/>
                </a:cubicBezTo>
                <a:cubicBezTo>
                  <a:pt x="8020965" y="1869"/>
                  <a:pt x="8256088" y="4201"/>
                  <a:pt x="8391063" y="0"/>
                </a:cubicBezTo>
                <a:cubicBezTo>
                  <a:pt x="8526038" y="-4201"/>
                  <a:pt x="8809082" y="7677"/>
                  <a:pt x="8970709" y="0"/>
                </a:cubicBezTo>
                <a:cubicBezTo>
                  <a:pt x="9132336" y="-7677"/>
                  <a:pt x="9528709" y="5380"/>
                  <a:pt x="9771172" y="0"/>
                </a:cubicBezTo>
                <a:cubicBezTo>
                  <a:pt x="10013635" y="-5380"/>
                  <a:pt x="10199269" y="-15922"/>
                  <a:pt x="10350818" y="0"/>
                </a:cubicBezTo>
                <a:cubicBezTo>
                  <a:pt x="10502367" y="15922"/>
                  <a:pt x="10835478" y="-34311"/>
                  <a:pt x="11040872" y="0"/>
                </a:cubicBezTo>
                <a:cubicBezTo>
                  <a:pt x="11027923" y="269490"/>
                  <a:pt x="11030065" y="500130"/>
                  <a:pt x="11040872" y="750248"/>
                </a:cubicBezTo>
                <a:cubicBezTo>
                  <a:pt x="11051679" y="1000366"/>
                  <a:pt x="11044602" y="1104921"/>
                  <a:pt x="11040872" y="1443273"/>
                </a:cubicBezTo>
                <a:cubicBezTo>
                  <a:pt x="11037142" y="1781626"/>
                  <a:pt x="11028369" y="1985731"/>
                  <a:pt x="11040872" y="2136298"/>
                </a:cubicBezTo>
                <a:cubicBezTo>
                  <a:pt x="11053375" y="2286866"/>
                  <a:pt x="11023547" y="2489209"/>
                  <a:pt x="11040872" y="2600434"/>
                </a:cubicBezTo>
                <a:cubicBezTo>
                  <a:pt x="11058197" y="2711659"/>
                  <a:pt x="11064151" y="2890371"/>
                  <a:pt x="11040872" y="3121793"/>
                </a:cubicBezTo>
                <a:cubicBezTo>
                  <a:pt x="11017593" y="3353215"/>
                  <a:pt x="11033741" y="3662012"/>
                  <a:pt x="11040872" y="3814818"/>
                </a:cubicBezTo>
                <a:cubicBezTo>
                  <a:pt x="11048003" y="3967624"/>
                  <a:pt x="11043927" y="4184559"/>
                  <a:pt x="11040872" y="4393399"/>
                </a:cubicBezTo>
                <a:cubicBezTo>
                  <a:pt x="11037817" y="4602239"/>
                  <a:pt x="11027191" y="4773425"/>
                  <a:pt x="11040872" y="4914757"/>
                </a:cubicBezTo>
                <a:cubicBezTo>
                  <a:pt x="11054553" y="5056089"/>
                  <a:pt x="11025188" y="5370964"/>
                  <a:pt x="11040872" y="5722227"/>
                </a:cubicBezTo>
                <a:cubicBezTo>
                  <a:pt x="10837462" y="5714031"/>
                  <a:pt x="10531754" y="5749541"/>
                  <a:pt x="10350818" y="5722227"/>
                </a:cubicBezTo>
                <a:cubicBezTo>
                  <a:pt x="10169882" y="5694913"/>
                  <a:pt x="9832506" y="5739195"/>
                  <a:pt x="9660763" y="5722227"/>
                </a:cubicBezTo>
                <a:cubicBezTo>
                  <a:pt x="9489020" y="5705259"/>
                  <a:pt x="9334558" y="5741830"/>
                  <a:pt x="9191526" y="5722227"/>
                </a:cubicBezTo>
                <a:cubicBezTo>
                  <a:pt x="9048494" y="5702624"/>
                  <a:pt x="8640605" y="5761665"/>
                  <a:pt x="8391063" y="5722227"/>
                </a:cubicBezTo>
                <a:cubicBezTo>
                  <a:pt x="8141521" y="5682789"/>
                  <a:pt x="8132030" y="5733336"/>
                  <a:pt x="7921826" y="5722227"/>
                </a:cubicBezTo>
                <a:cubicBezTo>
                  <a:pt x="7711622" y="5711118"/>
                  <a:pt x="7445489" y="5693555"/>
                  <a:pt x="7121362" y="5722227"/>
                </a:cubicBezTo>
                <a:cubicBezTo>
                  <a:pt x="6797235" y="5750899"/>
                  <a:pt x="6940489" y="5715190"/>
                  <a:pt x="6762534" y="5722227"/>
                </a:cubicBezTo>
                <a:cubicBezTo>
                  <a:pt x="6584579" y="5729264"/>
                  <a:pt x="6249483" y="5715060"/>
                  <a:pt x="5962071" y="5722227"/>
                </a:cubicBezTo>
                <a:cubicBezTo>
                  <a:pt x="5674659" y="5729394"/>
                  <a:pt x="5697457" y="5741242"/>
                  <a:pt x="5492834" y="5722227"/>
                </a:cubicBezTo>
                <a:cubicBezTo>
                  <a:pt x="5288211" y="5703212"/>
                  <a:pt x="5223354" y="5727530"/>
                  <a:pt x="5134005" y="5722227"/>
                </a:cubicBezTo>
                <a:cubicBezTo>
                  <a:pt x="5044656" y="5716924"/>
                  <a:pt x="4805771" y="5744749"/>
                  <a:pt x="4664768" y="5722227"/>
                </a:cubicBezTo>
                <a:cubicBezTo>
                  <a:pt x="4523765" y="5699705"/>
                  <a:pt x="4188901" y="5702568"/>
                  <a:pt x="3864305" y="5722227"/>
                </a:cubicBezTo>
                <a:cubicBezTo>
                  <a:pt x="3539709" y="5741886"/>
                  <a:pt x="3626652" y="5738369"/>
                  <a:pt x="3395068" y="5722227"/>
                </a:cubicBezTo>
                <a:cubicBezTo>
                  <a:pt x="3163484" y="5706085"/>
                  <a:pt x="3169858" y="5716523"/>
                  <a:pt x="3036240" y="5722227"/>
                </a:cubicBezTo>
                <a:cubicBezTo>
                  <a:pt x="2902622" y="5727931"/>
                  <a:pt x="2693943" y="5714168"/>
                  <a:pt x="2567003" y="5722227"/>
                </a:cubicBezTo>
                <a:cubicBezTo>
                  <a:pt x="2440063" y="5730286"/>
                  <a:pt x="2221419" y="5730788"/>
                  <a:pt x="1987357" y="5722227"/>
                </a:cubicBezTo>
                <a:cubicBezTo>
                  <a:pt x="1753295" y="5713666"/>
                  <a:pt x="1455082" y="5742374"/>
                  <a:pt x="1297302" y="5722227"/>
                </a:cubicBezTo>
                <a:cubicBezTo>
                  <a:pt x="1139522" y="5702080"/>
                  <a:pt x="1004973" y="5737277"/>
                  <a:pt x="828065" y="5722227"/>
                </a:cubicBezTo>
                <a:cubicBezTo>
                  <a:pt x="651157" y="5707177"/>
                  <a:pt x="277792" y="5734769"/>
                  <a:pt x="0" y="5722227"/>
                </a:cubicBezTo>
                <a:cubicBezTo>
                  <a:pt x="-17642" y="5580983"/>
                  <a:pt x="-4355" y="5260240"/>
                  <a:pt x="0" y="5086424"/>
                </a:cubicBezTo>
                <a:cubicBezTo>
                  <a:pt x="4355" y="4912608"/>
                  <a:pt x="-9208" y="4615040"/>
                  <a:pt x="0" y="4450621"/>
                </a:cubicBezTo>
                <a:cubicBezTo>
                  <a:pt x="9208" y="4286202"/>
                  <a:pt x="21220" y="3942849"/>
                  <a:pt x="0" y="3814818"/>
                </a:cubicBezTo>
                <a:cubicBezTo>
                  <a:pt x="-21220" y="3686787"/>
                  <a:pt x="24895" y="3410535"/>
                  <a:pt x="0" y="3179015"/>
                </a:cubicBezTo>
                <a:cubicBezTo>
                  <a:pt x="-24895" y="2947495"/>
                  <a:pt x="-4041" y="2734935"/>
                  <a:pt x="0" y="2600434"/>
                </a:cubicBezTo>
                <a:cubicBezTo>
                  <a:pt x="4041" y="2465933"/>
                  <a:pt x="-17582" y="2241550"/>
                  <a:pt x="0" y="1907409"/>
                </a:cubicBezTo>
                <a:cubicBezTo>
                  <a:pt x="17582" y="1573269"/>
                  <a:pt x="21210" y="1537696"/>
                  <a:pt x="0" y="1271606"/>
                </a:cubicBezTo>
                <a:cubicBezTo>
                  <a:pt x="-21210" y="1005516"/>
                  <a:pt x="13869" y="478336"/>
                  <a:pt x="0" y="0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140B8B-FF81-3D48-A43C-DCC7E38E9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nl-BE" sz="6600">
                <a:solidFill>
                  <a:schemeClr val="bg1"/>
                </a:solidFill>
              </a:rPr>
              <a:t>Consequent handelen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62C151-12B3-644D-B1F2-88350A645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Hoe kunnen we elkaar ondersteunen om consequent te zijn?</a:t>
            </a:r>
          </a:p>
          <a:p>
            <a:pPr lvl="1"/>
            <a:r>
              <a:rPr lang="nl-BE" dirty="0">
                <a:solidFill>
                  <a:schemeClr val="bg1"/>
                </a:solidFill>
              </a:rPr>
              <a:t>Hoe kan het beleid mij  hierin ondersteunen? </a:t>
            </a:r>
          </a:p>
          <a:p>
            <a:pPr lvl="1"/>
            <a:r>
              <a:rPr lang="nl-BE" dirty="0">
                <a:solidFill>
                  <a:schemeClr val="bg1"/>
                </a:solidFill>
              </a:rPr>
              <a:t>Hoe kan ik mijn collega’s ondersteunen? </a:t>
            </a:r>
          </a:p>
          <a:p>
            <a:pPr marL="457200" lvl="1" indent="0">
              <a:buNone/>
            </a:pPr>
            <a:endParaRPr lang="nl-BE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nl-BE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nl-BE" dirty="0">
                <a:solidFill>
                  <a:schemeClr val="bg1"/>
                </a:solidFill>
                <a:sym typeface="Wingdings" pitchFamily="2" charset="2"/>
              </a:rPr>
              <a:t> Ik ben bang om  te reageren op sommige leerlingen: hoe ga ik hiermee om? </a:t>
            </a:r>
            <a:endParaRPr lang="nl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427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CDFC65-1E9D-9A4B-836F-C60BBB751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r>
              <a:rPr lang="nl-BE" sz="6600">
                <a:solidFill>
                  <a:schemeClr val="bg1"/>
                </a:solidFill>
              </a:rPr>
              <a:t>Sta in je kracht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757D24-C266-DE41-B5B5-10179E3D5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Sta in je kracht: leerlingen voelen de angst, ook al voel je angst, ga niet zelf uit de situatie ( je kan zeker op een manier ondersteuning vragen aan collega’s) : op deze manier geef je je onmacht toe. </a:t>
            </a:r>
          </a:p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Het is belangrijk om te blijven staan en grenzen aan te geven ( je ogen sluiten uit angst is geen goed plan! Dan gaat het alleen maar verder en verder) </a:t>
            </a:r>
          </a:p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Leerkrachten hebben een mandaat en dit mandaat wordt steeds opnieuw bevestigd door leerlingbegeleiding en directie </a:t>
            </a:r>
          </a:p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let op de signalen en wees actief betrokken, actief toezicht kan helpen! </a:t>
            </a:r>
          </a:p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Zorg ervoor dat je interesse toont in hun leefwereld </a:t>
            </a:r>
          </a:p>
          <a:p>
            <a:pPr>
              <a:lnSpc>
                <a:spcPct val="100000"/>
              </a:lnSpc>
            </a:pPr>
            <a:r>
              <a:rPr lang="nl-BE" dirty="0">
                <a:solidFill>
                  <a:schemeClr val="bg1"/>
                </a:solidFill>
              </a:rPr>
              <a:t>Ga niet mee in een escalatiecirkel, benoem dat je merkt dat de spanning opbouwt maar dat je hier niet verder in mee zal gaan: kom er later op terug om verbinding terug te herstellen; smeed het ijzer als het koud is</a:t>
            </a:r>
          </a:p>
          <a:p>
            <a:pPr marL="0" indent="0">
              <a:lnSpc>
                <a:spcPct val="100000"/>
              </a:lnSpc>
              <a:buNone/>
            </a:pPr>
            <a:endParaRPr lang="nl-B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5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6F6A7-0B48-49A7-8E23-3C1F09939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ketchy content container">
            <a:extLst>
              <a:ext uri="{FF2B5EF4-FFF2-40B4-BE49-F238E27FC236}">
                <a16:creationId xmlns:a16="http://schemas.microsoft.com/office/drawing/2014/main" id="{F53AD421-C5C8-4C52-9DD0-6A594F21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564" y="493776"/>
            <a:ext cx="11040872" cy="5722227"/>
          </a:xfrm>
          <a:custGeom>
            <a:avLst/>
            <a:gdLst>
              <a:gd name="connsiteX0" fmla="*/ 0 w 11040872"/>
              <a:gd name="connsiteY0" fmla="*/ 594482 h 5722227"/>
              <a:gd name="connsiteX1" fmla="*/ 594482 w 11040872"/>
              <a:gd name="connsiteY1" fmla="*/ 0 h 5722227"/>
              <a:gd name="connsiteX2" fmla="*/ 1448314 w 11040872"/>
              <a:gd name="connsiteY2" fmla="*/ 0 h 5722227"/>
              <a:gd name="connsiteX3" fmla="*/ 1908070 w 11040872"/>
              <a:gd name="connsiteY3" fmla="*/ 0 h 5722227"/>
              <a:gd name="connsiteX4" fmla="*/ 2564864 w 11040872"/>
              <a:gd name="connsiteY4" fmla="*/ 0 h 5722227"/>
              <a:gd name="connsiteX5" fmla="*/ 3320177 w 11040872"/>
              <a:gd name="connsiteY5" fmla="*/ 0 h 5722227"/>
              <a:gd name="connsiteX6" fmla="*/ 4174009 w 11040872"/>
              <a:gd name="connsiteY6" fmla="*/ 0 h 5722227"/>
              <a:gd name="connsiteX7" fmla="*/ 4929322 w 11040872"/>
              <a:gd name="connsiteY7" fmla="*/ 0 h 5722227"/>
              <a:gd name="connsiteX8" fmla="*/ 5783154 w 11040872"/>
              <a:gd name="connsiteY8" fmla="*/ 0 h 5722227"/>
              <a:gd name="connsiteX9" fmla="*/ 6538466 w 11040872"/>
              <a:gd name="connsiteY9" fmla="*/ 0 h 5722227"/>
              <a:gd name="connsiteX10" fmla="*/ 6998222 w 11040872"/>
              <a:gd name="connsiteY10" fmla="*/ 0 h 5722227"/>
              <a:gd name="connsiteX11" fmla="*/ 7753535 w 11040872"/>
              <a:gd name="connsiteY11" fmla="*/ 0 h 5722227"/>
              <a:gd name="connsiteX12" fmla="*/ 8311810 w 11040872"/>
              <a:gd name="connsiteY12" fmla="*/ 0 h 5722227"/>
              <a:gd name="connsiteX13" fmla="*/ 8771566 w 11040872"/>
              <a:gd name="connsiteY13" fmla="*/ 0 h 5722227"/>
              <a:gd name="connsiteX14" fmla="*/ 9132802 w 11040872"/>
              <a:gd name="connsiteY14" fmla="*/ 0 h 5722227"/>
              <a:gd name="connsiteX15" fmla="*/ 9592558 w 11040872"/>
              <a:gd name="connsiteY15" fmla="*/ 0 h 5722227"/>
              <a:gd name="connsiteX16" fmla="*/ 10446390 w 11040872"/>
              <a:gd name="connsiteY16" fmla="*/ 0 h 5722227"/>
              <a:gd name="connsiteX17" fmla="*/ 11040872 w 11040872"/>
              <a:gd name="connsiteY17" fmla="*/ 594482 h 5722227"/>
              <a:gd name="connsiteX18" fmla="*/ 11040872 w 11040872"/>
              <a:gd name="connsiteY18" fmla="*/ 1332756 h 5722227"/>
              <a:gd name="connsiteX19" fmla="*/ 11040872 w 11040872"/>
              <a:gd name="connsiteY19" fmla="*/ 2071031 h 5722227"/>
              <a:gd name="connsiteX20" fmla="*/ 11040872 w 11040872"/>
              <a:gd name="connsiteY20" fmla="*/ 2627974 h 5722227"/>
              <a:gd name="connsiteX21" fmla="*/ 11040872 w 11040872"/>
              <a:gd name="connsiteY21" fmla="*/ 3366249 h 5722227"/>
              <a:gd name="connsiteX22" fmla="*/ 11040872 w 11040872"/>
              <a:gd name="connsiteY22" fmla="*/ 3923192 h 5722227"/>
              <a:gd name="connsiteX23" fmla="*/ 11040872 w 11040872"/>
              <a:gd name="connsiteY23" fmla="*/ 5127745 h 5722227"/>
              <a:gd name="connsiteX24" fmla="*/ 10446390 w 11040872"/>
              <a:gd name="connsiteY24" fmla="*/ 5722227 h 5722227"/>
              <a:gd name="connsiteX25" fmla="*/ 9986634 w 11040872"/>
              <a:gd name="connsiteY25" fmla="*/ 5722227 h 5722227"/>
              <a:gd name="connsiteX26" fmla="*/ 9132802 w 11040872"/>
              <a:gd name="connsiteY26" fmla="*/ 5722227 h 5722227"/>
              <a:gd name="connsiteX27" fmla="*/ 8771566 w 11040872"/>
              <a:gd name="connsiteY27" fmla="*/ 5722227 h 5722227"/>
              <a:gd name="connsiteX28" fmla="*/ 8114772 w 11040872"/>
              <a:gd name="connsiteY28" fmla="*/ 5722227 h 5722227"/>
              <a:gd name="connsiteX29" fmla="*/ 7556497 w 11040872"/>
              <a:gd name="connsiteY29" fmla="*/ 5722227 h 5722227"/>
              <a:gd name="connsiteX30" fmla="*/ 6998222 w 11040872"/>
              <a:gd name="connsiteY30" fmla="*/ 5722227 h 5722227"/>
              <a:gd name="connsiteX31" fmla="*/ 6439947 w 11040872"/>
              <a:gd name="connsiteY31" fmla="*/ 5722227 h 5722227"/>
              <a:gd name="connsiteX32" fmla="*/ 6078711 w 11040872"/>
              <a:gd name="connsiteY32" fmla="*/ 5722227 h 5722227"/>
              <a:gd name="connsiteX33" fmla="*/ 5224879 w 11040872"/>
              <a:gd name="connsiteY33" fmla="*/ 5722227 h 5722227"/>
              <a:gd name="connsiteX34" fmla="*/ 4371047 w 11040872"/>
              <a:gd name="connsiteY34" fmla="*/ 5722227 h 5722227"/>
              <a:gd name="connsiteX35" fmla="*/ 4009810 w 11040872"/>
              <a:gd name="connsiteY35" fmla="*/ 5722227 h 5722227"/>
              <a:gd name="connsiteX36" fmla="*/ 3550054 w 11040872"/>
              <a:gd name="connsiteY36" fmla="*/ 5722227 h 5722227"/>
              <a:gd name="connsiteX37" fmla="*/ 2893261 w 11040872"/>
              <a:gd name="connsiteY37" fmla="*/ 5722227 h 5722227"/>
              <a:gd name="connsiteX38" fmla="*/ 2137948 w 11040872"/>
              <a:gd name="connsiteY38" fmla="*/ 5722227 h 5722227"/>
              <a:gd name="connsiteX39" fmla="*/ 1579673 w 11040872"/>
              <a:gd name="connsiteY39" fmla="*/ 5722227 h 5722227"/>
              <a:gd name="connsiteX40" fmla="*/ 594482 w 11040872"/>
              <a:gd name="connsiteY40" fmla="*/ 5722227 h 5722227"/>
              <a:gd name="connsiteX41" fmla="*/ 0 w 11040872"/>
              <a:gd name="connsiteY41" fmla="*/ 5127745 h 5722227"/>
              <a:gd name="connsiteX42" fmla="*/ 0 w 11040872"/>
              <a:gd name="connsiteY42" fmla="*/ 4389471 h 5722227"/>
              <a:gd name="connsiteX43" fmla="*/ 0 w 11040872"/>
              <a:gd name="connsiteY43" fmla="*/ 3787194 h 5722227"/>
              <a:gd name="connsiteX44" fmla="*/ 0 w 11040872"/>
              <a:gd name="connsiteY44" fmla="*/ 3139585 h 5722227"/>
              <a:gd name="connsiteX45" fmla="*/ 0 w 11040872"/>
              <a:gd name="connsiteY45" fmla="*/ 2582642 h 5722227"/>
              <a:gd name="connsiteX46" fmla="*/ 0 w 11040872"/>
              <a:gd name="connsiteY46" fmla="*/ 1844367 h 5722227"/>
              <a:gd name="connsiteX47" fmla="*/ 0 w 11040872"/>
              <a:gd name="connsiteY47" fmla="*/ 1332756 h 5722227"/>
              <a:gd name="connsiteX48" fmla="*/ 0 w 11040872"/>
              <a:gd name="connsiteY48" fmla="*/ 594482 h 5722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1040872" h="5722227" fill="none" extrusionOk="0">
                <a:moveTo>
                  <a:pt x="0" y="594482"/>
                </a:moveTo>
                <a:cubicBezTo>
                  <a:pt x="15746" y="210853"/>
                  <a:pt x="238566" y="-49047"/>
                  <a:pt x="594482" y="0"/>
                </a:cubicBezTo>
                <a:cubicBezTo>
                  <a:pt x="794518" y="-29056"/>
                  <a:pt x="1056835" y="31998"/>
                  <a:pt x="1448314" y="0"/>
                </a:cubicBezTo>
                <a:cubicBezTo>
                  <a:pt x="1839793" y="-31998"/>
                  <a:pt x="1717857" y="10568"/>
                  <a:pt x="1908070" y="0"/>
                </a:cubicBezTo>
                <a:cubicBezTo>
                  <a:pt x="2098283" y="-10568"/>
                  <a:pt x="2377757" y="-10377"/>
                  <a:pt x="2564864" y="0"/>
                </a:cubicBezTo>
                <a:cubicBezTo>
                  <a:pt x="2751971" y="10377"/>
                  <a:pt x="3048766" y="25570"/>
                  <a:pt x="3320177" y="0"/>
                </a:cubicBezTo>
                <a:cubicBezTo>
                  <a:pt x="3591588" y="-25570"/>
                  <a:pt x="3890997" y="-35762"/>
                  <a:pt x="4174009" y="0"/>
                </a:cubicBezTo>
                <a:cubicBezTo>
                  <a:pt x="4457021" y="35762"/>
                  <a:pt x="4687341" y="20239"/>
                  <a:pt x="4929322" y="0"/>
                </a:cubicBezTo>
                <a:cubicBezTo>
                  <a:pt x="5171303" y="-20239"/>
                  <a:pt x="5520807" y="-10743"/>
                  <a:pt x="5783154" y="0"/>
                </a:cubicBezTo>
                <a:cubicBezTo>
                  <a:pt x="6045501" y="10743"/>
                  <a:pt x="6171473" y="-14245"/>
                  <a:pt x="6538466" y="0"/>
                </a:cubicBezTo>
                <a:cubicBezTo>
                  <a:pt x="6905459" y="14245"/>
                  <a:pt x="6859386" y="-15798"/>
                  <a:pt x="6998222" y="0"/>
                </a:cubicBezTo>
                <a:cubicBezTo>
                  <a:pt x="7137058" y="15798"/>
                  <a:pt x="7493034" y="17684"/>
                  <a:pt x="7753535" y="0"/>
                </a:cubicBezTo>
                <a:cubicBezTo>
                  <a:pt x="8014036" y="-17684"/>
                  <a:pt x="8093734" y="-5742"/>
                  <a:pt x="8311810" y="0"/>
                </a:cubicBezTo>
                <a:cubicBezTo>
                  <a:pt x="8529886" y="5742"/>
                  <a:pt x="8549001" y="8497"/>
                  <a:pt x="8771566" y="0"/>
                </a:cubicBezTo>
                <a:cubicBezTo>
                  <a:pt x="8994131" y="-8497"/>
                  <a:pt x="8987828" y="-849"/>
                  <a:pt x="9132802" y="0"/>
                </a:cubicBezTo>
                <a:cubicBezTo>
                  <a:pt x="9277776" y="849"/>
                  <a:pt x="9415114" y="-11551"/>
                  <a:pt x="9592558" y="0"/>
                </a:cubicBezTo>
                <a:cubicBezTo>
                  <a:pt x="9770002" y="11551"/>
                  <a:pt x="10181650" y="-41772"/>
                  <a:pt x="10446390" y="0"/>
                </a:cubicBezTo>
                <a:cubicBezTo>
                  <a:pt x="10835046" y="-41554"/>
                  <a:pt x="11056788" y="252696"/>
                  <a:pt x="11040872" y="594482"/>
                </a:cubicBezTo>
                <a:cubicBezTo>
                  <a:pt x="11043504" y="949757"/>
                  <a:pt x="11021866" y="1151453"/>
                  <a:pt x="11040872" y="1332756"/>
                </a:cubicBezTo>
                <a:cubicBezTo>
                  <a:pt x="11059878" y="1514059"/>
                  <a:pt x="11068100" y="1802860"/>
                  <a:pt x="11040872" y="2071031"/>
                </a:cubicBezTo>
                <a:cubicBezTo>
                  <a:pt x="11013644" y="2339203"/>
                  <a:pt x="11032418" y="2442705"/>
                  <a:pt x="11040872" y="2627974"/>
                </a:cubicBezTo>
                <a:cubicBezTo>
                  <a:pt x="11049326" y="2813243"/>
                  <a:pt x="11063609" y="3012513"/>
                  <a:pt x="11040872" y="3366249"/>
                </a:cubicBezTo>
                <a:cubicBezTo>
                  <a:pt x="11018135" y="3719985"/>
                  <a:pt x="11016901" y="3727349"/>
                  <a:pt x="11040872" y="3923192"/>
                </a:cubicBezTo>
                <a:cubicBezTo>
                  <a:pt x="11064843" y="4119035"/>
                  <a:pt x="11006950" y="4790605"/>
                  <a:pt x="11040872" y="5127745"/>
                </a:cubicBezTo>
                <a:cubicBezTo>
                  <a:pt x="11056495" y="5431543"/>
                  <a:pt x="10805033" y="5712114"/>
                  <a:pt x="10446390" y="5722227"/>
                </a:cubicBezTo>
                <a:cubicBezTo>
                  <a:pt x="10354097" y="5715080"/>
                  <a:pt x="10214750" y="5743729"/>
                  <a:pt x="9986634" y="5722227"/>
                </a:cubicBezTo>
                <a:cubicBezTo>
                  <a:pt x="9758518" y="5700725"/>
                  <a:pt x="9314174" y="5689111"/>
                  <a:pt x="9132802" y="5722227"/>
                </a:cubicBezTo>
                <a:cubicBezTo>
                  <a:pt x="8951430" y="5755343"/>
                  <a:pt x="8857182" y="5714580"/>
                  <a:pt x="8771566" y="5722227"/>
                </a:cubicBezTo>
                <a:cubicBezTo>
                  <a:pt x="8685950" y="5729874"/>
                  <a:pt x="8346042" y="5748953"/>
                  <a:pt x="8114772" y="5722227"/>
                </a:cubicBezTo>
                <a:cubicBezTo>
                  <a:pt x="7883502" y="5695501"/>
                  <a:pt x="7746868" y="5746487"/>
                  <a:pt x="7556497" y="5722227"/>
                </a:cubicBezTo>
                <a:cubicBezTo>
                  <a:pt x="7366127" y="5697967"/>
                  <a:pt x="7202924" y="5748709"/>
                  <a:pt x="6998222" y="5722227"/>
                </a:cubicBezTo>
                <a:cubicBezTo>
                  <a:pt x="6793521" y="5695745"/>
                  <a:pt x="6669169" y="5749243"/>
                  <a:pt x="6439947" y="5722227"/>
                </a:cubicBezTo>
                <a:cubicBezTo>
                  <a:pt x="6210725" y="5695211"/>
                  <a:pt x="6188382" y="5721246"/>
                  <a:pt x="6078711" y="5722227"/>
                </a:cubicBezTo>
                <a:cubicBezTo>
                  <a:pt x="5969040" y="5723208"/>
                  <a:pt x="5527862" y="5683728"/>
                  <a:pt x="5224879" y="5722227"/>
                </a:cubicBezTo>
                <a:cubicBezTo>
                  <a:pt x="4921896" y="5760726"/>
                  <a:pt x="4729422" y="5692801"/>
                  <a:pt x="4371047" y="5722227"/>
                </a:cubicBezTo>
                <a:cubicBezTo>
                  <a:pt x="4012672" y="5751653"/>
                  <a:pt x="4105017" y="5723347"/>
                  <a:pt x="4009810" y="5722227"/>
                </a:cubicBezTo>
                <a:cubicBezTo>
                  <a:pt x="3914603" y="5721107"/>
                  <a:pt x="3645009" y="5723324"/>
                  <a:pt x="3550054" y="5722227"/>
                </a:cubicBezTo>
                <a:cubicBezTo>
                  <a:pt x="3455099" y="5721130"/>
                  <a:pt x="3124597" y="5727159"/>
                  <a:pt x="2893261" y="5722227"/>
                </a:cubicBezTo>
                <a:cubicBezTo>
                  <a:pt x="2661925" y="5717295"/>
                  <a:pt x="2343077" y="5701539"/>
                  <a:pt x="2137948" y="5722227"/>
                </a:cubicBezTo>
                <a:cubicBezTo>
                  <a:pt x="1932819" y="5742915"/>
                  <a:pt x="1693233" y="5733214"/>
                  <a:pt x="1579673" y="5722227"/>
                </a:cubicBezTo>
                <a:cubicBezTo>
                  <a:pt x="1466114" y="5711240"/>
                  <a:pt x="1044435" y="5724184"/>
                  <a:pt x="594482" y="5722227"/>
                </a:cubicBezTo>
                <a:cubicBezTo>
                  <a:pt x="328734" y="5686479"/>
                  <a:pt x="-66657" y="5424823"/>
                  <a:pt x="0" y="5127745"/>
                </a:cubicBezTo>
                <a:cubicBezTo>
                  <a:pt x="-35087" y="4972394"/>
                  <a:pt x="-19370" y="4652638"/>
                  <a:pt x="0" y="4389471"/>
                </a:cubicBezTo>
                <a:cubicBezTo>
                  <a:pt x="19370" y="4126304"/>
                  <a:pt x="-21113" y="3933106"/>
                  <a:pt x="0" y="3787194"/>
                </a:cubicBezTo>
                <a:cubicBezTo>
                  <a:pt x="21113" y="3641282"/>
                  <a:pt x="19216" y="3402544"/>
                  <a:pt x="0" y="3139585"/>
                </a:cubicBezTo>
                <a:cubicBezTo>
                  <a:pt x="-19216" y="2876626"/>
                  <a:pt x="-14413" y="2787638"/>
                  <a:pt x="0" y="2582642"/>
                </a:cubicBezTo>
                <a:cubicBezTo>
                  <a:pt x="14413" y="2377646"/>
                  <a:pt x="33464" y="2134599"/>
                  <a:pt x="0" y="1844367"/>
                </a:cubicBezTo>
                <a:cubicBezTo>
                  <a:pt x="-33464" y="1554136"/>
                  <a:pt x="25477" y="1493251"/>
                  <a:pt x="0" y="1332756"/>
                </a:cubicBezTo>
                <a:cubicBezTo>
                  <a:pt x="-25477" y="1172261"/>
                  <a:pt x="17540" y="876667"/>
                  <a:pt x="0" y="594482"/>
                </a:cubicBezTo>
                <a:close/>
              </a:path>
              <a:path w="11040872" h="5722227" stroke="0" extrusionOk="0">
                <a:moveTo>
                  <a:pt x="0" y="594482"/>
                </a:moveTo>
                <a:cubicBezTo>
                  <a:pt x="-37935" y="242760"/>
                  <a:pt x="194077" y="27054"/>
                  <a:pt x="594482" y="0"/>
                </a:cubicBezTo>
                <a:cubicBezTo>
                  <a:pt x="773932" y="-24550"/>
                  <a:pt x="1057890" y="25913"/>
                  <a:pt x="1448314" y="0"/>
                </a:cubicBezTo>
                <a:cubicBezTo>
                  <a:pt x="1838738" y="-25913"/>
                  <a:pt x="1797328" y="9502"/>
                  <a:pt x="2006589" y="0"/>
                </a:cubicBezTo>
                <a:cubicBezTo>
                  <a:pt x="2215851" y="-9502"/>
                  <a:pt x="2305839" y="-2636"/>
                  <a:pt x="2466345" y="0"/>
                </a:cubicBezTo>
                <a:cubicBezTo>
                  <a:pt x="2626851" y="2636"/>
                  <a:pt x="3037147" y="20740"/>
                  <a:pt x="3221657" y="0"/>
                </a:cubicBezTo>
                <a:cubicBezTo>
                  <a:pt x="3406167" y="-20740"/>
                  <a:pt x="3611889" y="-6653"/>
                  <a:pt x="3779932" y="0"/>
                </a:cubicBezTo>
                <a:cubicBezTo>
                  <a:pt x="3947975" y="6653"/>
                  <a:pt x="4422439" y="33567"/>
                  <a:pt x="4633764" y="0"/>
                </a:cubicBezTo>
                <a:cubicBezTo>
                  <a:pt x="4845089" y="-33567"/>
                  <a:pt x="4901367" y="-8717"/>
                  <a:pt x="5093520" y="0"/>
                </a:cubicBezTo>
                <a:cubicBezTo>
                  <a:pt x="5285673" y="8717"/>
                  <a:pt x="5570621" y="653"/>
                  <a:pt x="5947352" y="0"/>
                </a:cubicBezTo>
                <a:cubicBezTo>
                  <a:pt x="6324083" y="-653"/>
                  <a:pt x="6209930" y="13850"/>
                  <a:pt x="6308589" y="0"/>
                </a:cubicBezTo>
                <a:cubicBezTo>
                  <a:pt x="6407248" y="-13850"/>
                  <a:pt x="6752695" y="30990"/>
                  <a:pt x="6965383" y="0"/>
                </a:cubicBezTo>
                <a:cubicBezTo>
                  <a:pt x="7178071" y="-30990"/>
                  <a:pt x="7443480" y="-17327"/>
                  <a:pt x="7622176" y="0"/>
                </a:cubicBezTo>
                <a:cubicBezTo>
                  <a:pt x="7800872" y="17327"/>
                  <a:pt x="7990906" y="27729"/>
                  <a:pt x="8180451" y="0"/>
                </a:cubicBezTo>
                <a:cubicBezTo>
                  <a:pt x="8369996" y="-27729"/>
                  <a:pt x="8845868" y="-13192"/>
                  <a:pt x="9034283" y="0"/>
                </a:cubicBezTo>
                <a:cubicBezTo>
                  <a:pt x="9222698" y="13192"/>
                  <a:pt x="9517603" y="-10499"/>
                  <a:pt x="9888115" y="0"/>
                </a:cubicBezTo>
                <a:cubicBezTo>
                  <a:pt x="10258627" y="10499"/>
                  <a:pt x="10316781" y="14930"/>
                  <a:pt x="10446390" y="0"/>
                </a:cubicBezTo>
                <a:cubicBezTo>
                  <a:pt x="10718440" y="-53019"/>
                  <a:pt x="11013962" y="225931"/>
                  <a:pt x="11040872" y="594482"/>
                </a:cubicBezTo>
                <a:cubicBezTo>
                  <a:pt x="11043451" y="904574"/>
                  <a:pt x="11020776" y="1089158"/>
                  <a:pt x="11040872" y="1287424"/>
                </a:cubicBezTo>
                <a:cubicBezTo>
                  <a:pt x="11060968" y="1485690"/>
                  <a:pt x="11051926" y="1673788"/>
                  <a:pt x="11040872" y="1799035"/>
                </a:cubicBezTo>
                <a:cubicBezTo>
                  <a:pt x="11029818" y="1924282"/>
                  <a:pt x="11054623" y="2135970"/>
                  <a:pt x="11040872" y="2355978"/>
                </a:cubicBezTo>
                <a:cubicBezTo>
                  <a:pt x="11027121" y="2575986"/>
                  <a:pt x="11013030" y="2749477"/>
                  <a:pt x="11040872" y="3094253"/>
                </a:cubicBezTo>
                <a:cubicBezTo>
                  <a:pt x="11068714" y="3439030"/>
                  <a:pt x="11029506" y="3525085"/>
                  <a:pt x="11040872" y="3741862"/>
                </a:cubicBezTo>
                <a:cubicBezTo>
                  <a:pt x="11052238" y="3958639"/>
                  <a:pt x="11021397" y="4116679"/>
                  <a:pt x="11040872" y="4298805"/>
                </a:cubicBezTo>
                <a:cubicBezTo>
                  <a:pt x="11060347" y="4480931"/>
                  <a:pt x="11022539" y="4900124"/>
                  <a:pt x="11040872" y="5127745"/>
                </a:cubicBezTo>
                <a:cubicBezTo>
                  <a:pt x="10974688" y="5452322"/>
                  <a:pt x="10793932" y="5738773"/>
                  <a:pt x="10446390" y="5722227"/>
                </a:cubicBezTo>
                <a:cubicBezTo>
                  <a:pt x="10272062" y="5749271"/>
                  <a:pt x="10063650" y="5719054"/>
                  <a:pt x="9789596" y="5722227"/>
                </a:cubicBezTo>
                <a:cubicBezTo>
                  <a:pt x="9515542" y="5725400"/>
                  <a:pt x="9521222" y="5705365"/>
                  <a:pt x="9329840" y="5722227"/>
                </a:cubicBezTo>
                <a:cubicBezTo>
                  <a:pt x="9138458" y="5739089"/>
                  <a:pt x="8905417" y="5705714"/>
                  <a:pt x="8574527" y="5722227"/>
                </a:cubicBezTo>
                <a:cubicBezTo>
                  <a:pt x="8243637" y="5738740"/>
                  <a:pt x="8277624" y="5741955"/>
                  <a:pt x="8114772" y="5722227"/>
                </a:cubicBezTo>
                <a:cubicBezTo>
                  <a:pt x="7951921" y="5702499"/>
                  <a:pt x="7640420" y="5738357"/>
                  <a:pt x="7359459" y="5722227"/>
                </a:cubicBezTo>
                <a:cubicBezTo>
                  <a:pt x="7078498" y="5706097"/>
                  <a:pt x="7122500" y="5736206"/>
                  <a:pt x="6998222" y="5722227"/>
                </a:cubicBezTo>
                <a:cubicBezTo>
                  <a:pt x="6873944" y="5708248"/>
                  <a:pt x="6584762" y="5737766"/>
                  <a:pt x="6242909" y="5722227"/>
                </a:cubicBezTo>
                <a:cubicBezTo>
                  <a:pt x="5901056" y="5706688"/>
                  <a:pt x="5911118" y="5710812"/>
                  <a:pt x="5783154" y="5722227"/>
                </a:cubicBezTo>
                <a:cubicBezTo>
                  <a:pt x="5655191" y="5733642"/>
                  <a:pt x="5585023" y="5732166"/>
                  <a:pt x="5421917" y="5722227"/>
                </a:cubicBezTo>
                <a:cubicBezTo>
                  <a:pt x="5258811" y="5712288"/>
                  <a:pt x="5178725" y="5705468"/>
                  <a:pt x="4962161" y="5722227"/>
                </a:cubicBezTo>
                <a:cubicBezTo>
                  <a:pt x="4745597" y="5738986"/>
                  <a:pt x="4430318" y="5744224"/>
                  <a:pt x="4206848" y="5722227"/>
                </a:cubicBezTo>
                <a:cubicBezTo>
                  <a:pt x="3983378" y="5700230"/>
                  <a:pt x="3911697" y="5735058"/>
                  <a:pt x="3747093" y="5722227"/>
                </a:cubicBezTo>
                <a:cubicBezTo>
                  <a:pt x="3582489" y="5709396"/>
                  <a:pt x="3545682" y="5704593"/>
                  <a:pt x="3385856" y="5722227"/>
                </a:cubicBezTo>
                <a:cubicBezTo>
                  <a:pt x="3226030" y="5739861"/>
                  <a:pt x="3029507" y="5730116"/>
                  <a:pt x="2926100" y="5722227"/>
                </a:cubicBezTo>
                <a:cubicBezTo>
                  <a:pt x="2822693" y="5714338"/>
                  <a:pt x="2554822" y="5699610"/>
                  <a:pt x="2367825" y="5722227"/>
                </a:cubicBezTo>
                <a:cubicBezTo>
                  <a:pt x="2180829" y="5744844"/>
                  <a:pt x="2002855" y="5738254"/>
                  <a:pt x="1711032" y="5722227"/>
                </a:cubicBezTo>
                <a:cubicBezTo>
                  <a:pt x="1419209" y="5706200"/>
                  <a:pt x="1407274" y="5738383"/>
                  <a:pt x="1251276" y="5722227"/>
                </a:cubicBezTo>
                <a:cubicBezTo>
                  <a:pt x="1095278" y="5706071"/>
                  <a:pt x="872658" y="5717760"/>
                  <a:pt x="594482" y="5722227"/>
                </a:cubicBezTo>
                <a:cubicBezTo>
                  <a:pt x="253293" y="5699246"/>
                  <a:pt x="-22323" y="5466443"/>
                  <a:pt x="0" y="5127745"/>
                </a:cubicBezTo>
                <a:cubicBezTo>
                  <a:pt x="-23138" y="4892853"/>
                  <a:pt x="-21399" y="4758867"/>
                  <a:pt x="0" y="4616134"/>
                </a:cubicBezTo>
                <a:cubicBezTo>
                  <a:pt x="21399" y="4473401"/>
                  <a:pt x="-2392" y="4140718"/>
                  <a:pt x="0" y="4013858"/>
                </a:cubicBezTo>
                <a:cubicBezTo>
                  <a:pt x="2392" y="3886998"/>
                  <a:pt x="-9073" y="3524231"/>
                  <a:pt x="0" y="3320916"/>
                </a:cubicBezTo>
                <a:cubicBezTo>
                  <a:pt x="9073" y="3117601"/>
                  <a:pt x="-20614" y="2922972"/>
                  <a:pt x="0" y="2763972"/>
                </a:cubicBezTo>
                <a:cubicBezTo>
                  <a:pt x="20614" y="2604972"/>
                  <a:pt x="5751" y="2418545"/>
                  <a:pt x="0" y="2116363"/>
                </a:cubicBezTo>
                <a:cubicBezTo>
                  <a:pt x="-5751" y="1814181"/>
                  <a:pt x="-23336" y="1771268"/>
                  <a:pt x="0" y="1604752"/>
                </a:cubicBezTo>
                <a:cubicBezTo>
                  <a:pt x="23336" y="1438236"/>
                  <a:pt x="-35446" y="1063211"/>
                  <a:pt x="0" y="594482"/>
                </a:cubicBezTo>
                <a:close/>
              </a:path>
            </a:pathLst>
          </a:custGeom>
          <a:solidFill>
            <a:srgbClr val="C6969D"/>
          </a:solidFill>
          <a:ln w="25400">
            <a:solidFill>
              <a:srgbClr val="C6969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>
                      <a:gd name="adj" fmla="val 10389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3B4B20-1750-F742-94DD-E8B11923B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467" y="887973"/>
            <a:ext cx="9889067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BE" sz="4100">
                <a:solidFill>
                  <a:schemeClr val="bg1"/>
                </a:solidFill>
              </a:rPr>
              <a:t>Angst voor de leerlingen vertalen in kracht 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6D7E5B0F-5185-440A-8222-321C1D118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092" y="2325880"/>
            <a:ext cx="9957816" cy="18288"/>
          </a:xfrm>
          <a:custGeom>
            <a:avLst/>
            <a:gdLst>
              <a:gd name="connsiteX0" fmla="*/ 0 w 9957816"/>
              <a:gd name="connsiteY0" fmla="*/ 0 h 18288"/>
              <a:gd name="connsiteX1" fmla="*/ 863011 w 9957816"/>
              <a:gd name="connsiteY1" fmla="*/ 0 h 18288"/>
              <a:gd name="connsiteX2" fmla="*/ 1327709 w 9957816"/>
              <a:gd name="connsiteY2" fmla="*/ 0 h 18288"/>
              <a:gd name="connsiteX3" fmla="*/ 2091141 w 9957816"/>
              <a:gd name="connsiteY3" fmla="*/ 0 h 18288"/>
              <a:gd name="connsiteX4" fmla="*/ 2555839 w 9957816"/>
              <a:gd name="connsiteY4" fmla="*/ 0 h 18288"/>
              <a:gd name="connsiteX5" fmla="*/ 3219694 w 9957816"/>
              <a:gd name="connsiteY5" fmla="*/ 0 h 18288"/>
              <a:gd name="connsiteX6" fmla="*/ 3983126 w 9957816"/>
              <a:gd name="connsiteY6" fmla="*/ 0 h 18288"/>
              <a:gd name="connsiteX7" fmla="*/ 4348246 w 9957816"/>
              <a:gd name="connsiteY7" fmla="*/ 0 h 18288"/>
              <a:gd name="connsiteX8" fmla="*/ 4713366 w 9957816"/>
              <a:gd name="connsiteY8" fmla="*/ 0 h 18288"/>
              <a:gd name="connsiteX9" fmla="*/ 5576377 w 9957816"/>
              <a:gd name="connsiteY9" fmla="*/ 0 h 18288"/>
              <a:gd name="connsiteX10" fmla="*/ 6240231 w 9957816"/>
              <a:gd name="connsiteY10" fmla="*/ 0 h 18288"/>
              <a:gd name="connsiteX11" fmla="*/ 6605351 w 9957816"/>
              <a:gd name="connsiteY11" fmla="*/ 0 h 18288"/>
              <a:gd name="connsiteX12" fmla="*/ 7269206 w 9957816"/>
              <a:gd name="connsiteY12" fmla="*/ 0 h 18288"/>
              <a:gd name="connsiteX13" fmla="*/ 8132216 w 9957816"/>
              <a:gd name="connsiteY13" fmla="*/ 0 h 18288"/>
              <a:gd name="connsiteX14" fmla="*/ 8696493 w 9957816"/>
              <a:gd name="connsiteY14" fmla="*/ 0 h 18288"/>
              <a:gd name="connsiteX15" fmla="*/ 9260769 w 9957816"/>
              <a:gd name="connsiteY15" fmla="*/ 0 h 18288"/>
              <a:gd name="connsiteX16" fmla="*/ 9957816 w 9957816"/>
              <a:gd name="connsiteY16" fmla="*/ 0 h 18288"/>
              <a:gd name="connsiteX17" fmla="*/ 9957816 w 9957816"/>
              <a:gd name="connsiteY17" fmla="*/ 18288 h 18288"/>
              <a:gd name="connsiteX18" fmla="*/ 9293962 w 9957816"/>
              <a:gd name="connsiteY18" fmla="*/ 18288 h 18288"/>
              <a:gd name="connsiteX19" fmla="*/ 8530529 w 9957816"/>
              <a:gd name="connsiteY19" fmla="*/ 18288 h 18288"/>
              <a:gd name="connsiteX20" fmla="*/ 7767096 w 9957816"/>
              <a:gd name="connsiteY20" fmla="*/ 18288 h 18288"/>
              <a:gd name="connsiteX21" fmla="*/ 7302398 w 9957816"/>
              <a:gd name="connsiteY21" fmla="*/ 18288 h 18288"/>
              <a:gd name="connsiteX22" fmla="*/ 6439388 w 9957816"/>
              <a:gd name="connsiteY22" fmla="*/ 18288 h 18288"/>
              <a:gd name="connsiteX23" fmla="*/ 5775533 w 9957816"/>
              <a:gd name="connsiteY23" fmla="*/ 18288 h 18288"/>
              <a:gd name="connsiteX24" fmla="*/ 5410413 w 9957816"/>
              <a:gd name="connsiteY24" fmla="*/ 18288 h 18288"/>
              <a:gd name="connsiteX25" fmla="*/ 4746559 w 9957816"/>
              <a:gd name="connsiteY25" fmla="*/ 18288 h 18288"/>
              <a:gd name="connsiteX26" fmla="*/ 4182283 w 9957816"/>
              <a:gd name="connsiteY26" fmla="*/ 18288 h 18288"/>
              <a:gd name="connsiteX27" fmla="*/ 3618006 w 9957816"/>
              <a:gd name="connsiteY27" fmla="*/ 18288 h 18288"/>
              <a:gd name="connsiteX28" fmla="*/ 3053730 w 9957816"/>
              <a:gd name="connsiteY28" fmla="*/ 18288 h 18288"/>
              <a:gd name="connsiteX29" fmla="*/ 2489454 w 9957816"/>
              <a:gd name="connsiteY29" fmla="*/ 18288 h 18288"/>
              <a:gd name="connsiteX30" fmla="*/ 1726021 w 9957816"/>
              <a:gd name="connsiteY30" fmla="*/ 18288 h 18288"/>
              <a:gd name="connsiteX31" fmla="*/ 1062167 w 9957816"/>
              <a:gd name="connsiteY31" fmla="*/ 18288 h 18288"/>
              <a:gd name="connsiteX32" fmla="*/ 697047 w 9957816"/>
              <a:gd name="connsiteY32" fmla="*/ 18288 h 18288"/>
              <a:gd name="connsiteX33" fmla="*/ 0 w 9957816"/>
              <a:gd name="connsiteY33" fmla="*/ 18288 h 18288"/>
              <a:gd name="connsiteX34" fmla="*/ 0 w 9957816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9957816" h="18288" fill="none" extrusionOk="0">
                <a:moveTo>
                  <a:pt x="0" y="0"/>
                </a:moveTo>
                <a:cubicBezTo>
                  <a:pt x="258912" y="4528"/>
                  <a:pt x="602792" y="35413"/>
                  <a:pt x="863011" y="0"/>
                </a:cubicBezTo>
                <a:cubicBezTo>
                  <a:pt x="1123230" y="-35413"/>
                  <a:pt x="1110743" y="8950"/>
                  <a:pt x="1327709" y="0"/>
                </a:cubicBezTo>
                <a:cubicBezTo>
                  <a:pt x="1544675" y="-8950"/>
                  <a:pt x="1720121" y="-30004"/>
                  <a:pt x="2091141" y="0"/>
                </a:cubicBezTo>
                <a:cubicBezTo>
                  <a:pt x="2462161" y="30004"/>
                  <a:pt x="2325710" y="-22120"/>
                  <a:pt x="2555839" y="0"/>
                </a:cubicBezTo>
                <a:cubicBezTo>
                  <a:pt x="2785968" y="22120"/>
                  <a:pt x="2943172" y="14890"/>
                  <a:pt x="3219694" y="0"/>
                </a:cubicBezTo>
                <a:cubicBezTo>
                  <a:pt x="3496216" y="-14890"/>
                  <a:pt x="3789247" y="-1477"/>
                  <a:pt x="3983126" y="0"/>
                </a:cubicBezTo>
                <a:cubicBezTo>
                  <a:pt x="4177005" y="1477"/>
                  <a:pt x="4180112" y="16397"/>
                  <a:pt x="4348246" y="0"/>
                </a:cubicBezTo>
                <a:cubicBezTo>
                  <a:pt x="4516380" y="-16397"/>
                  <a:pt x="4601818" y="4117"/>
                  <a:pt x="4713366" y="0"/>
                </a:cubicBezTo>
                <a:cubicBezTo>
                  <a:pt x="4824914" y="-4117"/>
                  <a:pt x="5400642" y="663"/>
                  <a:pt x="5576377" y="0"/>
                </a:cubicBezTo>
                <a:cubicBezTo>
                  <a:pt x="5752112" y="-663"/>
                  <a:pt x="6036350" y="11452"/>
                  <a:pt x="6240231" y="0"/>
                </a:cubicBezTo>
                <a:cubicBezTo>
                  <a:pt x="6444112" y="-11452"/>
                  <a:pt x="6508667" y="-15154"/>
                  <a:pt x="6605351" y="0"/>
                </a:cubicBezTo>
                <a:cubicBezTo>
                  <a:pt x="6702035" y="15154"/>
                  <a:pt x="7096186" y="19291"/>
                  <a:pt x="7269206" y="0"/>
                </a:cubicBezTo>
                <a:cubicBezTo>
                  <a:pt x="7442227" y="-19291"/>
                  <a:pt x="7802902" y="39720"/>
                  <a:pt x="8132216" y="0"/>
                </a:cubicBezTo>
                <a:cubicBezTo>
                  <a:pt x="8461530" y="-39720"/>
                  <a:pt x="8551221" y="24341"/>
                  <a:pt x="8696493" y="0"/>
                </a:cubicBezTo>
                <a:cubicBezTo>
                  <a:pt x="8841765" y="-24341"/>
                  <a:pt x="9091257" y="15574"/>
                  <a:pt x="9260769" y="0"/>
                </a:cubicBezTo>
                <a:cubicBezTo>
                  <a:pt x="9430281" y="-15574"/>
                  <a:pt x="9809458" y="-15806"/>
                  <a:pt x="9957816" y="0"/>
                </a:cubicBezTo>
                <a:cubicBezTo>
                  <a:pt x="9958154" y="7640"/>
                  <a:pt x="9957366" y="11289"/>
                  <a:pt x="9957816" y="18288"/>
                </a:cubicBezTo>
                <a:cubicBezTo>
                  <a:pt x="9789958" y="23645"/>
                  <a:pt x="9437684" y="-10787"/>
                  <a:pt x="9293962" y="18288"/>
                </a:cubicBezTo>
                <a:cubicBezTo>
                  <a:pt x="9150240" y="47363"/>
                  <a:pt x="8858466" y="6899"/>
                  <a:pt x="8530529" y="18288"/>
                </a:cubicBezTo>
                <a:cubicBezTo>
                  <a:pt x="8202592" y="29677"/>
                  <a:pt x="8042036" y="-12845"/>
                  <a:pt x="7767096" y="18288"/>
                </a:cubicBezTo>
                <a:cubicBezTo>
                  <a:pt x="7492156" y="49421"/>
                  <a:pt x="7464764" y="38557"/>
                  <a:pt x="7302398" y="18288"/>
                </a:cubicBezTo>
                <a:cubicBezTo>
                  <a:pt x="7140032" y="-1981"/>
                  <a:pt x="6674139" y="-20177"/>
                  <a:pt x="6439388" y="18288"/>
                </a:cubicBezTo>
                <a:cubicBezTo>
                  <a:pt x="6204637" y="56753"/>
                  <a:pt x="6044763" y="2398"/>
                  <a:pt x="5775533" y="18288"/>
                </a:cubicBezTo>
                <a:cubicBezTo>
                  <a:pt x="5506303" y="34178"/>
                  <a:pt x="5528640" y="8636"/>
                  <a:pt x="5410413" y="18288"/>
                </a:cubicBezTo>
                <a:cubicBezTo>
                  <a:pt x="5292186" y="27940"/>
                  <a:pt x="4880771" y="-3659"/>
                  <a:pt x="4746559" y="18288"/>
                </a:cubicBezTo>
                <a:cubicBezTo>
                  <a:pt x="4612347" y="40235"/>
                  <a:pt x="4346390" y="46329"/>
                  <a:pt x="4182283" y="18288"/>
                </a:cubicBezTo>
                <a:cubicBezTo>
                  <a:pt x="4018176" y="-9753"/>
                  <a:pt x="3743247" y="40654"/>
                  <a:pt x="3618006" y="18288"/>
                </a:cubicBezTo>
                <a:cubicBezTo>
                  <a:pt x="3492765" y="-4078"/>
                  <a:pt x="3201495" y="15624"/>
                  <a:pt x="3053730" y="18288"/>
                </a:cubicBezTo>
                <a:cubicBezTo>
                  <a:pt x="2905965" y="20952"/>
                  <a:pt x="2770855" y="10382"/>
                  <a:pt x="2489454" y="18288"/>
                </a:cubicBezTo>
                <a:cubicBezTo>
                  <a:pt x="2208053" y="26194"/>
                  <a:pt x="1999579" y="12705"/>
                  <a:pt x="1726021" y="18288"/>
                </a:cubicBezTo>
                <a:cubicBezTo>
                  <a:pt x="1452463" y="23871"/>
                  <a:pt x="1261725" y="2423"/>
                  <a:pt x="1062167" y="18288"/>
                </a:cubicBezTo>
                <a:cubicBezTo>
                  <a:pt x="862609" y="34153"/>
                  <a:pt x="828837" y="34680"/>
                  <a:pt x="697047" y="18288"/>
                </a:cubicBezTo>
                <a:cubicBezTo>
                  <a:pt x="565257" y="1896"/>
                  <a:pt x="290333" y="-12656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9957816" h="18288" stroke="0" extrusionOk="0">
                <a:moveTo>
                  <a:pt x="0" y="0"/>
                </a:moveTo>
                <a:cubicBezTo>
                  <a:pt x="239894" y="-13568"/>
                  <a:pt x="444306" y="20490"/>
                  <a:pt x="564276" y="0"/>
                </a:cubicBezTo>
                <a:cubicBezTo>
                  <a:pt x="684246" y="-20490"/>
                  <a:pt x="829702" y="-16311"/>
                  <a:pt x="929396" y="0"/>
                </a:cubicBezTo>
                <a:cubicBezTo>
                  <a:pt x="1029090" y="16311"/>
                  <a:pt x="1434080" y="4599"/>
                  <a:pt x="1792407" y="0"/>
                </a:cubicBezTo>
                <a:cubicBezTo>
                  <a:pt x="2150734" y="-4599"/>
                  <a:pt x="2230922" y="-3217"/>
                  <a:pt x="2356683" y="0"/>
                </a:cubicBezTo>
                <a:cubicBezTo>
                  <a:pt x="2482444" y="3217"/>
                  <a:pt x="2727176" y="10118"/>
                  <a:pt x="2920959" y="0"/>
                </a:cubicBezTo>
                <a:cubicBezTo>
                  <a:pt x="3114742" y="-10118"/>
                  <a:pt x="3583268" y="6126"/>
                  <a:pt x="3783970" y="0"/>
                </a:cubicBezTo>
                <a:cubicBezTo>
                  <a:pt x="3984672" y="-6126"/>
                  <a:pt x="4119530" y="12121"/>
                  <a:pt x="4248668" y="0"/>
                </a:cubicBezTo>
                <a:cubicBezTo>
                  <a:pt x="4377806" y="-12121"/>
                  <a:pt x="4830370" y="39306"/>
                  <a:pt x="5111679" y="0"/>
                </a:cubicBezTo>
                <a:cubicBezTo>
                  <a:pt x="5392988" y="-39306"/>
                  <a:pt x="5595981" y="-37432"/>
                  <a:pt x="5974690" y="0"/>
                </a:cubicBezTo>
                <a:cubicBezTo>
                  <a:pt x="6353399" y="37432"/>
                  <a:pt x="6382398" y="-32218"/>
                  <a:pt x="6638544" y="0"/>
                </a:cubicBezTo>
                <a:cubicBezTo>
                  <a:pt x="6894690" y="32218"/>
                  <a:pt x="7107197" y="-8479"/>
                  <a:pt x="7501555" y="0"/>
                </a:cubicBezTo>
                <a:cubicBezTo>
                  <a:pt x="7895913" y="8479"/>
                  <a:pt x="7913370" y="-2556"/>
                  <a:pt x="8065831" y="0"/>
                </a:cubicBezTo>
                <a:cubicBezTo>
                  <a:pt x="8218292" y="2556"/>
                  <a:pt x="8391465" y="4509"/>
                  <a:pt x="8630107" y="0"/>
                </a:cubicBezTo>
                <a:cubicBezTo>
                  <a:pt x="8868749" y="-4509"/>
                  <a:pt x="9078381" y="-9348"/>
                  <a:pt x="9393540" y="0"/>
                </a:cubicBezTo>
                <a:cubicBezTo>
                  <a:pt x="9708699" y="9348"/>
                  <a:pt x="9789190" y="-16759"/>
                  <a:pt x="9957816" y="0"/>
                </a:cubicBezTo>
                <a:cubicBezTo>
                  <a:pt x="9957941" y="4395"/>
                  <a:pt x="9957741" y="9776"/>
                  <a:pt x="9957816" y="18288"/>
                </a:cubicBezTo>
                <a:cubicBezTo>
                  <a:pt x="9649812" y="40651"/>
                  <a:pt x="9486007" y="41594"/>
                  <a:pt x="9194383" y="18288"/>
                </a:cubicBezTo>
                <a:cubicBezTo>
                  <a:pt x="8902759" y="-5018"/>
                  <a:pt x="8744094" y="43814"/>
                  <a:pt x="8530529" y="18288"/>
                </a:cubicBezTo>
                <a:cubicBezTo>
                  <a:pt x="8316964" y="-7238"/>
                  <a:pt x="8282371" y="24093"/>
                  <a:pt x="8165409" y="18288"/>
                </a:cubicBezTo>
                <a:cubicBezTo>
                  <a:pt x="8048447" y="12483"/>
                  <a:pt x="7851788" y="12040"/>
                  <a:pt x="7700711" y="18288"/>
                </a:cubicBezTo>
                <a:cubicBezTo>
                  <a:pt x="7549634" y="24536"/>
                  <a:pt x="7127225" y="27915"/>
                  <a:pt x="6837700" y="18288"/>
                </a:cubicBezTo>
                <a:cubicBezTo>
                  <a:pt x="6548175" y="8661"/>
                  <a:pt x="6330711" y="50037"/>
                  <a:pt x="6173846" y="18288"/>
                </a:cubicBezTo>
                <a:cubicBezTo>
                  <a:pt x="6016981" y="-13461"/>
                  <a:pt x="5930031" y="15985"/>
                  <a:pt x="5709148" y="18288"/>
                </a:cubicBezTo>
                <a:cubicBezTo>
                  <a:pt x="5488265" y="20591"/>
                  <a:pt x="5372997" y="43097"/>
                  <a:pt x="5045293" y="18288"/>
                </a:cubicBezTo>
                <a:cubicBezTo>
                  <a:pt x="4717590" y="-6521"/>
                  <a:pt x="4829875" y="6803"/>
                  <a:pt x="4680174" y="18288"/>
                </a:cubicBezTo>
                <a:cubicBezTo>
                  <a:pt x="4530473" y="29773"/>
                  <a:pt x="4441300" y="27030"/>
                  <a:pt x="4315054" y="18288"/>
                </a:cubicBezTo>
                <a:cubicBezTo>
                  <a:pt x="4188808" y="9546"/>
                  <a:pt x="3846162" y="4446"/>
                  <a:pt x="3651199" y="18288"/>
                </a:cubicBezTo>
                <a:cubicBezTo>
                  <a:pt x="3456236" y="32130"/>
                  <a:pt x="3412656" y="-1324"/>
                  <a:pt x="3186501" y="18288"/>
                </a:cubicBezTo>
                <a:cubicBezTo>
                  <a:pt x="2960346" y="37900"/>
                  <a:pt x="2783091" y="19872"/>
                  <a:pt x="2423069" y="18288"/>
                </a:cubicBezTo>
                <a:cubicBezTo>
                  <a:pt x="2063047" y="16704"/>
                  <a:pt x="2066062" y="18692"/>
                  <a:pt x="1958370" y="18288"/>
                </a:cubicBezTo>
                <a:cubicBezTo>
                  <a:pt x="1850678" y="17884"/>
                  <a:pt x="1403255" y="47471"/>
                  <a:pt x="1194938" y="18288"/>
                </a:cubicBezTo>
                <a:cubicBezTo>
                  <a:pt x="986621" y="-10895"/>
                  <a:pt x="986435" y="4670"/>
                  <a:pt x="829818" y="18288"/>
                </a:cubicBezTo>
                <a:cubicBezTo>
                  <a:pt x="673201" y="31906"/>
                  <a:pt x="178831" y="-2639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9AFD34-2C06-D941-A5A0-FD6E33BC3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467" y="2607733"/>
            <a:ext cx="9889067" cy="3285067"/>
          </a:xfrm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</a:rPr>
              <a:t>Weet dat je er niet alleen voor staat: er is een ongeschreven regel dat bij dreigend gevaar, leerkrachten elkaar mee ondersteunen. Zoek oogcontact met een collega, bel, vraag een leerling  een collega te gaan halen of indien groot gevaar: roep!</a:t>
            </a:r>
          </a:p>
          <a:p>
            <a:r>
              <a:rPr lang="nl-BE" dirty="0">
                <a:solidFill>
                  <a:schemeClr val="bg1"/>
                </a:solidFill>
              </a:rPr>
              <a:t>Er is een duidelijke ondersteuning: collega’s – leerlingbegeleiding- Danny (fysieke tussenkomsten indien nodig) (Mark, Kevin etc. ondersteunen hier ook bij)</a:t>
            </a:r>
          </a:p>
          <a:p>
            <a:r>
              <a:rPr lang="nl-BE" dirty="0">
                <a:solidFill>
                  <a:schemeClr val="bg1"/>
                </a:solidFill>
              </a:rPr>
              <a:t>Er zijn weinig leerlingen die fysiek agressief zouden worden indien je als leerkracht op een goede manier </a:t>
            </a:r>
          </a:p>
        </p:txBody>
      </p:sp>
    </p:spTree>
    <p:extLst>
      <p:ext uri="{BB962C8B-B14F-4D97-AF65-F5344CB8AC3E}">
        <p14:creationId xmlns:p14="http://schemas.microsoft.com/office/powerpoint/2010/main" val="290407295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35371F"/>
      </a:dk2>
      <a:lt2>
        <a:srgbClr val="E2E8E7"/>
      </a:lt2>
      <a:accent1>
        <a:srgbClr val="C6969D"/>
      </a:accent1>
      <a:accent2>
        <a:srgbClr val="BA8F7F"/>
      </a:accent2>
      <a:accent3>
        <a:srgbClr val="B0A282"/>
      </a:accent3>
      <a:accent4>
        <a:srgbClr val="A2A873"/>
      </a:accent4>
      <a:accent5>
        <a:srgbClr val="94AA81"/>
      </a:accent5>
      <a:accent6>
        <a:srgbClr val="7BAF78"/>
      </a:accent6>
      <a:hlink>
        <a:srgbClr val="568E86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694</Words>
  <Application>Microsoft Macintosh PowerPoint</Application>
  <PresentationFormat>Breedbeeld</PresentationFormat>
  <Paragraphs>68</Paragraphs>
  <Slides>12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7" baseType="lpstr">
      <vt:lpstr>Arial</vt:lpstr>
      <vt:lpstr>Calibri</vt:lpstr>
      <vt:lpstr>Modern Love</vt:lpstr>
      <vt:lpstr>The Hand</vt:lpstr>
      <vt:lpstr>SketchyVTI</vt:lpstr>
      <vt:lpstr>omgaan met gedragsleerlingen</vt:lpstr>
      <vt:lpstr>Terugvallen op onze schoolse kaders</vt:lpstr>
      <vt:lpstr>Een goede structuur als basis</vt:lpstr>
      <vt:lpstr>Hoe kunnen we de school versterken in structuur bieden? </vt:lpstr>
      <vt:lpstr>It takes a village to raise a child</vt:lpstr>
      <vt:lpstr>It takes a village to raise a child</vt:lpstr>
      <vt:lpstr>Consequent handelen</vt:lpstr>
      <vt:lpstr>Sta in je kracht</vt:lpstr>
      <vt:lpstr>Angst voor de leerlingen vertalen in kracht </vt:lpstr>
      <vt:lpstr>Hoe grenzen op een goede manier aangeven</vt:lpstr>
      <vt:lpstr>De leerling ondersteunen een permanent verhaal</vt:lpstr>
      <vt:lpstr>De cirkel van veerkracht en NVR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omgaan met gedragsleerlingen</dc:title>
  <dc:creator>roef jolien [student]</dc:creator>
  <cp:lastModifiedBy>roef jolien [student]</cp:lastModifiedBy>
  <cp:revision>1</cp:revision>
  <dcterms:created xsi:type="dcterms:W3CDTF">2021-03-01T09:20:42Z</dcterms:created>
  <dcterms:modified xsi:type="dcterms:W3CDTF">2021-03-01T09:21:05Z</dcterms:modified>
</cp:coreProperties>
</file>