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9" r:id="rId3"/>
    <p:sldId id="296" r:id="rId4"/>
    <p:sldId id="299" r:id="rId5"/>
    <p:sldId id="302" r:id="rId6"/>
    <p:sldId id="301" r:id="rId7"/>
    <p:sldId id="300" r:id="rId8"/>
    <p:sldId id="303" r:id="rId9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17A51"/>
    <a:srgbClr val="A29A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88" d="100"/>
          <a:sy n="88" d="100"/>
        </p:scale>
        <p:origin x="-797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E0FC43-4767-40CF-83FA-A195F087ACEC}" type="datetimeFigureOut">
              <a:rPr lang="nl-BE" smtClean="0"/>
              <a:pPr/>
              <a:t>19/04/2018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64EF6B-A283-417D-BD41-3151F42EFEB1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966983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het opmaakprofiel van de modelondertitel te bewerken</a:t>
            </a:r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B617C-C2D7-4AED-94BA-7CAEBA12A751}" type="datetimeFigureOut">
              <a:rPr lang="nl-BE" smtClean="0"/>
              <a:pPr/>
              <a:t>19/04/2018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F4E3-4180-477C-9964-8BDA1383678A}" type="slidenum">
              <a:rPr lang="nl-BE" smtClean="0"/>
              <a:pPr/>
              <a:t>‹nr.›</a:t>
            </a:fld>
            <a:endParaRPr lang="nl-BE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11756" y="4357694"/>
            <a:ext cx="2520488" cy="2124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B617C-C2D7-4AED-94BA-7CAEBA12A751}" type="datetimeFigureOut">
              <a:rPr lang="nl-BE" smtClean="0"/>
              <a:pPr/>
              <a:t>19/04/2018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F4E3-4180-477C-9964-8BDA1383678A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B617C-C2D7-4AED-94BA-7CAEBA12A751}" type="datetimeFigureOut">
              <a:rPr lang="nl-BE" smtClean="0"/>
              <a:pPr/>
              <a:t>19/04/2018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F4E3-4180-477C-9964-8BDA1383678A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B617C-C2D7-4AED-94BA-7CAEBA12A751}" type="datetimeFigureOut">
              <a:rPr lang="nl-BE" smtClean="0"/>
              <a:pPr/>
              <a:t>19/04/2018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F4E3-4180-477C-9964-8BDA1383678A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B617C-C2D7-4AED-94BA-7CAEBA12A751}" type="datetimeFigureOut">
              <a:rPr lang="nl-BE" smtClean="0"/>
              <a:pPr/>
              <a:t>19/04/2018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F4E3-4180-477C-9964-8BDA1383678A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B617C-C2D7-4AED-94BA-7CAEBA12A751}" type="datetimeFigureOut">
              <a:rPr lang="nl-BE" smtClean="0"/>
              <a:pPr/>
              <a:t>19/04/2018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F4E3-4180-477C-9964-8BDA1383678A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B617C-C2D7-4AED-94BA-7CAEBA12A751}" type="datetimeFigureOut">
              <a:rPr lang="nl-BE" smtClean="0"/>
              <a:pPr/>
              <a:t>19/04/2018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F4E3-4180-477C-9964-8BDA1383678A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B617C-C2D7-4AED-94BA-7CAEBA12A751}" type="datetimeFigureOut">
              <a:rPr lang="nl-BE" smtClean="0"/>
              <a:pPr/>
              <a:t>19/04/2018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F4E3-4180-477C-9964-8BDA1383678A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B617C-C2D7-4AED-94BA-7CAEBA12A751}" type="datetimeFigureOut">
              <a:rPr lang="nl-BE" smtClean="0"/>
              <a:pPr/>
              <a:t>19/04/2018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F4E3-4180-477C-9964-8BDA1383678A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B617C-C2D7-4AED-94BA-7CAEBA12A751}" type="datetimeFigureOut">
              <a:rPr lang="nl-BE" smtClean="0"/>
              <a:pPr/>
              <a:t>19/04/2018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F4E3-4180-477C-9964-8BDA1383678A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B617C-C2D7-4AED-94BA-7CAEBA12A751}" type="datetimeFigureOut">
              <a:rPr lang="nl-BE" smtClean="0"/>
              <a:pPr/>
              <a:t>19/04/2018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F4E3-4180-477C-9964-8BDA1383678A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8B617C-C2D7-4AED-94BA-7CAEBA12A751}" type="datetimeFigureOut">
              <a:rPr lang="nl-BE" smtClean="0"/>
              <a:pPr/>
              <a:t>19/04/2018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BFF4E3-4180-477C-9964-8BDA1383678A}" type="slidenum">
              <a:rPr lang="nl-BE" smtClean="0"/>
              <a:pPr/>
              <a:t>‹nr.›</a:t>
            </a:fld>
            <a:endParaRPr lang="nl-BE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24" y="6357958"/>
            <a:ext cx="1257463" cy="334381"/>
          </a:xfrm>
          <a:prstGeom prst="rect">
            <a:avLst/>
          </a:prstGeom>
        </p:spPr>
      </p:pic>
      <p:cxnSp>
        <p:nvCxnSpPr>
          <p:cNvPr id="8" name="Rechte verbindingslijn 7"/>
          <p:cNvCxnSpPr/>
          <p:nvPr userDrawn="1"/>
        </p:nvCxnSpPr>
        <p:spPr>
          <a:xfrm>
            <a:off x="467544" y="6270409"/>
            <a:ext cx="828092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429520" y="6072206"/>
            <a:ext cx="756146" cy="637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250000" y="2285992"/>
            <a:ext cx="864399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BE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Veilige </a:t>
            </a:r>
            <a:r>
              <a:rPr lang="nl-BE" sz="5400" b="1" cap="none" spc="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houtbewerkingstechnieken</a:t>
            </a:r>
            <a:endParaRPr lang="nl-BE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06462"/>
          </a:xfrm>
        </p:spPr>
        <p:txBody>
          <a:bodyPr>
            <a:normAutofit/>
          </a:bodyPr>
          <a:lstStyle/>
          <a:p>
            <a:r>
              <a:rPr lang="nl-BE" sz="4000" b="1" dirty="0" smtClean="0"/>
              <a:t>ONDER</a:t>
            </a:r>
            <a:r>
              <a:rPr lang="nl-BE" sz="4000" b="1" dirty="0" smtClean="0"/>
              <a:t>AFKORTZAAG </a:t>
            </a:r>
            <a:r>
              <a:rPr lang="nl-BE" sz="4000" b="1" dirty="0" smtClean="0"/>
              <a:t>STROMAB</a:t>
            </a:r>
            <a:endParaRPr lang="nl-BE" sz="4000" b="1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892" y="1216532"/>
            <a:ext cx="6516216" cy="48871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nl-BE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afkorten lange werkstukken</a:t>
            </a:r>
            <a:endParaRPr lang="nl-BE" dirty="0"/>
          </a:p>
        </p:txBody>
      </p:sp>
      <p:sp>
        <p:nvSpPr>
          <p:cNvPr id="5" name="Toelichting met afgeronde rechthoek 4"/>
          <p:cNvSpPr/>
          <p:nvPr/>
        </p:nvSpPr>
        <p:spPr>
          <a:xfrm>
            <a:off x="6300192" y="4797152"/>
            <a:ext cx="2232248" cy="826966"/>
          </a:xfrm>
          <a:prstGeom prst="wedgeRoundRectCallout">
            <a:avLst>
              <a:gd name="adj1" fmla="val -100255"/>
              <a:gd name="adj2" fmla="val -64945"/>
              <a:gd name="adj3" fmla="val 166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/>
              <a:t>lange werkstukken ondersteunen !</a:t>
            </a:r>
            <a:endParaRPr lang="nl-BE" dirty="0"/>
          </a:p>
        </p:txBody>
      </p:sp>
      <p:sp>
        <p:nvSpPr>
          <p:cNvPr id="6" name="Toelichting met afgeronde rechthoek 5"/>
          <p:cNvSpPr/>
          <p:nvPr/>
        </p:nvSpPr>
        <p:spPr>
          <a:xfrm>
            <a:off x="750067" y="1621059"/>
            <a:ext cx="2000264" cy="1000132"/>
          </a:xfrm>
          <a:prstGeom prst="wedgeRoundRectCallout">
            <a:avLst>
              <a:gd name="adj1" fmla="val 55574"/>
              <a:gd name="adj2" fmla="val 98418"/>
              <a:gd name="adj3" fmla="val 166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/>
              <a:t>rol op zelfde hoogte als werktafel</a:t>
            </a:r>
            <a:endParaRPr lang="nl-BE" dirty="0"/>
          </a:p>
        </p:txBody>
      </p:sp>
      <p:sp>
        <p:nvSpPr>
          <p:cNvPr id="7" name="Lachebekje 6"/>
          <p:cNvSpPr/>
          <p:nvPr/>
        </p:nvSpPr>
        <p:spPr>
          <a:xfrm>
            <a:off x="1043608" y="4077072"/>
            <a:ext cx="1365669" cy="1298193"/>
          </a:xfrm>
          <a:prstGeom prst="smileyFac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621059"/>
            <a:ext cx="3995936" cy="29969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nl-BE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I</a:t>
            </a:r>
            <a:r>
              <a:rPr lang="nl-BE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nstellen aanslag</a:t>
            </a:r>
            <a:endParaRPr lang="nl-BE" dirty="0"/>
          </a:p>
        </p:txBody>
      </p:sp>
      <p:sp>
        <p:nvSpPr>
          <p:cNvPr id="7" name="Afgeronde rechthoek 6"/>
          <p:cNvSpPr/>
          <p:nvPr/>
        </p:nvSpPr>
        <p:spPr>
          <a:xfrm>
            <a:off x="5220072" y="4869160"/>
            <a:ext cx="2857520" cy="857256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>
                <a:solidFill>
                  <a:schemeClr val="tx1"/>
                </a:solidFill>
              </a:rPr>
              <a:t>Aanslag niet ingesteld</a:t>
            </a:r>
            <a:endParaRPr lang="nl-BE" dirty="0">
              <a:solidFill>
                <a:schemeClr val="tx1"/>
              </a:solidFill>
            </a:endParaRPr>
          </a:p>
        </p:txBody>
      </p:sp>
      <p:pic>
        <p:nvPicPr>
          <p:cNvPr id="8" name="Picture 4" descr="http://www.animaatjes.nl/smileys/smileys-en-emoticons/3d/animaatjes-3d-3318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1716" y="4154568"/>
            <a:ext cx="1366012" cy="1366012"/>
          </a:xfrm>
          <a:prstGeom prst="rect">
            <a:avLst/>
          </a:prstGeom>
          <a:noFill/>
        </p:spPr>
      </p:pic>
      <p:pic>
        <p:nvPicPr>
          <p:cNvPr id="10" name="Afbeelding 9" descr="https://www.iso.org/iobp/graphics/grs/ISO008545_200.png"/>
          <p:cNvPicPr/>
          <p:nvPr/>
        </p:nvPicPr>
        <p:blipFill>
          <a:blip r:embed="rId3" cstate="print"/>
          <a:srcRect l="5319" t="11170" r="3191" b="11702"/>
          <a:stretch>
            <a:fillRect/>
          </a:stretch>
        </p:blipFill>
        <p:spPr bwMode="auto">
          <a:xfrm>
            <a:off x="3203848" y="1142984"/>
            <a:ext cx="1000131" cy="895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716348" y="2566180"/>
            <a:ext cx="3835104" cy="28763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nl-BE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I</a:t>
            </a:r>
            <a:r>
              <a:rPr lang="nl-BE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nstellen aanslag</a:t>
            </a:r>
            <a:endParaRPr lang="nl-BE" dirty="0"/>
          </a:p>
        </p:txBody>
      </p:sp>
      <p:sp>
        <p:nvSpPr>
          <p:cNvPr id="7" name="Afgeronde rechthoek 6"/>
          <p:cNvSpPr/>
          <p:nvPr/>
        </p:nvSpPr>
        <p:spPr>
          <a:xfrm>
            <a:off x="5395443" y="4891474"/>
            <a:ext cx="2857520" cy="857256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>
                <a:solidFill>
                  <a:schemeClr val="tx1"/>
                </a:solidFill>
              </a:rPr>
              <a:t>Aanslag goed ingesteld</a:t>
            </a:r>
            <a:endParaRPr lang="nl-BE" dirty="0">
              <a:solidFill>
                <a:schemeClr val="tx1"/>
              </a:solidFill>
            </a:endParaRPr>
          </a:p>
        </p:txBody>
      </p:sp>
      <p:sp>
        <p:nvSpPr>
          <p:cNvPr id="6" name="Lachebekje 5"/>
          <p:cNvSpPr/>
          <p:nvPr/>
        </p:nvSpPr>
        <p:spPr>
          <a:xfrm>
            <a:off x="457200" y="4891474"/>
            <a:ext cx="929946" cy="857256"/>
          </a:xfrm>
          <a:prstGeom prst="smileyFac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31040" y="1901408"/>
            <a:ext cx="4485117" cy="3363838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0051" y="1344208"/>
            <a:ext cx="3264363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05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nl-BE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I</a:t>
            </a:r>
            <a:r>
              <a:rPr lang="nl-BE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nstellen juiste zaagsnelheid</a:t>
            </a:r>
            <a:endParaRPr lang="nl-BE" dirty="0"/>
          </a:p>
        </p:txBody>
      </p:sp>
      <p:pic>
        <p:nvPicPr>
          <p:cNvPr id="7" name="Afbeelding 6" descr="https://www.iso.org/iobp/graphics/grs/ISO008545_200.png"/>
          <p:cNvPicPr/>
          <p:nvPr/>
        </p:nvPicPr>
        <p:blipFill>
          <a:blip r:embed="rId2" cstate="print"/>
          <a:srcRect l="5319" t="11170" r="3191" b="11702"/>
          <a:stretch>
            <a:fillRect/>
          </a:stretch>
        </p:blipFill>
        <p:spPr bwMode="auto">
          <a:xfrm>
            <a:off x="4071934" y="1428736"/>
            <a:ext cx="1000132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99792" y="2825482"/>
            <a:ext cx="3744416" cy="28083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nl-BE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H</a:t>
            </a:r>
            <a:r>
              <a:rPr lang="nl-BE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ouding handen</a:t>
            </a:r>
            <a:endParaRPr lang="nl-BE" dirty="0"/>
          </a:p>
        </p:txBody>
      </p:sp>
      <p:pic>
        <p:nvPicPr>
          <p:cNvPr id="10" name="Picture 4" descr="http://www.animaatjes.nl/smileys/smileys-en-emoticons/3d/animaatjes-3d-3318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8285" y="2204864"/>
            <a:ext cx="1542767" cy="1542767"/>
          </a:xfrm>
          <a:prstGeom prst="rect">
            <a:avLst/>
          </a:prstGeom>
          <a:noFill/>
        </p:spPr>
      </p:pic>
      <p:sp>
        <p:nvSpPr>
          <p:cNvPr id="11" name="Afgeronde rechthoek 10"/>
          <p:cNvSpPr/>
          <p:nvPr/>
        </p:nvSpPr>
        <p:spPr>
          <a:xfrm>
            <a:off x="5724128" y="5301208"/>
            <a:ext cx="2857520" cy="857256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>
                <a:solidFill>
                  <a:schemeClr val="tx1"/>
                </a:solidFill>
              </a:rPr>
              <a:t>Handen nooit onder</a:t>
            </a:r>
          </a:p>
          <a:p>
            <a:pPr algn="ctr"/>
            <a:r>
              <a:rPr lang="nl-BE" dirty="0">
                <a:solidFill>
                  <a:schemeClr val="tx1"/>
                </a:solidFill>
              </a:rPr>
              <a:t>d</a:t>
            </a:r>
            <a:r>
              <a:rPr lang="nl-BE" dirty="0" smtClean="0">
                <a:solidFill>
                  <a:schemeClr val="tx1"/>
                </a:solidFill>
              </a:rPr>
              <a:t>e afschermkap plaatsen !</a:t>
            </a:r>
            <a:endParaRPr lang="nl-BE" dirty="0">
              <a:solidFill>
                <a:schemeClr val="tx1"/>
              </a:solidFill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270" y="1134674"/>
            <a:ext cx="5364088" cy="40230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nl-BE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Zagen</a:t>
            </a:r>
            <a:endParaRPr lang="nl-BE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196752"/>
            <a:ext cx="4614258" cy="3460694"/>
          </a:xfrm>
          <a:prstGeom prst="rect">
            <a:avLst/>
          </a:prstGeom>
        </p:spPr>
      </p:pic>
      <p:sp>
        <p:nvSpPr>
          <p:cNvPr id="7" name="Lachebekje 6"/>
          <p:cNvSpPr/>
          <p:nvPr/>
        </p:nvSpPr>
        <p:spPr>
          <a:xfrm>
            <a:off x="611560" y="1412776"/>
            <a:ext cx="1217978" cy="1145288"/>
          </a:xfrm>
          <a:prstGeom prst="smileyFac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" name="Afgeronde rechthoek 7"/>
          <p:cNvSpPr/>
          <p:nvPr/>
        </p:nvSpPr>
        <p:spPr>
          <a:xfrm>
            <a:off x="5395443" y="4891474"/>
            <a:ext cx="2857520" cy="857256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>
                <a:solidFill>
                  <a:schemeClr val="tx1"/>
                </a:solidFill>
              </a:rPr>
              <a:t>Gebruik van de twee handen</a:t>
            </a:r>
            <a:endParaRPr lang="nl-B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716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1413</TotalTime>
  <Words>45</Words>
  <Application>Microsoft Office PowerPoint</Application>
  <PresentationFormat>Diavoorstelling (4:3)</PresentationFormat>
  <Paragraphs>15</Paragraphs>
  <Slides>8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9" baseType="lpstr">
      <vt:lpstr>Office-thema</vt:lpstr>
      <vt:lpstr>PowerPoint-presentatie</vt:lpstr>
      <vt:lpstr>ONDERAFKORTZAAG STROMAB</vt:lpstr>
      <vt:lpstr>afkorten lange werkstukken</vt:lpstr>
      <vt:lpstr>Instellen aanslag</vt:lpstr>
      <vt:lpstr>Instellen aanslag</vt:lpstr>
      <vt:lpstr>Instellen juiste zaagsnelheid</vt:lpstr>
      <vt:lpstr>Houding handen</vt:lpstr>
      <vt:lpstr>Zagen</vt:lpstr>
    </vt:vector>
  </TitlesOfParts>
  <Company>Provinciebestuur Oost-Vlaanderen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Veilige houtbewerkingstechnieken</dc:title>
  <dc:creator>i0501</dc:creator>
  <cp:lastModifiedBy>Matthijs Kathleen</cp:lastModifiedBy>
  <cp:revision>107</cp:revision>
  <dcterms:created xsi:type="dcterms:W3CDTF">2014-06-24T12:55:06Z</dcterms:created>
  <dcterms:modified xsi:type="dcterms:W3CDTF">2018-04-19T09:43:46Z</dcterms:modified>
</cp:coreProperties>
</file>