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 id="263" r:id="rId7"/>
    <p:sldId id="265" r:id="rId8"/>
    <p:sldId id="266" r:id="rId9"/>
    <p:sldId id="268" r:id="rId10"/>
    <p:sldId id="270" r:id="rId11"/>
    <p:sldId id="269" r:id="rId12"/>
    <p:sldId id="267" r:id="rId13"/>
    <p:sldId id="271" r:id="rId14"/>
    <p:sldId id="272" r:id="rId15"/>
    <p:sldId id="273" r:id="rId1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5"/>
  </p:normalViewPr>
  <p:slideViewPr>
    <p:cSldViewPr snapToGrid="0" snapToObjects="1">
      <p:cViewPr varScale="1">
        <p:scale>
          <a:sx n="99" d="100"/>
          <a:sy n="99" d="100"/>
        </p:scale>
        <p:origin x="10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747E1-AF97-4033-82A3-C14E8AC7A52E}" type="doc">
      <dgm:prSet loTypeId="urn:microsoft.com/office/officeart/2005/8/layout/default" loCatId="list" qsTypeId="urn:microsoft.com/office/officeart/2005/8/quickstyle/simple5" qsCatId="simple" csTypeId="urn:microsoft.com/office/officeart/2005/8/colors/accent0_3" csCatId="mainScheme"/>
      <dgm:spPr/>
      <dgm:t>
        <a:bodyPr/>
        <a:lstStyle/>
        <a:p>
          <a:endParaRPr lang="en-US"/>
        </a:p>
      </dgm:t>
    </dgm:pt>
    <dgm:pt modelId="{E77C939C-3AF6-46D4-A9F9-6CFABAF026EA}">
      <dgm:prSet/>
      <dgm:spPr/>
      <dgm:t>
        <a:bodyPr/>
        <a:lstStyle/>
        <a:p>
          <a:r>
            <a:rPr lang="nl-BE"/>
            <a:t>De leerkracht inventariseert de noden van de leerling of vraagt hulp wanneer de noden van de leerling niet volledig duidelijk zijn </a:t>
          </a:r>
          <a:endParaRPr lang="en-US"/>
        </a:p>
      </dgm:t>
    </dgm:pt>
    <dgm:pt modelId="{462D49B5-670D-4EAC-B8C1-AABEF8380A3B}" type="parTrans" cxnId="{48A05EBD-CA1F-4501-AA30-236867900BD4}">
      <dgm:prSet/>
      <dgm:spPr/>
      <dgm:t>
        <a:bodyPr/>
        <a:lstStyle/>
        <a:p>
          <a:endParaRPr lang="en-US"/>
        </a:p>
      </dgm:t>
    </dgm:pt>
    <dgm:pt modelId="{FE323694-9B22-49F6-847F-74B8BFB31FA6}" type="sibTrans" cxnId="{48A05EBD-CA1F-4501-AA30-236867900BD4}">
      <dgm:prSet/>
      <dgm:spPr/>
      <dgm:t>
        <a:bodyPr/>
        <a:lstStyle/>
        <a:p>
          <a:endParaRPr lang="en-US"/>
        </a:p>
      </dgm:t>
    </dgm:pt>
    <dgm:pt modelId="{C4E94559-9709-43D7-A598-710FCF72CC16}">
      <dgm:prSet/>
      <dgm:spPr/>
      <dgm:t>
        <a:bodyPr/>
        <a:lstStyle/>
        <a:p>
          <a:r>
            <a:rPr lang="nl-BE"/>
            <a:t>De leerkracht is bereid zich af te stemmen op de nodige zorg van de leerling </a:t>
          </a:r>
          <a:endParaRPr lang="en-US"/>
        </a:p>
      </dgm:t>
    </dgm:pt>
    <dgm:pt modelId="{A663FED9-6DF2-48F0-9DE3-C1E08B185867}" type="parTrans" cxnId="{6237156A-688F-4773-AD5E-06EA4CDA15D3}">
      <dgm:prSet/>
      <dgm:spPr/>
      <dgm:t>
        <a:bodyPr/>
        <a:lstStyle/>
        <a:p>
          <a:endParaRPr lang="en-US"/>
        </a:p>
      </dgm:t>
    </dgm:pt>
    <dgm:pt modelId="{57C152C9-BC61-4E43-A6EF-A70F6839869A}" type="sibTrans" cxnId="{6237156A-688F-4773-AD5E-06EA4CDA15D3}">
      <dgm:prSet/>
      <dgm:spPr/>
      <dgm:t>
        <a:bodyPr/>
        <a:lstStyle/>
        <a:p>
          <a:endParaRPr lang="en-US"/>
        </a:p>
      </dgm:t>
    </dgm:pt>
    <dgm:pt modelId="{9224138A-9A2A-4808-B489-6EED094D32BA}">
      <dgm:prSet/>
      <dgm:spPr/>
      <dgm:t>
        <a:bodyPr/>
        <a:lstStyle/>
        <a:p>
          <a:r>
            <a:rPr lang="nl-BE"/>
            <a:t>De leerkracht werkt vanuit de basisbehoeften om tot lesgeven te komen en heeft hier aandacht voor </a:t>
          </a:r>
          <a:endParaRPr lang="en-US"/>
        </a:p>
      </dgm:t>
    </dgm:pt>
    <dgm:pt modelId="{7212F0BB-23E7-4A7E-A53A-F17A3E69BF10}" type="parTrans" cxnId="{DD8FE44C-8F5D-44E8-A438-616FDE3847A9}">
      <dgm:prSet/>
      <dgm:spPr/>
      <dgm:t>
        <a:bodyPr/>
        <a:lstStyle/>
        <a:p>
          <a:endParaRPr lang="en-US"/>
        </a:p>
      </dgm:t>
    </dgm:pt>
    <dgm:pt modelId="{3AFEEADF-45BC-409D-A050-10908EFE63E1}" type="sibTrans" cxnId="{DD8FE44C-8F5D-44E8-A438-616FDE3847A9}">
      <dgm:prSet/>
      <dgm:spPr/>
      <dgm:t>
        <a:bodyPr/>
        <a:lstStyle/>
        <a:p>
          <a:endParaRPr lang="en-US"/>
        </a:p>
      </dgm:t>
    </dgm:pt>
    <dgm:pt modelId="{74388D39-C267-44F5-A2CC-CA74F5A77B26}">
      <dgm:prSet/>
      <dgm:spPr/>
      <dgm:t>
        <a:bodyPr/>
        <a:lstStyle/>
        <a:p>
          <a:r>
            <a:rPr lang="nl-BE"/>
            <a:t>De leerkracht vraagt de nodige zorg aan waar nodig </a:t>
          </a:r>
          <a:endParaRPr lang="en-US"/>
        </a:p>
      </dgm:t>
    </dgm:pt>
    <dgm:pt modelId="{663DBEE6-F805-4C30-848A-1050A5E53475}" type="parTrans" cxnId="{3BD9104E-7967-47F2-80B0-AC1AA2E50D33}">
      <dgm:prSet/>
      <dgm:spPr/>
      <dgm:t>
        <a:bodyPr/>
        <a:lstStyle/>
        <a:p>
          <a:endParaRPr lang="en-US"/>
        </a:p>
      </dgm:t>
    </dgm:pt>
    <dgm:pt modelId="{485D1B10-96D6-4401-94B1-B6FB9301EDCF}" type="sibTrans" cxnId="{3BD9104E-7967-47F2-80B0-AC1AA2E50D33}">
      <dgm:prSet/>
      <dgm:spPr/>
      <dgm:t>
        <a:bodyPr/>
        <a:lstStyle/>
        <a:p>
          <a:endParaRPr lang="en-US"/>
        </a:p>
      </dgm:t>
    </dgm:pt>
    <dgm:pt modelId="{86C4F07E-EF3D-47FB-943E-B63E052743D2}">
      <dgm:prSet/>
      <dgm:spPr/>
      <dgm:t>
        <a:bodyPr/>
        <a:lstStyle/>
        <a:p>
          <a:r>
            <a:rPr lang="nl-BE"/>
            <a:t>De leerkracht bijscholing begeleiding gaat vanuit zorg ondersteunen in een bepaald vak en bekijkt de les breder dan enkel bijscholing </a:t>
          </a:r>
          <a:endParaRPr lang="en-US"/>
        </a:p>
      </dgm:t>
    </dgm:pt>
    <dgm:pt modelId="{7ABD0075-3689-46BB-A7B7-2343E5823BDC}" type="parTrans" cxnId="{D526BFA2-8B10-4AEC-A797-D9FBBC84028E}">
      <dgm:prSet/>
      <dgm:spPr/>
      <dgm:t>
        <a:bodyPr/>
        <a:lstStyle/>
        <a:p>
          <a:endParaRPr lang="en-US"/>
        </a:p>
      </dgm:t>
    </dgm:pt>
    <dgm:pt modelId="{731D6CD5-5302-4F5A-AF5B-9EDCD8B2F99D}" type="sibTrans" cxnId="{D526BFA2-8B10-4AEC-A797-D9FBBC84028E}">
      <dgm:prSet/>
      <dgm:spPr/>
      <dgm:t>
        <a:bodyPr/>
        <a:lstStyle/>
        <a:p>
          <a:endParaRPr lang="en-US"/>
        </a:p>
      </dgm:t>
    </dgm:pt>
    <dgm:pt modelId="{46C98EF9-F4BA-486A-955B-0141C4DD4E8C}">
      <dgm:prSet/>
      <dgm:spPr/>
      <dgm:t>
        <a:bodyPr/>
        <a:lstStyle/>
        <a:p>
          <a:r>
            <a:rPr lang="nl-BE"/>
            <a:t>Het paramedisch team kan verhoogde zorg toevoegen vanuit hun expertise en heeft hier de nodige tijd en ruimte voor </a:t>
          </a:r>
          <a:endParaRPr lang="en-US"/>
        </a:p>
      </dgm:t>
    </dgm:pt>
    <dgm:pt modelId="{4D9103E7-CAD0-4EDB-ADA8-E0D82EF39C58}" type="parTrans" cxnId="{1F698D4D-2F97-48EC-A4F8-4C6D5F917835}">
      <dgm:prSet/>
      <dgm:spPr/>
      <dgm:t>
        <a:bodyPr/>
        <a:lstStyle/>
        <a:p>
          <a:endParaRPr lang="en-US"/>
        </a:p>
      </dgm:t>
    </dgm:pt>
    <dgm:pt modelId="{588D4898-B497-4C0D-831D-061AD50C1F57}" type="sibTrans" cxnId="{1F698D4D-2F97-48EC-A4F8-4C6D5F917835}">
      <dgm:prSet/>
      <dgm:spPr/>
      <dgm:t>
        <a:bodyPr/>
        <a:lstStyle/>
        <a:p>
          <a:endParaRPr lang="en-US"/>
        </a:p>
      </dgm:t>
    </dgm:pt>
    <dgm:pt modelId="{0C55268A-0EE4-ED42-AA8E-0B839234BCFB}" type="pres">
      <dgm:prSet presAssocID="{6F3747E1-AF97-4033-82A3-C14E8AC7A52E}" presName="diagram" presStyleCnt="0">
        <dgm:presLayoutVars>
          <dgm:dir/>
          <dgm:resizeHandles val="exact"/>
        </dgm:presLayoutVars>
      </dgm:prSet>
      <dgm:spPr/>
    </dgm:pt>
    <dgm:pt modelId="{7BF5E6F6-70B9-6946-9622-2DB43074134A}" type="pres">
      <dgm:prSet presAssocID="{E77C939C-3AF6-46D4-A9F9-6CFABAF026EA}" presName="node" presStyleLbl="node1" presStyleIdx="0" presStyleCnt="6">
        <dgm:presLayoutVars>
          <dgm:bulletEnabled val="1"/>
        </dgm:presLayoutVars>
      </dgm:prSet>
      <dgm:spPr/>
    </dgm:pt>
    <dgm:pt modelId="{1C51B46B-7198-3C43-9A0D-896746C82092}" type="pres">
      <dgm:prSet presAssocID="{FE323694-9B22-49F6-847F-74B8BFB31FA6}" presName="sibTrans" presStyleCnt="0"/>
      <dgm:spPr/>
    </dgm:pt>
    <dgm:pt modelId="{682681FE-827E-9748-B776-F871A73287AE}" type="pres">
      <dgm:prSet presAssocID="{C4E94559-9709-43D7-A598-710FCF72CC16}" presName="node" presStyleLbl="node1" presStyleIdx="1" presStyleCnt="6">
        <dgm:presLayoutVars>
          <dgm:bulletEnabled val="1"/>
        </dgm:presLayoutVars>
      </dgm:prSet>
      <dgm:spPr/>
    </dgm:pt>
    <dgm:pt modelId="{9EAC00DF-2449-9A4A-BAF4-066CB9D35028}" type="pres">
      <dgm:prSet presAssocID="{57C152C9-BC61-4E43-A6EF-A70F6839869A}" presName="sibTrans" presStyleCnt="0"/>
      <dgm:spPr/>
    </dgm:pt>
    <dgm:pt modelId="{6779711F-57C1-564E-B1B9-F08C080E249A}" type="pres">
      <dgm:prSet presAssocID="{9224138A-9A2A-4808-B489-6EED094D32BA}" presName="node" presStyleLbl="node1" presStyleIdx="2" presStyleCnt="6">
        <dgm:presLayoutVars>
          <dgm:bulletEnabled val="1"/>
        </dgm:presLayoutVars>
      </dgm:prSet>
      <dgm:spPr/>
    </dgm:pt>
    <dgm:pt modelId="{FEE3A6F8-C640-8B49-AEF6-E57B9AAC5559}" type="pres">
      <dgm:prSet presAssocID="{3AFEEADF-45BC-409D-A050-10908EFE63E1}" presName="sibTrans" presStyleCnt="0"/>
      <dgm:spPr/>
    </dgm:pt>
    <dgm:pt modelId="{3745FB22-FC7C-6D4F-9639-39E2ADC5F753}" type="pres">
      <dgm:prSet presAssocID="{74388D39-C267-44F5-A2CC-CA74F5A77B26}" presName="node" presStyleLbl="node1" presStyleIdx="3" presStyleCnt="6">
        <dgm:presLayoutVars>
          <dgm:bulletEnabled val="1"/>
        </dgm:presLayoutVars>
      </dgm:prSet>
      <dgm:spPr/>
    </dgm:pt>
    <dgm:pt modelId="{5890C078-B7DB-5F45-9EA6-D0920A8F4AAC}" type="pres">
      <dgm:prSet presAssocID="{485D1B10-96D6-4401-94B1-B6FB9301EDCF}" presName="sibTrans" presStyleCnt="0"/>
      <dgm:spPr/>
    </dgm:pt>
    <dgm:pt modelId="{4A2AF46D-D7AC-CE48-8902-F728B450A466}" type="pres">
      <dgm:prSet presAssocID="{86C4F07E-EF3D-47FB-943E-B63E052743D2}" presName="node" presStyleLbl="node1" presStyleIdx="4" presStyleCnt="6">
        <dgm:presLayoutVars>
          <dgm:bulletEnabled val="1"/>
        </dgm:presLayoutVars>
      </dgm:prSet>
      <dgm:spPr/>
    </dgm:pt>
    <dgm:pt modelId="{891C3442-EBBE-CD4C-9BB0-217D8BF964C7}" type="pres">
      <dgm:prSet presAssocID="{731D6CD5-5302-4F5A-AF5B-9EDCD8B2F99D}" presName="sibTrans" presStyleCnt="0"/>
      <dgm:spPr/>
    </dgm:pt>
    <dgm:pt modelId="{0351585E-C75B-BB4C-934F-7A061A9F0ADC}" type="pres">
      <dgm:prSet presAssocID="{46C98EF9-F4BA-486A-955B-0141C4DD4E8C}" presName="node" presStyleLbl="node1" presStyleIdx="5" presStyleCnt="6">
        <dgm:presLayoutVars>
          <dgm:bulletEnabled val="1"/>
        </dgm:presLayoutVars>
      </dgm:prSet>
      <dgm:spPr/>
    </dgm:pt>
  </dgm:ptLst>
  <dgm:cxnLst>
    <dgm:cxn modelId="{0F875833-B42A-564C-9392-B40070AE2EEC}" type="presOf" srcId="{C4E94559-9709-43D7-A598-710FCF72CC16}" destId="{682681FE-827E-9748-B776-F871A73287AE}" srcOrd="0" destOrd="0" presId="urn:microsoft.com/office/officeart/2005/8/layout/default"/>
    <dgm:cxn modelId="{A266443F-68A3-D445-9382-963336EC8242}" type="presOf" srcId="{E77C939C-3AF6-46D4-A9F9-6CFABAF026EA}" destId="{7BF5E6F6-70B9-6946-9622-2DB43074134A}" srcOrd="0" destOrd="0" presId="urn:microsoft.com/office/officeart/2005/8/layout/default"/>
    <dgm:cxn modelId="{28FF7B4C-5FC4-BA45-B296-03231F016CD8}" type="presOf" srcId="{6F3747E1-AF97-4033-82A3-C14E8AC7A52E}" destId="{0C55268A-0EE4-ED42-AA8E-0B839234BCFB}" srcOrd="0" destOrd="0" presId="urn:microsoft.com/office/officeart/2005/8/layout/default"/>
    <dgm:cxn modelId="{DD8FE44C-8F5D-44E8-A438-616FDE3847A9}" srcId="{6F3747E1-AF97-4033-82A3-C14E8AC7A52E}" destId="{9224138A-9A2A-4808-B489-6EED094D32BA}" srcOrd="2" destOrd="0" parTransId="{7212F0BB-23E7-4A7E-A53A-F17A3E69BF10}" sibTransId="{3AFEEADF-45BC-409D-A050-10908EFE63E1}"/>
    <dgm:cxn modelId="{1F698D4D-2F97-48EC-A4F8-4C6D5F917835}" srcId="{6F3747E1-AF97-4033-82A3-C14E8AC7A52E}" destId="{46C98EF9-F4BA-486A-955B-0141C4DD4E8C}" srcOrd="5" destOrd="0" parTransId="{4D9103E7-CAD0-4EDB-ADA8-E0D82EF39C58}" sibTransId="{588D4898-B497-4C0D-831D-061AD50C1F57}"/>
    <dgm:cxn modelId="{3BD9104E-7967-47F2-80B0-AC1AA2E50D33}" srcId="{6F3747E1-AF97-4033-82A3-C14E8AC7A52E}" destId="{74388D39-C267-44F5-A2CC-CA74F5A77B26}" srcOrd="3" destOrd="0" parTransId="{663DBEE6-F805-4C30-848A-1050A5E53475}" sibTransId="{485D1B10-96D6-4401-94B1-B6FB9301EDCF}"/>
    <dgm:cxn modelId="{6237156A-688F-4773-AD5E-06EA4CDA15D3}" srcId="{6F3747E1-AF97-4033-82A3-C14E8AC7A52E}" destId="{C4E94559-9709-43D7-A598-710FCF72CC16}" srcOrd="1" destOrd="0" parTransId="{A663FED9-6DF2-48F0-9DE3-C1E08B185867}" sibTransId="{57C152C9-BC61-4E43-A6EF-A70F6839869A}"/>
    <dgm:cxn modelId="{F48AA48F-F58C-9245-9250-634C84015E38}" type="presOf" srcId="{46C98EF9-F4BA-486A-955B-0141C4DD4E8C}" destId="{0351585E-C75B-BB4C-934F-7A061A9F0ADC}" srcOrd="0" destOrd="0" presId="urn:microsoft.com/office/officeart/2005/8/layout/default"/>
    <dgm:cxn modelId="{D526BFA2-8B10-4AEC-A797-D9FBBC84028E}" srcId="{6F3747E1-AF97-4033-82A3-C14E8AC7A52E}" destId="{86C4F07E-EF3D-47FB-943E-B63E052743D2}" srcOrd="4" destOrd="0" parTransId="{7ABD0075-3689-46BB-A7B7-2343E5823BDC}" sibTransId="{731D6CD5-5302-4F5A-AF5B-9EDCD8B2F99D}"/>
    <dgm:cxn modelId="{CBECE6A3-6583-0843-AF56-34748C0A67D3}" type="presOf" srcId="{86C4F07E-EF3D-47FB-943E-B63E052743D2}" destId="{4A2AF46D-D7AC-CE48-8902-F728B450A466}" srcOrd="0" destOrd="0" presId="urn:microsoft.com/office/officeart/2005/8/layout/default"/>
    <dgm:cxn modelId="{48A05EBD-CA1F-4501-AA30-236867900BD4}" srcId="{6F3747E1-AF97-4033-82A3-C14E8AC7A52E}" destId="{E77C939C-3AF6-46D4-A9F9-6CFABAF026EA}" srcOrd="0" destOrd="0" parTransId="{462D49B5-670D-4EAC-B8C1-AABEF8380A3B}" sibTransId="{FE323694-9B22-49F6-847F-74B8BFB31FA6}"/>
    <dgm:cxn modelId="{36DF2BCF-BA27-DA49-8D87-4506856A7FC5}" type="presOf" srcId="{74388D39-C267-44F5-A2CC-CA74F5A77B26}" destId="{3745FB22-FC7C-6D4F-9639-39E2ADC5F753}" srcOrd="0" destOrd="0" presId="urn:microsoft.com/office/officeart/2005/8/layout/default"/>
    <dgm:cxn modelId="{83E7E4F8-5EA8-F246-B57B-1B791917D7E9}" type="presOf" srcId="{9224138A-9A2A-4808-B489-6EED094D32BA}" destId="{6779711F-57C1-564E-B1B9-F08C080E249A}" srcOrd="0" destOrd="0" presId="urn:microsoft.com/office/officeart/2005/8/layout/default"/>
    <dgm:cxn modelId="{47A3D6EE-5CE4-D646-B635-51D3967A9834}" type="presParOf" srcId="{0C55268A-0EE4-ED42-AA8E-0B839234BCFB}" destId="{7BF5E6F6-70B9-6946-9622-2DB43074134A}" srcOrd="0" destOrd="0" presId="urn:microsoft.com/office/officeart/2005/8/layout/default"/>
    <dgm:cxn modelId="{CC74D9D6-71D3-7B47-BC71-D83280C070A5}" type="presParOf" srcId="{0C55268A-0EE4-ED42-AA8E-0B839234BCFB}" destId="{1C51B46B-7198-3C43-9A0D-896746C82092}" srcOrd="1" destOrd="0" presId="urn:microsoft.com/office/officeart/2005/8/layout/default"/>
    <dgm:cxn modelId="{2F13EAAB-52A9-8149-B34A-67176C3FE93A}" type="presParOf" srcId="{0C55268A-0EE4-ED42-AA8E-0B839234BCFB}" destId="{682681FE-827E-9748-B776-F871A73287AE}" srcOrd="2" destOrd="0" presId="urn:microsoft.com/office/officeart/2005/8/layout/default"/>
    <dgm:cxn modelId="{3DADFF14-E965-6041-887D-45175BCCFBF4}" type="presParOf" srcId="{0C55268A-0EE4-ED42-AA8E-0B839234BCFB}" destId="{9EAC00DF-2449-9A4A-BAF4-066CB9D35028}" srcOrd="3" destOrd="0" presId="urn:microsoft.com/office/officeart/2005/8/layout/default"/>
    <dgm:cxn modelId="{A620590F-CBBB-F644-AA82-CCB6A5957006}" type="presParOf" srcId="{0C55268A-0EE4-ED42-AA8E-0B839234BCFB}" destId="{6779711F-57C1-564E-B1B9-F08C080E249A}" srcOrd="4" destOrd="0" presId="urn:microsoft.com/office/officeart/2005/8/layout/default"/>
    <dgm:cxn modelId="{E26214B5-6A73-7D41-92F9-C5248DCBD55E}" type="presParOf" srcId="{0C55268A-0EE4-ED42-AA8E-0B839234BCFB}" destId="{FEE3A6F8-C640-8B49-AEF6-E57B9AAC5559}" srcOrd="5" destOrd="0" presId="urn:microsoft.com/office/officeart/2005/8/layout/default"/>
    <dgm:cxn modelId="{2A58F833-D0D7-F34C-A152-F81B612426EE}" type="presParOf" srcId="{0C55268A-0EE4-ED42-AA8E-0B839234BCFB}" destId="{3745FB22-FC7C-6D4F-9639-39E2ADC5F753}" srcOrd="6" destOrd="0" presId="urn:microsoft.com/office/officeart/2005/8/layout/default"/>
    <dgm:cxn modelId="{1BE7848E-D58F-114C-BD9C-9D5F51BFAD89}" type="presParOf" srcId="{0C55268A-0EE4-ED42-AA8E-0B839234BCFB}" destId="{5890C078-B7DB-5F45-9EA6-D0920A8F4AAC}" srcOrd="7" destOrd="0" presId="urn:microsoft.com/office/officeart/2005/8/layout/default"/>
    <dgm:cxn modelId="{71DCB23F-E796-0244-BEA3-A6302D5F3C2E}" type="presParOf" srcId="{0C55268A-0EE4-ED42-AA8E-0B839234BCFB}" destId="{4A2AF46D-D7AC-CE48-8902-F728B450A466}" srcOrd="8" destOrd="0" presId="urn:microsoft.com/office/officeart/2005/8/layout/default"/>
    <dgm:cxn modelId="{5672E3E5-5F77-8A42-BDAA-40A709E583AF}" type="presParOf" srcId="{0C55268A-0EE4-ED42-AA8E-0B839234BCFB}" destId="{891C3442-EBBE-CD4C-9BB0-217D8BF964C7}" srcOrd="9" destOrd="0" presId="urn:microsoft.com/office/officeart/2005/8/layout/default"/>
    <dgm:cxn modelId="{77272F5B-DB5F-474D-B35D-BCDC5C3576CD}" type="presParOf" srcId="{0C55268A-0EE4-ED42-AA8E-0B839234BCFB}" destId="{0351585E-C75B-BB4C-934F-7A061A9F0A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8931B-0841-49FD-8E55-DBFCA5053C7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C54D0F2-EC21-4F9D-9818-6A5F46C4FC98}">
      <dgm:prSet/>
      <dgm:spPr/>
      <dgm:t>
        <a:bodyPr/>
        <a:lstStyle/>
        <a:p>
          <a:r>
            <a:rPr lang="nl-BE" dirty="0"/>
            <a:t>De leerkracht monitort de prestaties van de leerlingen en remediërt of verdiept waar nodig </a:t>
          </a:r>
          <a:endParaRPr lang="en-US" dirty="0"/>
        </a:p>
      </dgm:t>
    </dgm:pt>
    <dgm:pt modelId="{56246990-C414-47B8-BDE1-969180C48D17}" type="parTrans" cxnId="{77D5C469-AE38-4561-B127-281586FFEF68}">
      <dgm:prSet/>
      <dgm:spPr/>
      <dgm:t>
        <a:bodyPr/>
        <a:lstStyle/>
        <a:p>
          <a:endParaRPr lang="en-US"/>
        </a:p>
      </dgm:t>
    </dgm:pt>
    <dgm:pt modelId="{CB156DC8-7DEC-42B4-AFF2-E651CD5FCAE9}" type="sibTrans" cxnId="{77D5C469-AE38-4561-B127-281586FFEF68}">
      <dgm:prSet/>
      <dgm:spPr/>
      <dgm:t>
        <a:bodyPr/>
        <a:lstStyle/>
        <a:p>
          <a:endParaRPr lang="en-US"/>
        </a:p>
      </dgm:t>
    </dgm:pt>
    <dgm:pt modelId="{2F9E76B3-B2CE-4260-8A4A-47AF39FF4F9E}">
      <dgm:prSet/>
      <dgm:spPr/>
      <dgm:t>
        <a:bodyPr/>
        <a:lstStyle/>
        <a:p>
          <a:r>
            <a:rPr lang="nl-BE"/>
            <a:t>De leerkracht herneemt de leerstof waaruit blijkt dat de leerlingen deze niet verworven hebben </a:t>
          </a:r>
          <a:endParaRPr lang="en-US"/>
        </a:p>
      </dgm:t>
    </dgm:pt>
    <dgm:pt modelId="{F8F2C5BA-6565-49EC-8DDE-5D35EBA095C2}" type="parTrans" cxnId="{7FFC77AA-88B2-411D-88BD-E0A882C1B893}">
      <dgm:prSet/>
      <dgm:spPr/>
      <dgm:t>
        <a:bodyPr/>
        <a:lstStyle/>
        <a:p>
          <a:endParaRPr lang="en-US"/>
        </a:p>
      </dgm:t>
    </dgm:pt>
    <dgm:pt modelId="{ABB45B01-E490-46C4-AB50-C60E09D6515C}" type="sibTrans" cxnId="{7FFC77AA-88B2-411D-88BD-E0A882C1B893}">
      <dgm:prSet/>
      <dgm:spPr/>
      <dgm:t>
        <a:bodyPr/>
        <a:lstStyle/>
        <a:p>
          <a:endParaRPr lang="en-US"/>
        </a:p>
      </dgm:t>
    </dgm:pt>
    <dgm:pt modelId="{31BCCDAE-1974-473C-8105-7BDABA743924}">
      <dgm:prSet/>
      <dgm:spPr/>
      <dgm:t>
        <a:bodyPr/>
        <a:lstStyle/>
        <a:p>
          <a:r>
            <a:rPr lang="nl-BE"/>
            <a:t>De leerkracht houdt rekening met de reeds aangeboden doelstellingen en werkt het programma verder uit </a:t>
          </a:r>
          <a:endParaRPr lang="en-US"/>
        </a:p>
      </dgm:t>
    </dgm:pt>
    <dgm:pt modelId="{D7DCFE9F-793F-43AC-AF8C-B80FC1195D95}" type="parTrans" cxnId="{FF8FDA21-8665-4079-A798-16F76C91E940}">
      <dgm:prSet/>
      <dgm:spPr/>
      <dgm:t>
        <a:bodyPr/>
        <a:lstStyle/>
        <a:p>
          <a:endParaRPr lang="en-US"/>
        </a:p>
      </dgm:t>
    </dgm:pt>
    <dgm:pt modelId="{F4E8D1D7-0E7A-4E90-966D-9AACD30D04DD}" type="sibTrans" cxnId="{FF8FDA21-8665-4079-A798-16F76C91E940}">
      <dgm:prSet/>
      <dgm:spPr/>
      <dgm:t>
        <a:bodyPr/>
        <a:lstStyle/>
        <a:p>
          <a:endParaRPr lang="en-US"/>
        </a:p>
      </dgm:t>
    </dgm:pt>
    <dgm:pt modelId="{ABEB60E5-BA45-4E61-BBCB-1CB7378D4109}">
      <dgm:prSet/>
      <dgm:spPr/>
      <dgm:t>
        <a:bodyPr/>
        <a:lstStyle/>
        <a:p>
          <a:r>
            <a:rPr lang="nl-BE"/>
            <a:t>De leerkracht houdt rekening met de beginsituatie van de leerling en past het lesgeven hier op aan </a:t>
          </a:r>
          <a:endParaRPr lang="en-US"/>
        </a:p>
      </dgm:t>
    </dgm:pt>
    <dgm:pt modelId="{6C5CA18E-D97A-4B75-96F7-F5F7DFCDF083}" type="parTrans" cxnId="{BA636392-21F0-49F1-8CAB-12FEFE6BFDA1}">
      <dgm:prSet/>
      <dgm:spPr/>
      <dgm:t>
        <a:bodyPr/>
        <a:lstStyle/>
        <a:p>
          <a:endParaRPr lang="en-US"/>
        </a:p>
      </dgm:t>
    </dgm:pt>
    <dgm:pt modelId="{13C1FCEA-3419-4269-8C03-DAF3EFC49B7E}" type="sibTrans" cxnId="{BA636392-21F0-49F1-8CAB-12FEFE6BFDA1}">
      <dgm:prSet/>
      <dgm:spPr/>
      <dgm:t>
        <a:bodyPr/>
        <a:lstStyle/>
        <a:p>
          <a:endParaRPr lang="en-US"/>
        </a:p>
      </dgm:t>
    </dgm:pt>
    <dgm:pt modelId="{F1181200-A7EE-4111-A5E0-094F2FCE886E}">
      <dgm:prSet/>
      <dgm:spPr/>
      <dgm:t>
        <a:bodyPr/>
        <a:lstStyle/>
        <a:p>
          <a:r>
            <a:rPr lang="nl-BE"/>
            <a:t>De leerkracht evalueert de leerling op basis van een systeem, niet op basis van buikgevoel </a:t>
          </a:r>
          <a:endParaRPr lang="en-US"/>
        </a:p>
      </dgm:t>
    </dgm:pt>
    <dgm:pt modelId="{F781DDD8-AC2A-4CED-95E7-069A71224946}" type="parTrans" cxnId="{18651FE7-4572-426B-BF72-B3606A0C7A6F}">
      <dgm:prSet/>
      <dgm:spPr/>
      <dgm:t>
        <a:bodyPr/>
        <a:lstStyle/>
        <a:p>
          <a:endParaRPr lang="en-US"/>
        </a:p>
      </dgm:t>
    </dgm:pt>
    <dgm:pt modelId="{C55764F5-EEDF-4889-B311-16A38199CDF0}" type="sibTrans" cxnId="{18651FE7-4572-426B-BF72-B3606A0C7A6F}">
      <dgm:prSet/>
      <dgm:spPr/>
      <dgm:t>
        <a:bodyPr/>
        <a:lstStyle/>
        <a:p>
          <a:endParaRPr lang="en-US"/>
        </a:p>
      </dgm:t>
    </dgm:pt>
    <dgm:pt modelId="{B2F3B7C1-93CA-424D-87FE-BD41F114D833}">
      <dgm:prSet/>
      <dgm:spPr/>
      <dgm:t>
        <a:bodyPr/>
        <a:lstStyle/>
        <a:p>
          <a:r>
            <a:rPr lang="nl-BE"/>
            <a:t>De leerkracht zorgt voor een ondersteuning van A tot Z een opdracht geven of een toets aankondigen is niet voldoende</a:t>
          </a:r>
          <a:endParaRPr lang="en-US"/>
        </a:p>
      </dgm:t>
    </dgm:pt>
    <dgm:pt modelId="{49D31769-33FD-44CD-AC10-8FFF19A0514A}" type="parTrans" cxnId="{F7C2D75C-DAD8-4E71-9BBC-05E7F14C1E68}">
      <dgm:prSet/>
      <dgm:spPr/>
      <dgm:t>
        <a:bodyPr/>
        <a:lstStyle/>
        <a:p>
          <a:endParaRPr lang="en-US"/>
        </a:p>
      </dgm:t>
    </dgm:pt>
    <dgm:pt modelId="{D7A09127-5D65-4F1C-89ED-3A35AB1B5B95}" type="sibTrans" cxnId="{F7C2D75C-DAD8-4E71-9BBC-05E7F14C1E68}">
      <dgm:prSet/>
      <dgm:spPr/>
      <dgm:t>
        <a:bodyPr/>
        <a:lstStyle/>
        <a:p>
          <a:endParaRPr lang="en-US"/>
        </a:p>
      </dgm:t>
    </dgm:pt>
    <dgm:pt modelId="{7B519E76-6A29-1E47-BCA2-6C11E35DF440}" type="pres">
      <dgm:prSet presAssocID="{AFB8931B-0841-49FD-8E55-DBFCA5053C72}" presName="diagram" presStyleCnt="0">
        <dgm:presLayoutVars>
          <dgm:dir/>
          <dgm:resizeHandles val="exact"/>
        </dgm:presLayoutVars>
      </dgm:prSet>
      <dgm:spPr/>
    </dgm:pt>
    <dgm:pt modelId="{50FCD7E2-8E5B-F746-8071-F787B08D1318}" type="pres">
      <dgm:prSet presAssocID="{0C54D0F2-EC21-4F9D-9818-6A5F46C4FC98}" presName="node" presStyleLbl="node1" presStyleIdx="0" presStyleCnt="6">
        <dgm:presLayoutVars>
          <dgm:bulletEnabled val="1"/>
        </dgm:presLayoutVars>
      </dgm:prSet>
      <dgm:spPr/>
    </dgm:pt>
    <dgm:pt modelId="{D3C6BDA3-1736-8F43-9AB1-DAF48FBA9B31}" type="pres">
      <dgm:prSet presAssocID="{CB156DC8-7DEC-42B4-AFF2-E651CD5FCAE9}" presName="sibTrans" presStyleCnt="0"/>
      <dgm:spPr/>
    </dgm:pt>
    <dgm:pt modelId="{08BEA11E-B330-994C-8414-1AA591E0A318}" type="pres">
      <dgm:prSet presAssocID="{2F9E76B3-B2CE-4260-8A4A-47AF39FF4F9E}" presName="node" presStyleLbl="node1" presStyleIdx="1" presStyleCnt="6">
        <dgm:presLayoutVars>
          <dgm:bulletEnabled val="1"/>
        </dgm:presLayoutVars>
      </dgm:prSet>
      <dgm:spPr/>
    </dgm:pt>
    <dgm:pt modelId="{A997A41E-CB4E-454F-9041-2C3443F7B9F6}" type="pres">
      <dgm:prSet presAssocID="{ABB45B01-E490-46C4-AB50-C60E09D6515C}" presName="sibTrans" presStyleCnt="0"/>
      <dgm:spPr/>
    </dgm:pt>
    <dgm:pt modelId="{403B0DF3-EE48-F44D-8D48-BE036C049F1E}" type="pres">
      <dgm:prSet presAssocID="{31BCCDAE-1974-473C-8105-7BDABA743924}" presName="node" presStyleLbl="node1" presStyleIdx="2" presStyleCnt="6">
        <dgm:presLayoutVars>
          <dgm:bulletEnabled val="1"/>
        </dgm:presLayoutVars>
      </dgm:prSet>
      <dgm:spPr/>
    </dgm:pt>
    <dgm:pt modelId="{A4D3F0D1-D0A9-DA42-BDC3-5C6A373009BF}" type="pres">
      <dgm:prSet presAssocID="{F4E8D1D7-0E7A-4E90-966D-9AACD30D04DD}" presName="sibTrans" presStyleCnt="0"/>
      <dgm:spPr/>
    </dgm:pt>
    <dgm:pt modelId="{9C69819C-5728-9244-BAC1-343AB59E3543}" type="pres">
      <dgm:prSet presAssocID="{ABEB60E5-BA45-4E61-BBCB-1CB7378D4109}" presName="node" presStyleLbl="node1" presStyleIdx="3" presStyleCnt="6">
        <dgm:presLayoutVars>
          <dgm:bulletEnabled val="1"/>
        </dgm:presLayoutVars>
      </dgm:prSet>
      <dgm:spPr/>
    </dgm:pt>
    <dgm:pt modelId="{F02BC428-99E3-AD45-8BCF-0B0403EAEBD8}" type="pres">
      <dgm:prSet presAssocID="{13C1FCEA-3419-4269-8C03-DAF3EFC49B7E}" presName="sibTrans" presStyleCnt="0"/>
      <dgm:spPr/>
    </dgm:pt>
    <dgm:pt modelId="{EB78EF65-FAFB-DE47-8676-BE9BF8A4698A}" type="pres">
      <dgm:prSet presAssocID="{F1181200-A7EE-4111-A5E0-094F2FCE886E}" presName="node" presStyleLbl="node1" presStyleIdx="4" presStyleCnt="6">
        <dgm:presLayoutVars>
          <dgm:bulletEnabled val="1"/>
        </dgm:presLayoutVars>
      </dgm:prSet>
      <dgm:spPr/>
    </dgm:pt>
    <dgm:pt modelId="{4F0CA213-A144-2048-8BC0-B6F7B25FDD56}" type="pres">
      <dgm:prSet presAssocID="{C55764F5-EEDF-4889-B311-16A38199CDF0}" presName="sibTrans" presStyleCnt="0"/>
      <dgm:spPr/>
    </dgm:pt>
    <dgm:pt modelId="{F4C3F13F-56BD-1640-8A78-5BF05D9AC465}" type="pres">
      <dgm:prSet presAssocID="{B2F3B7C1-93CA-424D-87FE-BD41F114D833}" presName="node" presStyleLbl="node1" presStyleIdx="5" presStyleCnt="6">
        <dgm:presLayoutVars>
          <dgm:bulletEnabled val="1"/>
        </dgm:presLayoutVars>
      </dgm:prSet>
      <dgm:spPr/>
    </dgm:pt>
  </dgm:ptLst>
  <dgm:cxnLst>
    <dgm:cxn modelId="{FF8FDA21-8665-4079-A798-16F76C91E940}" srcId="{AFB8931B-0841-49FD-8E55-DBFCA5053C72}" destId="{31BCCDAE-1974-473C-8105-7BDABA743924}" srcOrd="2" destOrd="0" parTransId="{D7DCFE9F-793F-43AC-AF8C-B80FC1195D95}" sibTransId="{F4E8D1D7-0E7A-4E90-966D-9AACD30D04DD}"/>
    <dgm:cxn modelId="{3BFE1050-AA32-AA4E-8DCE-E5D83094B766}" type="presOf" srcId="{B2F3B7C1-93CA-424D-87FE-BD41F114D833}" destId="{F4C3F13F-56BD-1640-8A78-5BF05D9AC465}" srcOrd="0" destOrd="0" presId="urn:microsoft.com/office/officeart/2005/8/layout/default"/>
    <dgm:cxn modelId="{F7C2D75C-DAD8-4E71-9BBC-05E7F14C1E68}" srcId="{AFB8931B-0841-49FD-8E55-DBFCA5053C72}" destId="{B2F3B7C1-93CA-424D-87FE-BD41F114D833}" srcOrd="5" destOrd="0" parTransId="{49D31769-33FD-44CD-AC10-8FFF19A0514A}" sibTransId="{D7A09127-5D65-4F1C-89ED-3A35AB1B5B95}"/>
    <dgm:cxn modelId="{77D5C469-AE38-4561-B127-281586FFEF68}" srcId="{AFB8931B-0841-49FD-8E55-DBFCA5053C72}" destId="{0C54D0F2-EC21-4F9D-9818-6A5F46C4FC98}" srcOrd="0" destOrd="0" parTransId="{56246990-C414-47B8-BDE1-969180C48D17}" sibTransId="{CB156DC8-7DEC-42B4-AFF2-E651CD5FCAE9}"/>
    <dgm:cxn modelId="{71C17C77-E717-7343-BFE5-0D2E6B116631}" type="presOf" srcId="{AFB8931B-0841-49FD-8E55-DBFCA5053C72}" destId="{7B519E76-6A29-1E47-BCA2-6C11E35DF440}" srcOrd="0" destOrd="0" presId="urn:microsoft.com/office/officeart/2005/8/layout/default"/>
    <dgm:cxn modelId="{966E8888-8498-5741-9244-D01F0431AD07}" type="presOf" srcId="{2F9E76B3-B2CE-4260-8A4A-47AF39FF4F9E}" destId="{08BEA11E-B330-994C-8414-1AA591E0A318}" srcOrd="0" destOrd="0" presId="urn:microsoft.com/office/officeart/2005/8/layout/default"/>
    <dgm:cxn modelId="{BA636392-21F0-49F1-8CAB-12FEFE6BFDA1}" srcId="{AFB8931B-0841-49FD-8E55-DBFCA5053C72}" destId="{ABEB60E5-BA45-4E61-BBCB-1CB7378D4109}" srcOrd="3" destOrd="0" parTransId="{6C5CA18E-D97A-4B75-96F7-F5F7DFCDF083}" sibTransId="{13C1FCEA-3419-4269-8C03-DAF3EFC49B7E}"/>
    <dgm:cxn modelId="{F989DC93-DB61-1040-B81D-74BB84DC978E}" type="presOf" srcId="{0C54D0F2-EC21-4F9D-9818-6A5F46C4FC98}" destId="{50FCD7E2-8E5B-F746-8071-F787B08D1318}" srcOrd="0" destOrd="0" presId="urn:microsoft.com/office/officeart/2005/8/layout/default"/>
    <dgm:cxn modelId="{7FFC77AA-88B2-411D-88BD-E0A882C1B893}" srcId="{AFB8931B-0841-49FD-8E55-DBFCA5053C72}" destId="{2F9E76B3-B2CE-4260-8A4A-47AF39FF4F9E}" srcOrd="1" destOrd="0" parTransId="{F8F2C5BA-6565-49EC-8DDE-5D35EBA095C2}" sibTransId="{ABB45B01-E490-46C4-AB50-C60E09D6515C}"/>
    <dgm:cxn modelId="{18651FE7-4572-426B-BF72-B3606A0C7A6F}" srcId="{AFB8931B-0841-49FD-8E55-DBFCA5053C72}" destId="{F1181200-A7EE-4111-A5E0-094F2FCE886E}" srcOrd="4" destOrd="0" parTransId="{F781DDD8-AC2A-4CED-95E7-069A71224946}" sibTransId="{C55764F5-EEDF-4889-B311-16A38199CDF0}"/>
    <dgm:cxn modelId="{2859FAED-B700-2B4F-AE4B-422AAC912404}" type="presOf" srcId="{ABEB60E5-BA45-4E61-BBCB-1CB7378D4109}" destId="{9C69819C-5728-9244-BAC1-343AB59E3543}" srcOrd="0" destOrd="0" presId="urn:microsoft.com/office/officeart/2005/8/layout/default"/>
    <dgm:cxn modelId="{903EA3F8-C251-0640-9E76-EA85DDB36A4C}" type="presOf" srcId="{31BCCDAE-1974-473C-8105-7BDABA743924}" destId="{403B0DF3-EE48-F44D-8D48-BE036C049F1E}" srcOrd="0" destOrd="0" presId="urn:microsoft.com/office/officeart/2005/8/layout/default"/>
    <dgm:cxn modelId="{3F6F16FB-BA41-C146-BCB2-26A080D0A382}" type="presOf" srcId="{F1181200-A7EE-4111-A5E0-094F2FCE886E}" destId="{EB78EF65-FAFB-DE47-8676-BE9BF8A4698A}" srcOrd="0" destOrd="0" presId="urn:microsoft.com/office/officeart/2005/8/layout/default"/>
    <dgm:cxn modelId="{6776D8DA-06FD-CE45-A487-9C74343CA8B9}" type="presParOf" srcId="{7B519E76-6A29-1E47-BCA2-6C11E35DF440}" destId="{50FCD7E2-8E5B-F746-8071-F787B08D1318}" srcOrd="0" destOrd="0" presId="urn:microsoft.com/office/officeart/2005/8/layout/default"/>
    <dgm:cxn modelId="{F457313F-B604-5345-87F6-7D2143646851}" type="presParOf" srcId="{7B519E76-6A29-1E47-BCA2-6C11E35DF440}" destId="{D3C6BDA3-1736-8F43-9AB1-DAF48FBA9B31}" srcOrd="1" destOrd="0" presId="urn:microsoft.com/office/officeart/2005/8/layout/default"/>
    <dgm:cxn modelId="{457FD43A-B07A-F14D-868F-88E2D305EE48}" type="presParOf" srcId="{7B519E76-6A29-1E47-BCA2-6C11E35DF440}" destId="{08BEA11E-B330-994C-8414-1AA591E0A318}" srcOrd="2" destOrd="0" presId="urn:microsoft.com/office/officeart/2005/8/layout/default"/>
    <dgm:cxn modelId="{91ABCB65-D1A5-064E-BC1C-3E4D529A7683}" type="presParOf" srcId="{7B519E76-6A29-1E47-BCA2-6C11E35DF440}" destId="{A997A41E-CB4E-454F-9041-2C3443F7B9F6}" srcOrd="3" destOrd="0" presId="urn:microsoft.com/office/officeart/2005/8/layout/default"/>
    <dgm:cxn modelId="{7020FF61-065B-C648-A1AC-6D1EBBC1AC14}" type="presParOf" srcId="{7B519E76-6A29-1E47-BCA2-6C11E35DF440}" destId="{403B0DF3-EE48-F44D-8D48-BE036C049F1E}" srcOrd="4" destOrd="0" presId="urn:microsoft.com/office/officeart/2005/8/layout/default"/>
    <dgm:cxn modelId="{7D9BB7ED-8F7F-3A48-93AC-0E01CA0DA46A}" type="presParOf" srcId="{7B519E76-6A29-1E47-BCA2-6C11E35DF440}" destId="{A4D3F0D1-D0A9-DA42-BDC3-5C6A373009BF}" srcOrd="5" destOrd="0" presId="urn:microsoft.com/office/officeart/2005/8/layout/default"/>
    <dgm:cxn modelId="{FD2BDFFC-87C6-AE41-A68C-9AB331E20F19}" type="presParOf" srcId="{7B519E76-6A29-1E47-BCA2-6C11E35DF440}" destId="{9C69819C-5728-9244-BAC1-343AB59E3543}" srcOrd="6" destOrd="0" presId="urn:microsoft.com/office/officeart/2005/8/layout/default"/>
    <dgm:cxn modelId="{FA8CB058-03E4-3243-9074-632778A37629}" type="presParOf" srcId="{7B519E76-6A29-1E47-BCA2-6C11E35DF440}" destId="{F02BC428-99E3-AD45-8BCF-0B0403EAEBD8}" srcOrd="7" destOrd="0" presId="urn:microsoft.com/office/officeart/2005/8/layout/default"/>
    <dgm:cxn modelId="{6F272E48-3996-C941-A3B1-1F343D9BD408}" type="presParOf" srcId="{7B519E76-6A29-1E47-BCA2-6C11E35DF440}" destId="{EB78EF65-FAFB-DE47-8676-BE9BF8A4698A}" srcOrd="8" destOrd="0" presId="urn:microsoft.com/office/officeart/2005/8/layout/default"/>
    <dgm:cxn modelId="{ACE34D3A-5D39-A44B-B439-E6CC2B95C17E}" type="presParOf" srcId="{7B519E76-6A29-1E47-BCA2-6C11E35DF440}" destId="{4F0CA213-A144-2048-8BC0-B6F7B25FDD56}" srcOrd="9" destOrd="0" presId="urn:microsoft.com/office/officeart/2005/8/layout/default"/>
    <dgm:cxn modelId="{B0A45365-4ADC-1541-B4AB-683E11683496}" type="presParOf" srcId="{7B519E76-6A29-1E47-BCA2-6C11E35DF440}" destId="{F4C3F13F-56BD-1640-8A78-5BF05D9AC4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8931B-0841-49FD-8E55-DBFCA5053C7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C54D0F2-EC21-4F9D-9818-6A5F46C4FC98}">
      <dgm:prSet/>
      <dgm:spPr/>
      <dgm:t>
        <a:bodyPr/>
        <a:lstStyle/>
        <a:p>
          <a:r>
            <a:rPr lang="nl-BE" dirty="0"/>
            <a:t>De leerkracht vertrekt vanuit de beginsituatie van de leerling en sluit aan op de professionaliteit van voorgaande professionals</a:t>
          </a:r>
          <a:endParaRPr lang="en-US" dirty="0"/>
        </a:p>
      </dgm:t>
    </dgm:pt>
    <dgm:pt modelId="{56246990-C414-47B8-BDE1-969180C48D17}" type="parTrans" cxnId="{77D5C469-AE38-4561-B127-281586FFEF68}">
      <dgm:prSet/>
      <dgm:spPr/>
      <dgm:t>
        <a:bodyPr/>
        <a:lstStyle/>
        <a:p>
          <a:endParaRPr lang="en-US"/>
        </a:p>
      </dgm:t>
    </dgm:pt>
    <dgm:pt modelId="{CB156DC8-7DEC-42B4-AFF2-E651CD5FCAE9}" type="sibTrans" cxnId="{77D5C469-AE38-4561-B127-281586FFEF68}">
      <dgm:prSet/>
      <dgm:spPr/>
      <dgm:t>
        <a:bodyPr/>
        <a:lstStyle/>
        <a:p>
          <a:endParaRPr lang="en-US"/>
        </a:p>
      </dgm:t>
    </dgm:pt>
    <dgm:pt modelId="{2F9E76B3-B2CE-4260-8A4A-47AF39FF4F9E}">
      <dgm:prSet/>
      <dgm:spPr/>
      <dgm:t>
        <a:bodyPr/>
        <a:lstStyle/>
        <a:p>
          <a:r>
            <a:rPr lang="nl-BE" dirty="0"/>
            <a:t>De leerkracht werd datagedreven en houdt rekening met de data die worden gegenereerd door het systeem</a:t>
          </a:r>
          <a:endParaRPr lang="en-US" dirty="0"/>
        </a:p>
      </dgm:t>
    </dgm:pt>
    <dgm:pt modelId="{F8F2C5BA-6565-49EC-8DDE-5D35EBA095C2}" type="parTrans" cxnId="{7FFC77AA-88B2-411D-88BD-E0A882C1B893}">
      <dgm:prSet/>
      <dgm:spPr/>
      <dgm:t>
        <a:bodyPr/>
        <a:lstStyle/>
        <a:p>
          <a:endParaRPr lang="en-US"/>
        </a:p>
      </dgm:t>
    </dgm:pt>
    <dgm:pt modelId="{ABB45B01-E490-46C4-AB50-C60E09D6515C}" type="sibTrans" cxnId="{7FFC77AA-88B2-411D-88BD-E0A882C1B893}">
      <dgm:prSet/>
      <dgm:spPr/>
      <dgm:t>
        <a:bodyPr/>
        <a:lstStyle/>
        <a:p>
          <a:endParaRPr lang="en-US"/>
        </a:p>
      </dgm:t>
    </dgm:pt>
    <dgm:pt modelId="{31BCCDAE-1974-473C-8105-7BDABA743924}">
      <dgm:prSet/>
      <dgm:spPr/>
      <dgm:t>
        <a:bodyPr/>
        <a:lstStyle/>
        <a:p>
          <a:r>
            <a:rPr lang="nl-BE" dirty="0"/>
            <a:t>De leerkracht zorgt voor de nodige administratie: GWP, agenda, evaluaties, rapport, feiten, opvolging, beeldvorming, klassenraden</a:t>
          </a:r>
          <a:endParaRPr lang="en-US" dirty="0"/>
        </a:p>
      </dgm:t>
    </dgm:pt>
    <dgm:pt modelId="{D7DCFE9F-793F-43AC-AF8C-B80FC1195D95}" type="parTrans" cxnId="{FF8FDA21-8665-4079-A798-16F76C91E940}">
      <dgm:prSet/>
      <dgm:spPr/>
      <dgm:t>
        <a:bodyPr/>
        <a:lstStyle/>
        <a:p>
          <a:endParaRPr lang="en-US"/>
        </a:p>
      </dgm:t>
    </dgm:pt>
    <dgm:pt modelId="{F4E8D1D7-0E7A-4E90-966D-9AACD30D04DD}" type="sibTrans" cxnId="{FF8FDA21-8665-4079-A798-16F76C91E940}">
      <dgm:prSet/>
      <dgm:spPr/>
      <dgm:t>
        <a:bodyPr/>
        <a:lstStyle/>
        <a:p>
          <a:endParaRPr lang="en-US"/>
        </a:p>
      </dgm:t>
    </dgm:pt>
    <dgm:pt modelId="{ABEB60E5-BA45-4E61-BBCB-1CB7378D4109}">
      <dgm:prSet/>
      <dgm:spPr/>
      <dgm:t>
        <a:bodyPr/>
        <a:lstStyle/>
        <a:p>
          <a:r>
            <a:rPr lang="nl-BE" dirty="0"/>
            <a:t>Leerkrachten maken een voorbereiding voor de klassenraad waardoor er in de klassenraad vanuit professionele methodieken kan gewerkt worden</a:t>
          </a:r>
          <a:endParaRPr lang="en-US" dirty="0"/>
        </a:p>
      </dgm:t>
    </dgm:pt>
    <dgm:pt modelId="{6C5CA18E-D97A-4B75-96F7-F5F7DFCDF083}" type="parTrans" cxnId="{BA636392-21F0-49F1-8CAB-12FEFE6BFDA1}">
      <dgm:prSet/>
      <dgm:spPr/>
      <dgm:t>
        <a:bodyPr/>
        <a:lstStyle/>
        <a:p>
          <a:endParaRPr lang="en-US"/>
        </a:p>
      </dgm:t>
    </dgm:pt>
    <dgm:pt modelId="{13C1FCEA-3419-4269-8C03-DAF3EFC49B7E}" type="sibTrans" cxnId="{BA636392-21F0-49F1-8CAB-12FEFE6BFDA1}">
      <dgm:prSet/>
      <dgm:spPr/>
      <dgm:t>
        <a:bodyPr/>
        <a:lstStyle/>
        <a:p>
          <a:endParaRPr lang="en-US"/>
        </a:p>
      </dgm:t>
    </dgm:pt>
    <dgm:pt modelId="{F1181200-A7EE-4111-A5E0-094F2FCE886E}">
      <dgm:prSet/>
      <dgm:spPr/>
      <dgm:t>
        <a:bodyPr/>
        <a:lstStyle/>
        <a:p>
          <a:r>
            <a:rPr lang="en-US" dirty="0"/>
            <a:t>De </a:t>
          </a:r>
          <a:r>
            <a:rPr lang="en-US" dirty="0" err="1"/>
            <a:t>leerkracht</a:t>
          </a:r>
          <a:r>
            <a:rPr lang="en-US" dirty="0"/>
            <a:t> </a:t>
          </a:r>
          <a:r>
            <a:rPr lang="en-US" dirty="0" err="1"/>
            <a:t>toont</a:t>
          </a:r>
          <a:r>
            <a:rPr lang="en-US" dirty="0"/>
            <a:t> het </a:t>
          </a:r>
          <a:r>
            <a:rPr lang="en-US" dirty="0" err="1"/>
            <a:t>professioneel</a:t>
          </a:r>
          <a:r>
            <a:rPr lang="en-US" dirty="0"/>
            <a:t> </a:t>
          </a:r>
          <a:r>
            <a:rPr lang="en-US" dirty="0" err="1"/>
            <a:t>handelen</a:t>
          </a:r>
          <a:r>
            <a:rPr lang="en-US" dirty="0"/>
            <a:t> </a:t>
          </a:r>
          <a:r>
            <a:rPr lang="en-US" dirty="0" err="1"/>
            <a:t>aan</a:t>
          </a:r>
          <a:r>
            <a:rPr lang="en-US" dirty="0"/>
            <a:t> door </a:t>
          </a:r>
          <a:r>
            <a:rPr lang="en-US" dirty="0" err="1"/>
            <a:t>waarneembare</a:t>
          </a:r>
          <a:r>
            <a:rPr lang="en-US" dirty="0"/>
            <a:t> </a:t>
          </a:r>
          <a:r>
            <a:rPr lang="en-US" dirty="0" err="1"/>
            <a:t>documenten</a:t>
          </a:r>
          <a:endParaRPr lang="en-US" dirty="0"/>
        </a:p>
      </dgm:t>
    </dgm:pt>
    <dgm:pt modelId="{F781DDD8-AC2A-4CED-95E7-069A71224946}" type="parTrans" cxnId="{18651FE7-4572-426B-BF72-B3606A0C7A6F}">
      <dgm:prSet/>
      <dgm:spPr/>
      <dgm:t>
        <a:bodyPr/>
        <a:lstStyle/>
        <a:p>
          <a:endParaRPr lang="en-US"/>
        </a:p>
      </dgm:t>
    </dgm:pt>
    <dgm:pt modelId="{C55764F5-EEDF-4889-B311-16A38199CDF0}" type="sibTrans" cxnId="{18651FE7-4572-426B-BF72-B3606A0C7A6F}">
      <dgm:prSet/>
      <dgm:spPr/>
      <dgm:t>
        <a:bodyPr/>
        <a:lstStyle/>
        <a:p>
          <a:endParaRPr lang="en-US"/>
        </a:p>
      </dgm:t>
    </dgm:pt>
    <dgm:pt modelId="{B2F3B7C1-93CA-424D-87FE-BD41F114D833}">
      <dgm:prSet/>
      <dgm:spPr/>
      <dgm:t>
        <a:bodyPr/>
        <a:lstStyle/>
        <a:p>
          <a:r>
            <a:rPr lang="nl-BE" dirty="0"/>
            <a:t>De leerkracht is voldoende digitaal vaardig om zowel live als digitaal lessen te voorzien</a:t>
          </a:r>
          <a:endParaRPr lang="en-US" dirty="0"/>
        </a:p>
      </dgm:t>
    </dgm:pt>
    <dgm:pt modelId="{49D31769-33FD-44CD-AC10-8FFF19A0514A}" type="parTrans" cxnId="{F7C2D75C-DAD8-4E71-9BBC-05E7F14C1E68}">
      <dgm:prSet/>
      <dgm:spPr/>
      <dgm:t>
        <a:bodyPr/>
        <a:lstStyle/>
        <a:p>
          <a:endParaRPr lang="en-US"/>
        </a:p>
      </dgm:t>
    </dgm:pt>
    <dgm:pt modelId="{D7A09127-5D65-4F1C-89ED-3A35AB1B5B95}" type="sibTrans" cxnId="{F7C2D75C-DAD8-4E71-9BBC-05E7F14C1E68}">
      <dgm:prSet/>
      <dgm:spPr/>
      <dgm:t>
        <a:bodyPr/>
        <a:lstStyle/>
        <a:p>
          <a:endParaRPr lang="en-US"/>
        </a:p>
      </dgm:t>
    </dgm:pt>
    <dgm:pt modelId="{7B519E76-6A29-1E47-BCA2-6C11E35DF440}" type="pres">
      <dgm:prSet presAssocID="{AFB8931B-0841-49FD-8E55-DBFCA5053C72}" presName="diagram" presStyleCnt="0">
        <dgm:presLayoutVars>
          <dgm:dir/>
          <dgm:resizeHandles val="exact"/>
        </dgm:presLayoutVars>
      </dgm:prSet>
      <dgm:spPr/>
    </dgm:pt>
    <dgm:pt modelId="{50FCD7E2-8E5B-F746-8071-F787B08D1318}" type="pres">
      <dgm:prSet presAssocID="{0C54D0F2-EC21-4F9D-9818-6A5F46C4FC98}" presName="node" presStyleLbl="node1" presStyleIdx="0" presStyleCnt="6">
        <dgm:presLayoutVars>
          <dgm:bulletEnabled val="1"/>
        </dgm:presLayoutVars>
      </dgm:prSet>
      <dgm:spPr/>
    </dgm:pt>
    <dgm:pt modelId="{D3C6BDA3-1736-8F43-9AB1-DAF48FBA9B31}" type="pres">
      <dgm:prSet presAssocID="{CB156DC8-7DEC-42B4-AFF2-E651CD5FCAE9}" presName="sibTrans" presStyleCnt="0"/>
      <dgm:spPr/>
    </dgm:pt>
    <dgm:pt modelId="{08BEA11E-B330-994C-8414-1AA591E0A318}" type="pres">
      <dgm:prSet presAssocID="{2F9E76B3-B2CE-4260-8A4A-47AF39FF4F9E}" presName="node" presStyleLbl="node1" presStyleIdx="1" presStyleCnt="6">
        <dgm:presLayoutVars>
          <dgm:bulletEnabled val="1"/>
        </dgm:presLayoutVars>
      </dgm:prSet>
      <dgm:spPr/>
    </dgm:pt>
    <dgm:pt modelId="{A997A41E-CB4E-454F-9041-2C3443F7B9F6}" type="pres">
      <dgm:prSet presAssocID="{ABB45B01-E490-46C4-AB50-C60E09D6515C}" presName="sibTrans" presStyleCnt="0"/>
      <dgm:spPr/>
    </dgm:pt>
    <dgm:pt modelId="{403B0DF3-EE48-F44D-8D48-BE036C049F1E}" type="pres">
      <dgm:prSet presAssocID="{31BCCDAE-1974-473C-8105-7BDABA743924}" presName="node" presStyleLbl="node1" presStyleIdx="2" presStyleCnt="6">
        <dgm:presLayoutVars>
          <dgm:bulletEnabled val="1"/>
        </dgm:presLayoutVars>
      </dgm:prSet>
      <dgm:spPr/>
    </dgm:pt>
    <dgm:pt modelId="{A4D3F0D1-D0A9-DA42-BDC3-5C6A373009BF}" type="pres">
      <dgm:prSet presAssocID="{F4E8D1D7-0E7A-4E90-966D-9AACD30D04DD}" presName="sibTrans" presStyleCnt="0"/>
      <dgm:spPr/>
    </dgm:pt>
    <dgm:pt modelId="{9C69819C-5728-9244-BAC1-343AB59E3543}" type="pres">
      <dgm:prSet presAssocID="{ABEB60E5-BA45-4E61-BBCB-1CB7378D4109}" presName="node" presStyleLbl="node1" presStyleIdx="3" presStyleCnt="6" custLinFactNeighborX="-425" custLinFactNeighborY="-1416">
        <dgm:presLayoutVars>
          <dgm:bulletEnabled val="1"/>
        </dgm:presLayoutVars>
      </dgm:prSet>
      <dgm:spPr/>
    </dgm:pt>
    <dgm:pt modelId="{F02BC428-99E3-AD45-8BCF-0B0403EAEBD8}" type="pres">
      <dgm:prSet presAssocID="{13C1FCEA-3419-4269-8C03-DAF3EFC49B7E}" presName="sibTrans" presStyleCnt="0"/>
      <dgm:spPr/>
    </dgm:pt>
    <dgm:pt modelId="{EB78EF65-FAFB-DE47-8676-BE9BF8A4698A}" type="pres">
      <dgm:prSet presAssocID="{F1181200-A7EE-4111-A5E0-094F2FCE886E}" presName="node" presStyleLbl="node1" presStyleIdx="4" presStyleCnt="6">
        <dgm:presLayoutVars>
          <dgm:bulletEnabled val="1"/>
        </dgm:presLayoutVars>
      </dgm:prSet>
      <dgm:spPr/>
    </dgm:pt>
    <dgm:pt modelId="{4F0CA213-A144-2048-8BC0-B6F7B25FDD56}" type="pres">
      <dgm:prSet presAssocID="{C55764F5-EEDF-4889-B311-16A38199CDF0}" presName="sibTrans" presStyleCnt="0"/>
      <dgm:spPr/>
    </dgm:pt>
    <dgm:pt modelId="{F4C3F13F-56BD-1640-8A78-5BF05D9AC465}" type="pres">
      <dgm:prSet presAssocID="{B2F3B7C1-93CA-424D-87FE-BD41F114D833}" presName="node" presStyleLbl="node1" presStyleIdx="5" presStyleCnt="6">
        <dgm:presLayoutVars>
          <dgm:bulletEnabled val="1"/>
        </dgm:presLayoutVars>
      </dgm:prSet>
      <dgm:spPr/>
    </dgm:pt>
  </dgm:ptLst>
  <dgm:cxnLst>
    <dgm:cxn modelId="{FF8FDA21-8665-4079-A798-16F76C91E940}" srcId="{AFB8931B-0841-49FD-8E55-DBFCA5053C72}" destId="{31BCCDAE-1974-473C-8105-7BDABA743924}" srcOrd="2" destOrd="0" parTransId="{D7DCFE9F-793F-43AC-AF8C-B80FC1195D95}" sibTransId="{F4E8D1D7-0E7A-4E90-966D-9AACD30D04DD}"/>
    <dgm:cxn modelId="{3BFE1050-AA32-AA4E-8DCE-E5D83094B766}" type="presOf" srcId="{B2F3B7C1-93CA-424D-87FE-BD41F114D833}" destId="{F4C3F13F-56BD-1640-8A78-5BF05D9AC465}" srcOrd="0" destOrd="0" presId="urn:microsoft.com/office/officeart/2005/8/layout/default"/>
    <dgm:cxn modelId="{F7C2D75C-DAD8-4E71-9BBC-05E7F14C1E68}" srcId="{AFB8931B-0841-49FD-8E55-DBFCA5053C72}" destId="{B2F3B7C1-93CA-424D-87FE-BD41F114D833}" srcOrd="5" destOrd="0" parTransId="{49D31769-33FD-44CD-AC10-8FFF19A0514A}" sibTransId="{D7A09127-5D65-4F1C-89ED-3A35AB1B5B95}"/>
    <dgm:cxn modelId="{77D5C469-AE38-4561-B127-281586FFEF68}" srcId="{AFB8931B-0841-49FD-8E55-DBFCA5053C72}" destId="{0C54D0F2-EC21-4F9D-9818-6A5F46C4FC98}" srcOrd="0" destOrd="0" parTransId="{56246990-C414-47B8-BDE1-969180C48D17}" sibTransId="{CB156DC8-7DEC-42B4-AFF2-E651CD5FCAE9}"/>
    <dgm:cxn modelId="{71C17C77-E717-7343-BFE5-0D2E6B116631}" type="presOf" srcId="{AFB8931B-0841-49FD-8E55-DBFCA5053C72}" destId="{7B519E76-6A29-1E47-BCA2-6C11E35DF440}" srcOrd="0" destOrd="0" presId="urn:microsoft.com/office/officeart/2005/8/layout/default"/>
    <dgm:cxn modelId="{966E8888-8498-5741-9244-D01F0431AD07}" type="presOf" srcId="{2F9E76B3-B2CE-4260-8A4A-47AF39FF4F9E}" destId="{08BEA11E-B330-994C-8414-1AA591E0A318}" srcOrd="0" destOrd="0" presId="urn:microsoft.com/office/officeart/2005/8/layout/default"/>
    <dgm:cxn modelId="{BA636392-21F0-49F1-8CAB-12FEFE6BFDA1}" srcId="{AFB8931B-0841-49FD-8E55-DBFCA5053C72}" destId="{ABEB60E5-BA45-4E61-BBCB-1CB7378D4109}" srcOrd="3" destOrd="0" parTransId="{6C5CA18E-D97A-4B75-96F7-F5F7DFCDF083}" sibTransId="{13C1FCEA-3419-4269-8C03-DAF3EFC49B7E}"/>
    <dgm:cxn modelId="{F989DC93-DB61-1040-B81D-74BB84DC978E}" type="presOf" srcId="{0C54D0F2-EC21-4F9D-9818-6A5F46C4FC98}" destId="{50FCD7E2-8E5B-F746-8071-F787B08D1318}" srcOrd="0" destOrd="0" presId="urn:microsoft.com/office/officeart/2005/8/layout/default"/>
    <dgm:cxn modelId="{7FFC77AA-88B2-411D-88BD-E0A882C1B893}" srcId="{AFB8931B-0841-49FD-8E55-DBFCA5053C72}" destId="{2F9E76B3-B2CE-4260-8A4A-47AF39FF4F9E}" srcOrd="1" destOrd="0" parTransId="{F8F2C5BA-6565-49EC-8DDE-5D35EBA095C2}" sibTransId="{ABB45B01-E490-46C4-AB50-C60E09D6515C}"/>
    <dgm:cxn modelId="{18651FE7-4572-426B-BF72-B3606A0C7A6F}" srcId="{AFB8931B-0841-49FD-8E55-DBFCA5053C72}" destId="{F1181200-A7EE-4111-A5E0-094F2FCE886E}" srcOrd="4" destOrd="0" parTransId="{F781DDD8-AC2A-4CED-95E7-069A71224946}" sibTransId="{C55764F5-EEDF-4889-B311-16A38199CDF0}"/>
    <dgm:cxn modelId="{2859FAED-B700-2B4F-AE4B-422AAC912404}" type="presOf" srcId="{ABEB60E5-BA45-4E61-BBCB-1CB7378D4109}" destId="{9C69819C-5728-9244-BAC1-343AB59E3543}" srcOrd="0" destOrd="0" presId="urn:microsoft.com/office/officeart/2005/8/layout/default"/>
    <dgm:cxn modelId="{903EA3F8-C251-0640-9E76-EA85DDB36A4C}" type="presOf" srcId="{31BCCDAE-1974-473C-8105-7BDABA743924}" destId="{403B0DF3-EE48-F44D-8D48-BE036C049F1E}" srcOrd="0" destOrd="0" presId="urn:microsoft.com/office/officeart/2005/8/layout/default"/>
    <dgm:cxn modelId="{3F6F16FB-BA41-C146-BCB2-26A080D0A382}" type="presOf" srcId="{F1181200-A7EE-4111-A5E0-094F2FCE886E}" destId="{EB78EF65-FAFB-DE47-8676-BE9BF8A4698A}" srcOrd="0" destOrd="0" presId="urn:microsoft.com/office/officeart/2005/8/layout/default"/>
    <dgm:cxn modelId="{6776D8DA-06FD-CE45-A487-9C74343CA8B9}" type="presParOf" srcId="{7B519E76-6A29-1E47-BCA2-6C11E35DF440}" destId="{50FCD7E2-8E5B-F746-8071-F787B08D1318}" srcOrd="0" destOrd="0" presId="urn:microsoft.com/office/officeart/2005/8/layout/default"/>
    <dgm:cxn modelId="{F457313F-B604-5345-87F6-7D2143646851}" type="presParOf" srcId="{7B519E76-6A29-1E47-BCA2-6C11E35DF440}" destId="{D3C6BDA3-1736-8F43-9AB1-DAF48FBA9B31}" srcOrd="1" destOrd="0" presId="urn:microsoft.com/office/officeart/2005/8/layout/default"/>
    <dgm:cxn modelId="{457FD43A-B07A-F14D-868F-88E2D305EE48}" type="presParOf" srcId="{7B519E76-6A29-1E47-BCA2-6C11E35DF440}" destId="{08BEA11E-B330-994C-8414-1AA591E0A318}" srcOrd="2" destOrd="0" presId="urn:microsoft.com/office/officeart/2005/8/layout/default"/>
    <dgm:cxn modelId="{91ABCB65-D1A5-064E-BC1C-3E4D529A7683}" type="presParOf" srcId="{7B519E76-6A29-1E47-BCA2-6C11E35DF440}" destId="{A997A41E-CB4E-454F-9041-2C3443F7B9F6}" srcOrd="3" destOrd="0" presId="urn:microsoft.com/office/officeart/2005/8/layout/default"/>
    <dgm:cxn modelId="{7020FF61-065B-C648-A1AC-6D1EBBC1AC14}" type="presParOf" srcId="{7B519E76-6A29-1E47-BCA2-6C11E35DF440}" destId="{403B0DF3-EE48-F44D-8D48-BE036C049F1E}" srcOrd="4" destOrd="0" presId="urn:microsoft.com/office/officeart/2005/8/layout/default"/>
    <dgm:cxn modelId="{7D9BB7ED-8F7F-3A48-93AC-0E01CA0DA46A}" type="presParOf" srcId="{7B519E76-6A29-1E47-BCA2-6C11E35DF440}" destId="{A4D3F0D1-D0A9-DA42-BDC3-5C6A373009BF}" srcOrd="5" destOrd="0" presId="urn:microsoft.com/office/officeart/2005/8/layout/default"/>
    <dgm:cxn modelId="{FD2BDFFC-87C6-AE41-A68C-9AB331E20F19}" type="presParOf" srcId="{7B519E76-6A29-1E47-BCA2-6C11E35DF440}" destId="{9C69819C-5728-9244-BAC1-343AB59E3543}" srcOrd="6" destOrd="0" presId="urn:microsoft.com/office/officeart/2005/8/layout/default"/>
    <dgm:cxn modelId="{FA8CB058-03E4-3243-9074-632778A37629}" type="presParOf" srcId="{7B519E76-6A29-1E47-BCA2-6C11E35DF440}" destId="{F02BC428-99E3-AD45-8BCF-0B0403EAEBD8}" srcOrd="7" destOrd="0" presId="urn:microsoft.com/office/officeart/2005/8/layout/default"/>
    <dgm:cxn modelId="{6F272E48-3996-C941-A3B1-1F343D9BD408}" type="presParOf" srcId="{7B519E76-6A29-1E47-BCA2-6C11E35DF440}" destId="{EB78EF65-FAFB-DE47-8676-BE9BF8A4698A}" srcOrd="8" destOrd="0" presId="urn:microsoft.com/office/officeart/2005/8/layout/default"/>
    <dgm:cxn modelId="{ACE34D3A-5D39-A44B-B439-E6CC2B95C17E}" type="presParOf" srcId="{7B519E76-6A29-1E47-BCA2-6C11E35DF440}" destId="{4F0CA213-A144-2048-8BC0-B6F7B25FDD56}" srcOrd="9" destOrd="0" presId="urn:microsoft.com/office/officeart/2005/8/layout/default"/>
    <dgm:cxn modelId="{B0A45365-4ADC-1541-B4AB-683E11683496}" type="presParOf" srcId="{7B519E76-6A29-1E47-BCA2-6C11E35DF440}" destId="{F4C3F13F-56BD-1640-8A78-5BF05D9AC46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A96F45-58C9-473F-8542-19B5EF3AC5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69BF390-AB07-44B5-8D40-7357D069DB5D}">
      <dgm:prSet/>
      <dgm:spPr/>
      <dgm:t>
        <a:bodyPr/>
        <a:lstStyle/>
        <a:p>
          <a:r>
            <a:rPr lang="nl-BE"/>
            <a:t>De leerkracht neemt actief deel aan het organiseren van een professionele school en het uitdragen van die school: vakvergaderingen, overlegmomenten, open dagen, organisatie activiteiten en promotie van de school </a:t>
          </a:r>
          <a:endParaRPr lang="en-US"/>
        </a:p>
      </dgm:t>
    </dgm:pt>
    <dgm:pt modelId="{47F8C1BF-EFCD-4B89-8621-C5C246610A91}" type="parTrans" cxnId="{212EB692-8215-49DC-AD69-935CBB49B8C0}">
      <dgm:prSet/>
      <dgm:spPr/>
      <dgm:t>
        <a:bodyPr/>
        <a:lstStyle/>
        <a:p>
          <a:endParaRPr lang="en-US"/>
        </a:p>
      </dgm:t>
    </dgm:pt>
    <dgm:pt modelId="{91FA9843-9639-4BD1-8DB7-F4F33B5B85D4}" type="sibTrans" cxnId="{212EB692-8215-49DC-AD69-935CBB49B8C0}">
      <dgm:prSet/>
      <dgm:spPr/>
      <dgm:t>
        <a:bodyPr/>
        <a:lstStyle/>
        <a:p>
          <a:endParaRPr lang="en-US"/>
        </a:p>
      </dgm:t>
    </dgm:pt>
    <dgm:pt modelId="{CC67B4A9-067F-44DF-9B88-0CE92F2A2778}">
      <dgm:prSet/>
      <dgm:spPr/>
      <dgm:t>
        <a:bodyPr/>
        <a:lstStyle/>
        <a:p>
          <a:r>
            <a:rPr lang="nl-BE"/>
            <a:t>De leerkracht stemt leerinhouden en lespraktijken af met het paramedisch team om tot een professionele en evenwichtige samenwerking te komen in de klaspraktijk</a:t>
          </a:r>
          <a:endParaRPr lang="en-US"/>
        </a:p>
      </dgm:t>
    </dgm:pt>
    <dgm:pt modelId="{480DB4E2-4108-4BD9-9DAE-772F9CD1356E}" type="parTrans" cxnId="{FE505192-7189-4F53-93D6-CF0331A4BD58}">
      <dgm:prSet/>
      <dgm:spPr/>
      <dgm:t>
        <a:bodyPr/>
        <a:lstStyle/>
        <a:p>
          <a:endParaRPr lang="en-US"/>
        </a:p>
      </dgm:t>
    </dgm:pt>
    <dgm:pt modelId="{4787CDD9-AF60-4BCE-83DD-91370A18CB57}" type="sibTrans" cxnId="{FE505192-7189-4F53-93D6-CF0331A4BD58}">
      <dgm:prSet/>
      <dgm:spPr/>
      <dgm:t>
        <a:bodyPr/>
        <a:lstStyle/>
        <a:p>
          <a:endParaRPr lang="en-US"/>
        </a:p>
      </dgm:t>
    </dgm:pt>
    <dgm:pt modelId="{63DDB86F-83AC-4395-A548-F80407473972}">
      <dgm:prSet/>
      <dgm:spPr/>
      <dgm:t>
        <a:bodyPr/>
        <a:lstStyle/>
        <a:p>
          <a:r>
            <a:rPr lang="nl-BE"/>
            <a:t>De leerkracht houdt rekening met de gegevens die voortkomen uit de schoolanalyse en houdt hiermee rekening in zijn/haar lespraktijk </a:t>
          </a:r>
          <a:endParaRPr lang="en-US"/>
        </a:p>
      </dgm:t>
    </dgm:pt>
    <dgm:pt modelId="{652C8499-F28F-4A18-8FAE-1AC7AA54C3AA}" type="parTrans" cxnId="{9F741A2D-ACC2-4D37-8BBD-54D538407536}">
      <dgm:prSet/>
      <dgm:spPr/>
      <dgm:t>
        <a:bodyPr/>
        <a:lstStyle/>
        <a:p>
          <a:endParaRPr lang="en-US"/>
        </a:p>
      </dgm:t>
    </dgm:pt>
    <dgm:pt modelId="{E4B9F3CD-9F63-4090-B666-23A4A99ED644}" type="sibTrans" cxnId="{9F741A2D-ACC2-4D37-8BBD-54D538407536}">
      <dgm:prSet/>
      <dgm:spPr/>
      <dgm:t>
        <a:bodyPr/>
        <a:lstStyle/>
        <a:p>
          <a:endParaRPr lang="en-US"/>
        </a:p>
      </dgm:t>
    </dgm:pt>
    <dgm:pt modelId="{2CB4BBEF-FE34-4236-A111-E6972BB07178}">
      <dgm:prSet/>
      <dgm:spPr/>
      <dgm:t>
        <a:bodyPr/>
        <a:lstStyle/>
        <a:p>
          <a:r>
            <a:rPr lang="nl-BE"/>
            <a:t>De leerkracht zorgt door professionele inspanningen voor een activatiegraad van 100% bij de leerlingen </a:t>
          </a:r>
          <a:endParaRPr lang="en-US"/>
        </a:p>
      </dgm:t>
    </dgm:pt>
    <dgm:pt modelId="{1CAA9A97-6957-4761-A9E8-27D1CC13A14F}" type="parTrans" cxnId="{A1330E65-E2CB-4900-BD9E-7E3C646AD8BD}">
      <dgm:prSet/>
      <dgm:spPr/>
      <dgm:t>
        <a:bodyPr/>
        <a:lstStyle/>
        <a:p>
          <a:endParaRPr lang="en-US"/>
        </a:p>
      </dgm:t>
    </dgm:pt>
    <dgm:pt modelId="{659B16F2-4099-4DBD-ACD3-9D297E24E44C}" type="sibTrans" cxnId="{A1330E65-E2CB-4900-BD9E-7E3C646AD8BD}">
      <dgm:prSet/>
      <dgm:spPr/>
      <dgm:t>
        <a:bodyPr/>
        <a:lstStyle/>
        <a:p>
          <a:endParaRPr lang="en-US"/>
        </a:p>
      </dgm:t>
    </dgm:pt>
    <dgm:pt modelId="{C2664477-F2DE-46A4-97F8-AF1B6039C512}">
      <dgm:prSet/>
      <dgm:spPr/>
      <dgm:t>
        <a:bodyPr/>
        <a:lstStyle/>
        <a:p>
          <a:r>
            <a:rPr lang="nl-BE" dirty="0"/>
            <a:t>Ook instellingsgebonden opdrachten dienen vanuit professionaliteit te worden benadert: toezicht, wachturen etc. dienen vanuit het perspectief van professioneel handelen te worden bekeken.</a:t>
          </a:r>
          <a:endParaRPr lang="en-US" dirty="0"/>
        </a:p>
      </dgm:t>
    </dgm:pt>
    <dgm:pt modelId="{A86FCD59-BA76-4AEB-871C-062B4FF8FE98}" type="parTrans" cxnId="{4DF902B2-9DF1-428E-A076-478BFC130C4B}">
      <dgm:prSet/>
      <dgm:spPr/>
      <dgm:t>
        <a:bodyPr/>
        <a:lstStyle/>
        <a:p>
          <a:endParaRPr lang="en-US"/>
        </a:p>
      </dgm:t>
    </dgm:pt>
    <dgm:pt modelId="{B120C90F-F4BE-4C06-9C49-F9909C50E422}" type="sibTrans" cxnId="{4DF902B2-9DF1-428E-A076-478BFC130C4B}">
      <dgm:prSet/>
      <dgm:spPr/>
      <dgm:t>
        <a:bodyPr/>
        <a:lstStyle/>
        <a:p>
          <a:endParaRPr lang="en-US"/>
        </a:p>
      </dgm:t>
    </dgm:pt>
    <dgm:pt modelId="{31AF9F77-4FDF-DC4D-B6D4-C638EAB6EEBF}">
      <dgm:prSet/>
      <dgm:spPr/>
      <dgm:t>
        <a:bodyPr/>
        <a:lstStyle/>
        <a:p>
          <a:r>
            <a:rPr lang="nl-NL" dirty="0"/>
            <a:t>Bij ziekte of afwezigheid zorgt de leerkracht voor een continueren in het lesgeven door opdrachten te voorzien</a:t>
          </a:r>
        </a:p>
      </dgm:t>
    </dgm:pt>
    <dgm:pt modelId="{E28E172A-B445-FC46-AF33-48E356BAACCC}" type="parTrans" cxnId="{C346794A-39C6-0C4B-A039-1E30A4760C58}">
      <dgm:prSet/>
      <dgm:spPr/>
    </dgm:pt>
    <dgm:pt modelId="{2B522DD7-5EF6-9C44-B935-763E4858C691}" type="sibTrans" cxnId="{C346794A-39C6-0C4B-A039-1E30A4760C58}">
      <dgm:prSet/>
      <dgm:spPr/>
    </dgm:pt>
    <dgm:pt modelId="{F8E51BF0-2EE3-504C-BE47-0A0B47E7D0BC}">
      <dgm:prSet/>
      <dgm:spPr/>
      <dgm:t>
        <a:bodyPr/>
        <a:lstStyle/>
        <a:p>
          <a:r>
            <a:rPr lang="en-US"/>
            <a:t>Het schoolteam denkt na over een professionele communicatie naar alle partners (zowel intern als extern)</a:t>
          </a:r>
          <a:endParaRPr lang="en-US" dirty="0"/>
        </a:p>
      </dgm:t>
    </dgm:pt>
    <dgm:pt modelId="{3E7B80D8-DE96-954C-A49A-C4FBB34E3397}" type="parTrans" cxnId="{5B9CDC7D-6F2C-D044-BB1D-BDFCC0C1E31F}">
      <dgm:prSet/>
      <dgm:spPr/>
      <dgm:t>
        <a:bodyPr/>
        <a:lstStyle/>
        <a:p>
          <a:endParaRPr lang="nl-NL"/>
        </a:p>
      </dgm:t>
    </dgm:pt>
    <dgm:pt modelId="{E30ECBC8-CE88-6548-A262-9AE5A099E94F}" type="sibTrans" cxnId="{5B9CDC7D-6F2C-D044-BB1D-BDFCC0C1E31F}">
      <dgm:prSet/>
      <dgm:spPr/>
      <dgm:t>
        <a:bodyPr/>
        <a:lstStyle/>
        <a:p>
          <a:endParaRPr lang="nl-NL"/>
        </a:p>
      </dgm:t>
    </dgm:pt>
    <dgm:pt modelId="{633F6C1E-AD1F-634E-A30D-EF8B32258518}" type="pres">
      <dgm:prSet presAssocID="{80A96F45-58C9-473F-8542-19B5EF3AC535}" presName="linear" presStyleCnt="0">
        <dgm:presLayoutVars>
          <dgm:animLvl val="lvl"/>
          <dgm:resizeHandles val="exact"/>
        </dgm:presLayoutVars>
      </dgm:prSet>
      <dgm:spPr/>
    </dgm:pt>
    <dgm:pt modelId="{7A94B17B-5DBD-1143-8324-99EC03037FF3}" type="pres">
      <dgm:prSet presAssocID="{769BF390-AB07-44B5-8D40-7357D069DB5D}" presName="parentText" presStyleLbl="node1" presStyleIdx="0" presStyleCnt="7">
        <dgm:presLayoutVars>
          <dgm:chMax val="0"/>
          <dgm:bulletEnabled val="1"/>
        </dgm:presLayoutVars>
      </dgm:prSet>
      <dgm:spPr/>
    </dgm:pt>
    <dgm:pt modelId="{BA1815DB-CCA0-074C-8C1A-3BB6EA8F69D3}" type="pres">
      <dgm:prSet presAssocID="{91FA9843-9639-4BD1-8DB7-F4F33B5B85D4}" presName="spacer" presStyleCnt="0"/>
      <dgm:spPr/>
    </dgm:pt>
    <dgm:pt modelId="{27B28F52-1A60-AA48-BD8B-6DBAD1736089}" type="pres">
      <dgm:prSet presAssocID="{CC67B4A9-067F-44DF-9B88-0CE92F2A2778}" presName="parentText" presStyleLbl="node1" presStyleIdx="1" presStyleCnt="7">
        <dgm:presLayoutVars>
          <dgm:chMax val="0"/>
          <dgm:bulletEnabled val="1"/>
        </dgm:presLayoutVars>
      </dgm:prSet>
      <dgm:spPr/>
    </dgm:pt>
    <dgm:pt modelId="{E3810EE3-3A5E-EB4D-8084-88201238318D}" type="pres">
      <dgm:prSet presAssocID="{4787CDD9-AF60-4BCE-83DD-91370A18CB57}" presName="spacer" presStyleCnt="0"/>
      <dgm:spPr/>
    </dgm:pt>
    <dgm:pt modelId="{C0C07F63-0284-7D4A-BB02-F99B720CEED2}" type="pres">
      <dgm:prSet presAssocID="{63DDB86F-83AC-4395-A548-F80407473972}" presName="parentText" presStyleLbl="node1" presStyleIdx="2" presStyleCnt="7">
        <dgm:presLayoutVars>
          <dgm:chMax val="0"/>
          <dgm:bulletEnabled val="1"/>
        </dgm:presLayoutVars>
      </dgm:prSet>
      <dgm:spPr/>
    </dgm:pt>
    <dgm:pt modelId="{D17C6751-2F62-7E45-B7F3-300C6355CC81}" type="pres">
      <dgm:prSet presAssocID="{E4B9F3CD-9F63-4090-B666-23A4A99ED644}" presName="spacer" presStyleCnt="0"/>
      <dgm:spPr/>
    </dgm:pt>
    <dgm:pt modelId="{98C10D39-473C-0A41-8806-FC669D7CF09C}" type="pres">
      <dgm:prSet presAssocID="{2CB4BBEF-FE34-4236-A111-E6972BB07178}" presName="parentText" presStyleLbl="node1" presStyleIdx="3" presStyleCnt="7">
        <dgm:presLayoutVars>
          <dgm:chMax val="0"/>
          <dgm:bulletEnabled val="1"/>
        </dgm:presLayoutVars>
      </dgm:prSet>
      <dgm:spPr/>
    </dgm:pt>
    <dgm:pt modelId="{B932EE6A-0BCF-A443-86B5-2E87DA40C092}" type="pres">
      <dgm:prSet presAssocID="{659B16F2-4099-4DBD-ACD3-9D297E24E44C}" presName="spacer" presStyleCnt="0"/>
      <dgm:spPr/>
    </dgm:pt>
    <dgm:pt modelId="{474DBDEA-B45F-C642-8F2C-F3A44640EF44}" type="pres">
      <dgm:prSet presAssocID="{C2664477-F2DE-46A4-97F8-AF1B6039C512}" presName="parentText" presStyleLbl="node1" presStyleIdx="4" presStyleCnt="7">
        <dgm:presLayoutVars>
          <dgm:chMax val="0"/>
          <dgm:bulletEnabled val="1"/>
        </dgm:presLayoutVars>
      </dgm:prSet>
      <dgm:spPr/>
    </dgm:pt>
    <dgm:pt modelId="{0D7EA789-96D1-194D-A7A0-D481D563EF5B}" type="pres">
      <dgm:prSet presAssocID="{B120C90F-F4BE-4C06-9C49-F9909C50E422}" presName="spacer" presStyleCnt="0"/>
      <dgm:spPr/>
    </dgm:pt>
    <dgm:pt modelId="{6CDFCDA5-96D6-1847-A54B-54D1B051100A}" type="pres">
      <dgm:prSet presAssocID="{31AF9F77-4FDF-DC4D-B6D4-C638EAB6EEBF}" presName="parentText" presStyleLbl="node1" presStyleIdx="5" presStyleCnt="7">
        <dgm:presLayoutVars>
          <dgm:chMax val="0"/>
          <dgm:bulletEnabled val="1"/>
        </dgm:presLayoutVars>
      </dgm:prSet>
      <dgm:spPr/>
    </dgm:pt>
    <dgm:pt modelId="{661361EE-1314-8545-A5A3-FF267406D15E}" type="pres">
      <dgm:prSet presAssocID="{2B522DD7-5EF6-9C44-B935-763E4858C691}" presName="spacer" presStyleCnt="0"/>
      <dgm:spPr/>
    </dgm:pt>
    <dgm:pt modelId="{F99619E6-72F3-1E44-8A2B-6A7E44679D9C}" type="pres">
      <dgm:prSet presAssocID="{F8E51BF0-2EE3-504C-BE47-0A0B47E7D0BC}" presName="parentText" presStyleLbl="node1" presStyleIdx="6" presStyleCnt="7">
        <dgm:presLayoutVars>
          <dgm:chMax val="0"/>
          <dgm:bulletEnabled val="1"/>
        </dgm:presLayoutVars>
      </dgm:prSet>
      <dgm:spPr/>
    </dgm:pt>
  </dgm:ptLst>
  <dgm:cxnLst>
    <dgm:cxn modelId="{E383A325-FE88-BB47-B52C-F58254612E55}" type="presOf" srcId="{31AF9F77-4FDF-DC4D-B6D4-C638EAB6EEBF}" destId="{6CDFCDA5-96D6-1847-A54B-54D1B051100A}" srcOrd="0" destOrd="0" presId="urn:microsoft.com/office/officeart/2005/8/layout/vList2"/>
    <dgm:cxn modelId="{FD9C7E2B-F32A-7742-9A6B-D99454B6FC06}" type="presOf" srcId="{769BF390-AB07-44B5-8D40-7357D069DB5D}" destId="{7A94B17B-5DBD-1143-8324-99EC03037FF3}" srcOrd="0" destOrd="0" presId="urn:microsoft.com/office/officeart/2005/8/layout/vList2"/>
    <dgm:cxn modelId="{9F741A2D-ACC2-4D37-8BBD-54D538407536}" srcId="{80A96F45-58C9-473F-8542-19B5EF3AC535}" destId="{63DDB86F-83AC-4395-A548-F80407473972}" srcOrd="2" destOrd="0" parTransId="{652C8499-F28F-4A18-8FAE-1AC7AA54C3AA}" sibTransId="{E4B9F3CD-9F63-4090-B666-23A4A99ED644}"/>
    <dgm:cxn modelId="{A6CE8C41-AD47-E74C-9EB1-6B257A1CB237}" type="presOf" srcId="{C2664477-F2DE-46A4-97F8-AF1B6039C512}" destId="{474DBDEA-B45F-C642-8F2C-F3A44640EF44}" srcOrd="0" destOrd="0" presId="urn:microsoft.com/office/officeart/2005/8/layout/vList2"/>
    <dgm:cxn modelId="{C346794A-39C6-0C4B-A039-1E30A4760C58}" srcId="{80A96F45-58C9-473F-8542-19B5EF3AC535}" destId="{31AF9F77-4FDF-DC4D-B6D4-C638EAB6EEBF}" srcOrd="5" destOrd="0" parTransId="{E28E172A-B445-FC46-AF33-48E356BAACCC}" sibTransId="{2B522DD7-5EF6-9C44-B935-763E4858C691}"/>
    <dgm:cxn modelId="{84F25951-1077-CE4C-93F8-9DBABB824A2F}" type="presOf" srcId="{63DDB86F-83AC-4395-A548-F80407473972}" destId="{C0C07F63-0284-7D4A-BB02-F99B720CEED2}" srcOrd="0" destOrd="0" presId="urn:microsoft.com/office/officeart/2005/8/layout/vList2"/>
    <dgm:cxn modelId="{A1330E65-E2CB-4900-BD9E-7E3C646AD8BD}" srcId="{80A96F45-58C9-473F-8542-19B5EF3AC535}" destId="{2CB4BBEF-FE34-4236-A111-E6972BB07178}" srcOrd="3" destOrd="0" parTransId="{1CAA9A97-6957-4761-A9E8-27D1CC13A14F}" sibTransId="{659B16F2-4099-4DBD-ACD3-9D297E24E44C}"/>
    <dgm:cxn modelId="{5B9CDC7D-6F2C-D044-BB1D-BDFCC0C1E31F}" srcId="{80A96F45-58C9-473F-8542-19B5EF3AC535}" destId="{F8E51BF0-2EE3-504C-BE47-0A0B47E7D0BC}" srcOrd="6" destOrd="0" parTransId="{3E7B80D8-DE96-954C-A49A-C4FBB34E3397}" sibTransId="{E30ECBC8-CE88-6548-A262-9AE5A099E94F}"/>
    <dgm:cxn modelId="{FE505192-7189-4F53-93D6-CF0331A4BD58}" srcId="{80A96F45-58C9-473F-8542-19B5EF3AC535}" destId="{CC67B4A9-067F-44DF-9B88-0CE92F2A2778}" srcOrd="1" destOrd="0" parTransId="{480DB4E2-4108-4BD9-9DAE-772F9CD1356E}" sibTransId="{4787CDD9-AF60-4BCE-83DD-91370A18CB57}"/>
    <dgm:cxn modelId="{212EB692-8215-49DC-AD69-935CBB49B8C0}" srcId="{80A96F45-58C9-473F-8542-19B5EF3AC535}" destId="{769BF390-AB07-44B5-8D40-7357D069DB5D}" srcOrd="0" destOrd="0" parTransId="{47F8C1BF-EFCD-4B89-8621-C5C246610A91}" sibTransId="{91FA9843-9639-4BD1-8DB7-F4F33B5B85D4}"/>
    <dgm:cxn modelId="{87BE07AF-9FDB-EF49-8BF9-32655A9BC260}" type="presOf" srcId="{80A96F45-58C9-473F-8542-19B5EF3AC535}" destId="{633F6C1E-AD1F-634E-A30D-EF8B32258518}" srcOrd="0" destOrd="0" presId="urn:microsoft.com/office/officeart/2005/8/layout/vList2"/>
    <dgm:cxn modelId="{F84EF8B1-41CB-2A40-8BC2-963C5D2E2C71}" type="presOf" srcId="{CC67B4A9-067F-44DF-9B88-0CE92F2A2778}" destId="{27B28F52-1A60-AA48-BD8B-6DBAD1736089}" srcOrd="0" destOrd="0" presId="urn:microsoft.com/office/officeart/2005/8/layout/vList2"/>
    <dgm:cxn modelId="{4DF902B2-9DF1-428E-A076-478BFC130C4B}" srcId="{80A96F45-58C9-473F-8542-19B5EF3AC535}" destId="{C2664477-F2DE-46A4-97F8-AF1B6039C512}" srcOrd="4" destOrd="0" parTransId="{A86FCD59-BA76-4AEB-871C-062B4FF8FE98}" sibTransId="{B120C90F-F4BE-4C06-9C49-F9909C50E422}"/>
    <dgm:cxn modelId="{667338D5-3CD5-F240-9FC5-798E2FD3ED6A}" type="presOf" srcId="{2CB4BBEF-FE34-4236-A111-E6972BB07178}" destId="{98C10D39-473C-0A41-8806-FC669D7CF09C}" srcOrd="0" destOrd="0" presId="urn:microsoft.com/office/officeart/2005/8/layout/vList2"/>
    <dgm:cxn modelId="{067A6FED-F54B-BD48-95EF-EC7DC1507017}" type="presOf" srcId="{F8E51BF0-2EE3-504C-BE47-0A0B47E7D0BC}" destId="{F99619E6-72F3-1E44-8A2B-6A7E44679D9C}" srcOrd="0" destOrd="0" presId="urn:microsoft.com/office/officeart/2005/8/layout/vList2"/>
    <dgm:cxn modelId="{E49DC4F3-2099-EE4D-BB44-BC8F0C5C6A27}" type="presParOf" srcId="{633F6C1E-AD1F-634E-A30D-EF8B32258518}" destId="{7A94B17B-5DBD-1143-8324-99EC03037FF3}" srcOrd="0" destOrd="0" presId="urn:microsoft.com/office/officeart/2005/8/layout/vList2"/>
    <dgm:cxn modelId="{7F8537EB-5CF0-6B4B-BBEE-AA4E82AA48C4}" type="presParOf" srcId="{633F6C1E-AD1F-634E-A30D-EF8B32258518}" destId="{BA1815DB-CCA0-074C-8C1A-3BB6EA8F69D3}" srcOrd="1" destOrd="0" presId="urn:microsoft.com/office/officeart/2005/8/layout/vList2"/>
    <dgm:cxn modelId="{EB739035-870F-6740-A569-3941899F6168}" type="presParOf" srcId="{633F6C1E-AD1F-634E-A30D-EF8B32258518}" destId="{27B28F52-1A60-AA48-BD8B-6DBAD1736089}" srcOrd="2" destOrd="0" presId="urn:microsoft.com/office/officeart/2005/8/layout/vList2"/>
    <dgm:cxn modelId="{26B3827A-BC69-B142-9123-5B89502D8A92}" type="presParOf" srcId="{633F6C1E-AD1F-634E-A30D-EF8B32258518}" destId="{E3810EE3-3A5E-EB4D-8084-88201238318D}" srcOrd="3" destOrd="0" presId="urn:microsoft.com/office/officeart/2005/8/layout/vList2"/>
    <dgm:cxn modelId="{D2763AEA-E3E8-084E-A791-163ACD9A46A6}" type="presParOf" srcId="{633F6C1E-AD1F-634E-A30D-EF8B32258518}" destId="{C0C07F63-0284-7D4A-BB02-F99B720CEED2}" srcOrd="4" destOrd="0" presId="urn:microsoft.com/office/officeart/2005/8/layout/vList2"/>
    <dgm:cxn modelId="{E053673E-A0CA-3C46-AC90-F991D08C7443}" type="presParOf" srcId="{633F6C1E-AD1F-634E-A30D-EF8B32258518}" destId="{D17C6751-2F62-7E45-B7F3-300C6355CC81}" srcOrd="5" destOrd="0" presId="urn:microsoft.com/office/officeart/2005/8/layout/vList2"/>
    <dgm:cxn modelId="{6BC1F1CE-F4EC-F04A-94C9-58788B1094AB}" type="presParOf" srcId="{633F6C1E-AD1F-634E-A30D-EF8B32258518}" destId="{98C10D39-473C-0A41-8806-FC669D7CF09C}" srcOrd="6" destOrd="0" presId="urn:microsoft.com/office/officeart/2005/8/layout/vList2"/>
    <dgm:cxn modelId="{9EDDD28D-87DA-C549-B7A7-93FA35C61692}" type="presParOf" srcId="{633F6C1E-AD1F-634E-A30D-EF8B32258518}" destId="{B932EE6A-0BCF-A443-86B5-2E87DA40C092}" srcOrd="7" destOrd="0" presId="urn:microsoft.com/office/officeart/2005/8/layout/vList2"/>
    <dgm:cxn modelId="{7C95431D-3C6C-FB46-8D29-083820D8EE3E}" type="presParOf" srcId="{633F6C1E-AD1F-634E-A30D-EF8B32258518}" destId="{474DBDEA-B45F-C642-8F2C-F3A44640EF44}" srcOrd="8" destOrd="0" presId="urn:microsoft.com/office/officeart/2005/8/layout/vList2"/>
    <dgm:cxn modelId="{6491DF34-4A32-3A48-B3D2-21E78B881F9D}" type="presParOf" srcId="{633F6C1E-AD1F-634E-A30D-EF8B32258518}" destId="{0D7EA789-96D1-194D-A7A0-D481D563EF5B}" srcOrd="9" destOrd="0" presId="urn:microsoft.com/office/officeart/2005/8/layout/vList2"/>
    <dgm:cxn modelId="{91697EAB-7FBF-7C48-AD12-FA04AEA78C53}" type="presParOf" srcId="{633F6C1E-AD1F-634E-A30D-EF8B32258518}" destId="{6CDFCDA5-96D6-1847-A54B-54D1B051100A}" srcOrd="10" destOrd="0" presId="urn:microsoft.com/office/officeart/2005/8/layout/vList2"/>
    <dgm:cxn modelId="{40658EBF-D694-A34C-97E7-62551F495009}" type="presParOf" srcId="{633F6C1E-AD1F-634E-A30D-EF8B32258518}" destId="{661361EE-1314-8545-A5A3-FF267406D15E}" srcOrd="11" destOrd="0" presId="urn:microsoft.com/office/officeart/2005/8/layout/vList2"/>
    <dgm:cxn modelId="{36EE9345-E3A5-2548-B1CC-1307943119DD}" type="presParOf" srcId="{633F6C1E-AD1F-634E-A30D-EF8B32258518}" destId="{F99619E6-72F3-1E44-8A2B-6A7E44679D9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260D2-4443-4D7D-A390-844B1B116F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32BB78E-181E-463B-B362-0242C55BCFDA}">
      <dgm:prSet/>
      <dgm:spPr/>
      <dgm:t>
        <a:bodyPr/>
        <a:lstStyle/>
        <a:p>
          <a:r>
            <a:rPr lang="nl-BE"/>
            <a:t>Een leerkracht vertrekt vanuit een bestaande beeldvorming en kan daar de handelingsplanning op afstemmen </a:t>
          </a:r>
          <a:endParaRPr lang="en-US"/>
        </a:p>
      </dgm:t>
    </dgm:pt>
    <dgm:pt modelId="{7CC35B0A-59B9-4169-976F-70A65E89EB15}" type="parTrans" cxnId="{1C2DB1D9-21CA-4EDC-B92E-48960161D8B1}">
      <dgm:prSet/>
      <dgm:spPr/>
      <dgm:t>
        <a:bodyPr/>
        <a:lstStyle/>
        <a:p>
          <a:endParaRPr lang="en-US"/>
        </a:p>
      </dgm:t>
    </dgm:pt>
    <dgm:pt modelId="{59E95144-A2CF-4924-AA77-C447866B6A2D}" type="sibTrans" cxnId="{1C2DB1D9-21CA-4EDC-B92E-48960161D8B1}">
      <dgm:prSet/>
      <dgm:spPr/>
      <dgm:t>
        <a:bodyPr/>
        <a:lstStyle/>
        <a:p>
          <a:endParaRPr lang="en-US"/>
        </a:p>
      </dgm:t>
    </dgm:pt>
    <dgm:pt modelId="{3308BB9F-A7DA-456E-849E-17F43CE2413A}">
      <dgm:prSet/>
      <dgm:spPr/>
      <dgm:t>
        <a:bodyPr/>
        <a:lstStyle/>
        <a:p>
          <a:r>
            <a:rPr lang="nl-BE"/>
            <a:t>De leerkracht zet actief acties uit in functie van de onderwijsbehoeften van leerlingen </a:t>
          </a:r>
          <a:endParaRPr lang="en-US"/>
        </a:p>
      </dgm:t>
    </dgm:pt>
    <dgm:pt modelId="{876B34FB-26CA-4382-9DB6-D84401DBBA87}" type="parTrans" cxnId="{36C5918B-A797-4BBB-83BE-B97AEC06B174}">
      <dgm:prSet/>
      <dgm:spPr/>
      <dgm:t>
        <a:bodyPr/>
        <a:lstStyle/>
        <a:p>
          <a:endParaRPr lang="en-US"/>
        </a:p>
      </dgm:t>
    </dgm:pt>
    <dgm:pt modelId="{501AE3FF-E845-4715-95FD-F9B746A5CB50}" type="sibTrans" cxnId="{36C5918B-A797-4BBB-83BE-B97AEC06B174}">
      <dgm:prSet/>
      <dgm:spPr/>
      <dgm:t>
        <a:bodyPr/>
        <a:lstStyle/>
        <a:p>
          <a:endParaRPr lang="en-US"/>
        </a:p>
      </dgm:t>
    </dgm:pt>
    <dgm:pt modelId="{532F7D91-107C-4D32-A720-55299D294D8A}">
      <dgm:prSet/>
      <dgm:spPr/>
      <dgm:t>
        <a:bodyPr/>
        <a:lstStyle/>
        <a:p>
          <a:r>
            <a:rPr lang="nl-BE"/>
            <a:t>De leerkracht past het doelenkader toe zoals voorgeschreven wordt door de overheid en heeft een inhoudelijke vakkennis voor zijn/haar vak</a:t>
          </a:r>
          <a:endParaRPr lang="en-US"/>
        </a:p>
      </dgm:t>
    </dgm:pt>
    <dgm:pt modelId="{A37C80BD-E0B8-4409-AE5F-B7456D8884B0}" type="parTrans" cxnId="{86B7A97A-AA93-4D79-ABA1-E62637E5FCB2}">
      <dgm:prSet/>
      <dgm:spPr/>
      <dgm:t>
        <a:bodyPr/>
        <a:lstStyle/>
        <a:p>
          <a:endParaRPr lang="en-US"/>
        </a:p>
      </dgm:t>
    </dgm:pt>
    <dgm:pt modelId="{BCD34426-1FC9-4EBC-8A54-58370277AB18}" type="sibTrans" cxnId="{86B7A97A-AA93-4D79-ABA1-E62637E5FCB2}">
      <dgm:prSet/>
      <dgm:spPr/>
      <dgm:t>
        <a:bodyPr/>
        <a:lstStyle/>
        <a:p>
          <a:endParaRPr lang="en-US"/>
        </a:p>
      </dgm:t>
    </dgm:pt>
    <dgm:pt modelId="{26E23B5C-12E5-4B25-AD3E-BF2CE51DDBEA}">
      <dgm:prSet/>
      <dgm:spPr/>
      <dgm:t>
        <a:bodyPr/>
        <a:lstStyle/>
        <a:p>
          <a:r>
            <a:rPr lang="nl-BE"/>
            <a:t>De leerkracht past het kader van bloom toe (OV4) </a:t>
          </a:r>
          <a:endParaRPr lang="en-US"/>
        </a:p>
      </dgm:t>
    </dgm:pt>
    <dgm:pt modelId="{6B7C5E2A-A614-4708-A336-44AE6C26B94A}" type="parTrans" cxnId="{836EF09C-50DD-411B-972B-5F0CEE9C293B}">
      <dgm:prSet/>
      <dgm:spPr/>
      <dgm:t>
        <a:bodyPr/>
        <a:lstStyle/>
        <a:p>
          <a:endParaRPr lang="en-US"/>
        </a:p>
      </dgm:t>
    </dgm:pt>
    <dgm:pt modelId="{76C5222C-ACB1-426A-81BE-97C8D11789B1}" type="sibTrans" cxnId="{836EF09C-50DD-411B-972B-5F0CEE9C293B}">
      <dgm:prSet/>
      <dgm:spPr/>
      <dgm:t>
        <a:bodyPr/>
        <a:lstStyle/>
        <a:p>
          <a:endParaRPr lang="en-US"/>
        </a:p>
      </dgm:t>
    </dgm:pt>
    <dgm:pt modelId="{F27EA579-1912-440C-9E0E-C30FBDE1F356}">
      <dgm:prSet/>
      <dgm:spPr/>
      <dgm:t>
        <a:bodyPr/>
        <a:lstStyle/>
        <a:p>
          <a:r>
            <a:rPr lang="nl-BE"/>
            <a:t>De leerkrachten bouwen rubbrics uit voor alle te evalueren doelen en werken een continuüm uit om in te bewegen</a:t>
          </a:r>
          <a:endParaRPr lang="en-US"/>
        </a:p>
      </dgm:t>
    </dgm:pt>
    <dgm:pt modelId="{F5547796-0300-4C8C-BA46-1ABE5BDA186E}" type="parTrans" cxnId="{2205B49C-054C-422D-9632-57E541ADFE50}">
      <dgm:prSet/>
      <dgm:spPr/>
      <dgm:t>
        <a:bodyPr/>
        <a:lstStyle/>
        <a:p>
          <a:endParaRPr lang="en-US"/>
        </a:p>
      </dgm:t>
    </dgm:pt>
    <dgm:pt modelId="{A24A91C2-0600-4D28-9F40-25AAA832A2A0}" type="sibTrans" cxnId="{2205B49C-054C-422D-9632-57E541ADFE50}">
      <dgm:prSet/>
      <dgm:spPr/>
      <dgm:t>
        <a:bodyPr/>
        <a:lstStyle/>
        <a:p>
          <a:endParaRPr lang="en-US"/>
        </a:p>
      </dgm:t>
    </dgm:pt>
    <dgm:pt modelId="{8A9F47B7-E3D1-4E90-8824-03DE0F1FE909}">
      <dgm:prSet/>
      <dgm:spPr/>
      <dgm:t>
        <a:bodyPr/>
        <a:lstStyle/>
        <a:p>
          <a:r>
            <a:rPr lang="nl-BE"/>
            <a:t>De leerkracht verbindt remediëring en verdieping aan de handelingsplanning van de leerling </a:t>
          </a:r>
          <a:endParaRPr lang="en-US"/>
        </a:p>
      </dgm:t>
    </dgm:pt>
    <dgm:pt modelId="{5B74FBD9-A137-4888-B678-F56393CFC38A}" type="parTrans" cxnId="{E01898FE-5EC2-45F7-AE08-14DF1D56D2CE}">
      <dgm:prSet/>
      <dgm:spPr/>
      <dgm:t>
        <a:bodyPr/>
        <a:lstStyle/>
        <a:p>
          <a:endParaRPr lang="en-US"/>
        </a:p>
      </dgm:t>
    </dgm:pt>
    <dgm:pt modelId="{9EA9B60D-C1F5-4DD2-9107-96A8725C9039}" type="sibTrans" cxnId="{E01898FE-5EC2-45F7-AE08-14DF1D56D2CE}">
      <dgm:prSet/>
      <dgm:spPr/>
      <dgm:t>
        <a:bodyPr/>
        <a:lstStyle/>
        <a:p>
          <a:endParaRPr lang="en-US"/>
        </a:p>
      </dgm:t>
    </dgm:pt>
    <dgm:pt modelId="{5189E184-8F2A-4919-886B-8DB91E907C83}">
      <dgm:prSet/>
      <dgm:spPr/>
      <dgm:t>
        <a:bodyPr/>
        <a:lstStyle/>
        <a:p>
          <a:r>
            <a:rPr lang="nl-BE"/>
            <a:t>De leerkracht bekijkt kritisch het handboek en voegt zaken toe op maat van de leerlingen in het buitengewoon onderwijs </a:t>
          </a:r>
          <a:endParaRPr lang="en-US"/>
        </a:p>
      </dgm:t>
    </dgm:pt>
    <dgm:pt modelId="{DE22AD15-6A6A-4793-8969-4B2D1343DDB3}" type="parTrans" cxnId="{559B53FC-2859-4F81-9BF7-5BC37FED7BB9}">
      <dgm:prSet/>
      <dgm:spPr/>
      <dgm:t>
        <a:bodyPr/>
        <a:lstStyle/>
        <a:p>
          <a:endParaRPr lang="en-US"/>
        </a:p>
      </dgm:t>
    </dgm:pt>
    <dgm:pt modelId="{41E748C0-9FCD-42F5-9F44-74A8D9E14FEF}" type="sibTrans" cxnId="{559B53FC-2859-4F81-9BF7-5BC37FED7BB9}">
      <dgm:prSet/>
      <dgm:spPr/>
      <dgm:t>
        <a:bodyPr/>
        <a:lstStyle/>
        <a:p>
          <a:endParaRPr lang="en-US"/>
        </a:p>
      </dgm:t>
    </dgm:pt>
    <dgm:pt modelId="{A633B965-F8A9-4376-9B8B-3E264D47B693}">
      <dgm:prSet/>
      <dgm:spPr/>
      <dgm:t>
        <a:bodyPr/>
        <a:lstStyle/>
        <a:p>
          <a:r>
            <a:rPr lang="nl-BE"/>
            <a:t>De leerkracht zorgt voor een activiteitsprincipe van 100% tijdens zijn/haar lessen </a:t>
          </a:r>
          <a:endParaRPr lang="en-US"/>
        </a:p>
      </dgm:t>
    </dgm:pt>
    <dgm:pt modelId="{5B6A42B7-89C3-40D4-8C5D-DE3817111570}" type="parTrans" cxnId="{26507389-3C18-4B07-9F83-3BF1182612D5}">
      <dgm:prSet/>
      <dgm:spPr/>
      <dgm:t>
        <a:bodyPr/>
        <a:lstStyle/>
        <a:p>
          <a:endParaRPr lang="en-US"/>
        </a:p>
      </dgm:t>
    </dgm:pt>
    <dgm:pt modelId="{949C6F18-E8A0-4B39-B2B5-FBDAE45B28C7}" type="sibTrans" cxnId="{26507389-3C18-4B07-9F83-3BF1182612D5}">
      <dgm:prSet/>
      <dgm:spPr/>
      <dgm:t>
        <a:bodyPr/>
        <a:lstStyle/>
        <a:p>
          <a:endParaRPr lang="en-US"/>
        </a:p>
      </dgm:t>
    </dgm:pt>
    <dgm:pt modelId="{65E1109F-4E81-4C2D-B395-06CCC48402A8}">
      <dgm:prSet/>
      <dgm:spPr/>
      <dgm:t>
        <a:bodyPr/>
        <a:lstStyle/>
        <a:p>
          <a:r>
            <a:rPr lang="nl-BE"/>
            <a:t>De leerkracht is flexibel en speelt in op veranderende omstandigheden en biedt nog steeds kwaliteitsvol onderwijs (ook bij afwezigheid, bij TOAH, bij schorsing etc.)</a:t>
          </a:r>
          <a:endParaRPr lang="en-US"/>
        </a:p>
      </dgm:t>
    </dgm:pt>
    <dgm:pt modelId="{2544F5A3-EC5B-4A52-B3FE-B7A04F747D75}" type="parTrans" cxnId="{36541174-73A7-466D-B845-E3CD83068F2E}">
      <dgm:prSet/>
      <dgm:spPr/>
      <dgm:t>
        <a:bodyPr/>
        <a:lstStyle/>
        <a:p>
          <a:endParaRPr lang="en-US"/>
        </a:p>
      </dgm:t>
    </dgm:pt>
    <dgm:pt modelId="{2E1B21BD-50A0-4C7A-9E62-ABE49CA6EE4A}" type="sibTrans" cxnId="{36541174-73A7-466D-B845-E3CD83068F2E}">
      <dgm:prSet/>
      <dgm:spPr/>
      <dgm:t>
        <a:bodyPr/>
        <a:lstStyle/>
        <a:p>
          <a:endParaRPr lang="en-US"/>
        </a:p>
      </dgm:t>
    </dgm:pt>
    <dgm:pt modelId="{946A4D8C-7109-0641-9697-4ED3887455E2}" type="pres">
      <dgm:prSet presAssocID="{A0E260D2-4443-4D7D-A390-844B1B116FA1}" presName="linear" presStyleCnt="0">
        <dgm:presLayoutVars>
          <dgm:animLvl val="lvl"/>
          <dgm:resizeHandles val="exact"/>
        </dgm:presLayoutVars>
      </dgm:prSet>
      <dgm:spPr/>
    </dgm:pt>
    <dgm:pt modelId="{EF139B96-B6E2-9A46-B665-734140FC7CA5}" type="pres">
      <dgm:prSet presAssocID="{B32BB78E-181E-463B-B362-0242C55BCFDA}" presName="parentText" presStyleLbl="node1" presStyleIdx="0" presStyleCnt="9">
        <dgm:presLayoutVars>
          <dgm:chMax val="0"/>
          <dgm:bulletEnabled val="1"/>
        </dgm:presLayoutVars>
      </dgm:prSet>
      <dgm:spPr/>
    </dgm:pt>
    <dgm:pt modelId="{564FDEDC-5C0C-394D-9F0C-D1A3DEC6B46E}" type="pres">
      <dgm:prSet presAssocID="{59E95144-A2CF-4924-AA77-C447866B6A2D}" presName="spacer" presStyleCnt="0"/>
      <dgm:spPr/>
    </dgm:pt>
    <dgm:pt modelId="{36102150-2DB6-EB47-8069-2F205DFFC8A7}" type="pres">
      <dgm:prSet presAssocID="{3308BB9F-A7DA-456E-849E-17F43CE2413A}" presName="parentText" presStyleLbl="node1" presStyleIdx="1" presStyleCnt="9">
        <dgm:presLayoutVars>
          <dgm:chMax val="0"/>
          <dgm:bulletEnabled val="1"/>
        </dgm:presLayoutVars>
      </dgm:prSet>
      <dgm:spPr/>
    </dgm:pt>
    <dgm:pt modelId="{8871678E-DFFE-8841-A305-E81D6326A885}" type="pres">
      <dgm:prSet presAssocID="{501AE3FF-E845-4715-95FD-F9B746A5CB50}" presName="spacer" presStyleCnt="0"/>
      <dgm:spPr/>
    </dgm:pt>
    <dgm:pt modelId="{A7D68EE8-1BC5-5446-94DC-857775E80C85}" type="pres">
      <dgm:prSet presAssocID="{532F7D91-107C-4D32-A720-55299D294D8A}" presName="parentText" presStyleLbl="node1" presStyleIdx="2" presStyleCnt="9">
        <dgm:presLayoutVars>
          <dgm:chMax val="0"/>
          <dgm:bulletEnabled val="1"/>
        </dgm:presLayoutVars>
      </dgm:prSet>
      <dgm:spPr/>
    </dgm:pt>
    <dgm:pt modelId="{ADB73A9C-B5E6-4D49-AFC0-6F5ED1D35BEB}" type="pres">
      <dgm:prSet presAssocID="{BCD34426-1FC9-4EBC-8A54-58370277AB18}" presName="spacer" presStyleCnt="0"/>
      <dgm:spPr/>
    </dgm:pt>
    <dgm:pt modelId="{22A85D05-6E29-8848-8454-AAE1099D3A5A}" type="pres">
      <dgm:prSet presAssocID="{26E23B5C-12E5-4B25-AD3E-BF2CE51DDBEA}" presName="parentText" presStyleLbl="node1" presStyleIdx="3" presStyleCnt="9">
        <dgm:presLayoutVars>
          <dgm:chMax val="0"/>
          <dgm:bulletEnabled val="1"/>
        </dgm:presLayoutVars>
      </dgm:prSet>
      <dgm:spPr/>
    </dgm:pt>
    <dgm:pt modelId="{CA88362F-A520-E44C-A8AC-BB3E7FDC3ADB}" type="pres">
      <dgm:prSet presAssocID="{76C5222C-ACB1-426A-81BE-97C8D11789B1}" presName="spacer" presStyleCnt="0"/>
      <dgm:spPr/>
    </dgm:pt>
    <dgm:pt modelId="{AC18769C-27BF-314B-9B24-AC6FC5D5A5B5}" type="pres">
      <dgm:prSet presAssocID="{F27EA579-1912-440C-9E0E-C30FBDE1F356}" presName="parentText" presStyleLbl="node1" presStyleIdx="4" presStyleCnt="9">
        <dgm:presLayoutVars>
          <dgm:chMax val="0"/>
          <dgm:bulletEnabled val="1"/>
        </dgm:presLayoutVars>
      </dgm:prSet>
      <dgm:spPr/>
    </dgm:pt>
    <dgm:pt modelId="{8247B148-66CD-E342-8DD3-4E740D1B5682}" type="pres">
      <dgm:prSet presAssocID="{A24A91C2-0600-4D28-9F40-25AAA832A2A0}" presName="spacer" presStyleCnt="0"/>
      <dgm:spPr/>
    </dgm:pt>
    <dgm:pt modelId="{39C0B683-A002-DF45-89AA-B7124B4DF387}" type="pres">
      <dgm:prSet presAssocID="{8A9F47B7-E3D1-4E90-8824-03DE0F1FE909}" presName="parentText" presStyleLbl="node1" presStyleIdx="5" presStyleCnt="9">
        <dgm:presLayoutVars>
          <dgm:chMax val="0"/>
          <dgm:bulletEnabled val="1"/>
        </dgm:presLayoutVars>
      </dgm:prSet>
      <dgm:spPr/>
    </dgm:pt>
    <dgm:pt modelId="{2DB3EF77-B84E-1A48-93B0-93671150249D}" type="pres">
      <dgm:prSet presAssocID="{9EA9B60D-C1F5-4DD2-9107-96A8725C9039}" presName="spacer" presStyleCnt="0"/>
      <dgm:spPr/>
    </dgm:pt>
    <dgm:pt modelId="{39263508-FFBE-8E41-90F9-F898443C0D58}" type="pres">
      <dgm:prSet presAssocID="{5189E184-8F2A-4919-886B-8DB91E907C83}" presName="parentText" presStyleLbl="node1" presStyleIdx="6" presStyleCnt="9">
        <dgm:presLayoutVars>
          <dgm:chMax val="0"/>
          <dgm:bulletEnabled val="1"/>
        </dgm:presLayoutVars>
      </dgm:prSet>
      <dgm:spPr/>
    </dgm:pt>
    <dgm:pt modelId="{08AD2955-61B4-604B-BDD1-2C11F7339152}" type="pres">
      <dgm:prSet presAssocID="{41E748C0-9FCD-42F5-9F44-74A8D9E14FEF}" presName="spacer" presStyleCnt="0"/>
      <dgm:spPr/>
    </dgm:pt>
    <dgm:pt modelId="{F1D552BD-C594-3141-9503-A39BE8CD74EC}" type="pres">
      <dgm:prSet presAssocID="{A633B965-F8A9-4376-9B8B-3E264D47B693}" presName="parentText" presStyleLbl="node1" presStyleIdx="7" presStyleCnt="9">
        <dgm:presLayoutVars>
          <dgm:chMax val="0"/>
          <dgm:bulletEnabled val="1"/>
        </dgm:presLayoutVars>
      </dgm:prSet>
      <dgm:spPr/>
    </dgm:pt>
    <dgm:pt modelId="{27AAE323-42FC-0944-9032-E2431BC1ECAE}" type="pres">
      <dgm:prSet presAssocID="{949C6F18-E8A0-4B39-B2B5-FBDAE45B28C7}" presName="spacer" presStyleCnt="0"/>
      <dgm:spPr/>
    </dgm:pt>
    <dgm:pt modelId="{FECABF3D-6D4B-D24B-872D-C84F51F23CB5}" type="pres">
      <dgm:prSet presAssocID="{65E1109F-4E81-4C2D-B395-06CCC48402A8}" presName="parentText" presStyleLbl="node1" presStyleIdx="8" presStyleCnt="9">
        <dgm:presLayoutVars>
          <dgm:chMax val="0"/>
          <dgm:bulletEnabled val="1"/>
        </dgm:presLayoutVars>
      </dgm:prSet>
      <dgm:spPr/>
    </dgm:pt>
  </dgm:ptLst>
  <dgm:cxnLst>
    <dgm:cxn modelId="{052DFA0F-8DBF-DB45-A87F-9DFC7A7B8614}" type="presOf" srcId="{A0E260D2-4443-4D7D-A390-844B1B116FA1}" destId="{946A4D8C-7109-0641-9697-4ED3887455E2}" srcOrd="0" destOrd="0" presId="urn:microsoft.com/office/officeart/2005/8/layout/vList2"/>
    <dgm:cxn modelId="{ACA85C1E-AD5A-494D-893B-9D46D2D1D542}" type="presOf" srcId="{5189E184-8F2A-4919-886B-8DB91E907C83}" destId="{39263508-FFBE-8E41-90F9-F898443C0D58}" srcOrd="0" destOrd="0" presId="urn:microsoft.com/office/officeart/2005/8/layout/vList2"/>
    <dgm:cxn modelId="{F7FA513C-C75C-0047-9A3B-CE457BD99190}" type="presOf" srcId="{B32BB78E-181E-463B-B362-0242C55BCFDA}" destId="{EF139B96-B6E2-9A46-B665-734140FC7CA5}" srcOrd="0" destOrd="0" presId="urn:microsoft.com/office/officeart/2005/8/layout/vList2"/>
    <dgm:cxn modelId="{E8463A66-74BB-1B41-A199-85C759063906}" type="presOf" srcId="{A633B965-F8A9-4376-9B8B-3E264D47B693}" destId="{F1D552BD-C594-3141-9503-A39BE8CD74EC}" srcOrd="0" destOrd="0" presId="urn:microsoft.com/office/officeart/2005/8/layout/vList2"/>
    <dgm:cxn modelId="{656F0D73-ACD8-4742-8DA7-452DB5CE8A48}" type="presOf" srcId="{F27EA579-1912-440C-9E0E-C30FBDE1F356}" destId="{AC18769C-27BF-314B-9B24-AC6FC5D5A5B5}" srcOrd="0" destOrd="0" presId="urn:microsoft.com/office/officeart/2005/8/layout/vList2"/>
    <dgm:cxn modelId="{36541174-73A7-466D-B845-E3CD83068F2E}" srcId="{A0E260D2-4443-4D7D-A390-844B1B116FA1}" destId="{65E1109F-4E81-4C2D-B395-06CCC48402A8}" srcOrd="8" destOrd="0" parTransId="{2544F5A3-EC5B-4A52-B3FE-B7A04F747D75}" sibTransId="{2E1B21BD-50A0-4C7A-9E62-ABE49CA6EE4A}"/>
    <dgm:cxn modelId="{86B7A97A-AA93-4D79-ABA1-E62637E5FCB2}" srcId="{A0E260D2-4443-4D7D-A390-844B1B116FA1}" destId="{532F7D91-107C-4D32-A720-55299D294D8A}" srcOrd="2" destOrd="0" parTransId="{A37C80BD-E0B8-4409-AE5F-B7456D8884B0}" sibTransId="{BCD34426-1FC9-4EBC-8A54-58370277AB18}"/>
    <dgm:cxn modelId="{26507389-3C18-4B07-9F83-3BF1182612D5}" srcId="{A0E260D2-4443-4D7D-A390-844B1B116FA1}" destId="{A633B965-F8A9-4376-9B8B-3E264D47B693}" srcOrd="7" destOrd="0" parTransId="{5B6A42B7-89C3-40D4-8C5D-DE3817111570}" sibTransId="{949C6F18-E8A0-4B39-B2B5-FBDAE45B28C7}"/>
    <dgm:cxn modelId="{36C5918B-A797-4BBB-83BE-B97AEC06B174}" srcId="{A0E260D2-4443-4D7D-A390-844B1B116FA1}" destId="{3308BB9F-A7DA-456E-849E-17F43CE2413A}" srcOrd="1" destOrd="0" parTransId="{876B34FB-26CA-4382-9DB6-D84401DBBA87}" sibTransId="{501AE3FF-E845-4715-95FD-F9B746A5CB50}"/>
    <dgm:cxn modelId="{2205B49C-054C-422D-9632-57E541ADFE50}" srcId="{A0E260D2-4443-4D7D-A390-844B1B116FA1}" destId="{F27EA579-1912-440C-9E0E-C30FBDE1F356}" srcOrd="4" destOrd="0" parTransId="{F5547796-0300-4C8C-BA46-1ABE5BDA186E}" sibTransId="{A24A91C2-0600-4D28-9F40-25AAA832A2A0}"/>
    <dgm:cxn modelId="{836EF09C-50DD-411B-972B-5F0CEE9C293B}" srcId="{A0E260D2-4443-4D7D-A390-844B1B116FA1}" destId="{26E23B5C-12E5-4B25-AD3E-BF2CE51DDBEA}" srcOrd="3" destOrd="0" parTransId="{6B7C5E2A-A614-4708-A336-44AE6C26B94A}" sibTransId="{76C5222C-ACB1-426A-81BE-97C8D11789B1}"/>
    <dgm:cxn modelId="{2EBC86A9-DA04-914F-9814-9B7099AEF9D4}" type="presOf" srcId="{3308BB9F-A7DA-456E-849E-17F43CE2413A}" destId="{36102150-2DB6-EB47-8069-2F205DFFC8A7}" srcOrd="0" destOrd="0" presId="urn:microsoft.com/office/officeart/2005/8/layout/vList2"/>
    <dgm:cxn modelId="{1D944CBA-D0F5-E143-A0A6-97138A984972}" type="presOf" srcId="{532F7D91-107C-4D32-A720-55299D294D8A}" destId="{A7D68EE8-1BC5-5446-94DC-857775E80C85}" srcOrd="0" destOrd="0" presId="urn:microsoft.com/office/officeart/2005/8/layout/vList2"/>
    <dgm:cxn modelId="{F06E93C9-56B3-074F-AA37-61012746BAF5}" type="presOf" srcId="{8A9F47B7-E3D1-4E90-8824-03DE0F1FE909}" destId="{39C0B683-A002-DF45-89AA-B7124B4DF387}" srcOrd="0" destOrd="0" presId="urn:microsoft.com/office/officeart/2005/8/layout/vList2"/>
    <dgm:cxn modelId="{1C2DB1D9-21CA-4EDC-B92E-48960161D8B1}" srcId="{A0E260D2-4443-4D7D-A390-844B1B116FA1}" destId="{B32BB78E-181E-463B-B362-0242C55BCFDA}" srcOrd="0" destOrd="0" parTransId="{7CC35B0A-59B9-4169-976F-70A65E89EB15}" sibTransId="{59E95144-A2CF-4924-AA77-C447866B6A2D}"/>
    <dgm:cxn modelId="{DD3369DB-B26D-D646-BF0F-40ACE353E289}" type="presOf" srcId="{65E1109F-4E81-4C2D-B395-06CCC48402A8}" destId="{FECABF3D-6D4B-D24B-872D-C84F51F23CB5}" srcOrd="0" destOrd="0" presId="urn:microsoft.com/office/officeart/2005/8/layout/vList2"/>
    <dgm:cxn modelId="{E46B6BEE-E748-2941-B6CA-EA609B86B441}" type="presOf" srcId="{26E23B5C-12E5-4B25-AD3E-BF2CE51DDBEA}" destId="{22A85D05-6E29-8848-8454-AAE1099D3A5A}" srcOrd="0" destOrd="0" presId="urn:microsoft.com/office/officeart/2005/8/layout/vList2"/>
    <dgm:cxn modelId="{559B53FC-2859-4F81-9BF7-5BC37FED7BB9}" srcId="{A0E260D2-4443-4D7D-A390-844B1B116FA1}" destId="{5189E184-8F2A-4919-886B-8DB91E907C83}" srcOrd="6" destOrd="0" parTransId="{DE22AD15-6A6A-4793-8969-4B2D1343DDB3}" sibTransId="{41E748C0-9FCD-42F5-9F44-74A8D9E14FEF}"/>
    <dgm:cxn modelId="{E01898FE-5EC2-45F7-AE08-14DF1D56D2CE}" srcId="{A0E260D2-4443-4D7D-A390-844B1B116FA1}" destId="{8A9F47B7-E3D1-4E90-8824-03DE0F1FE909}" srcOrd="5" destOrd="0" parTransId="{5B74FBD9-A137-4888-B678-F56393CFC38A}" sibTransId="{9EA9B60D-C1F5-4DD2-9107-96A8725C9039}"/>
    <dgm:cxn modelId="{138C0EB6-30B7-B14A-91DE-1643CD01DE4E}" type="presParOf" srcId="{946A4D8C-7109-0641-9697-4ED3887455E2}" destId="{EF139B96-B6E2-9A46-B665-734140FC7CA5}" srcOrd="0" destOrd="0" presId="urn:microsoft.com/office/officeart/2005/8/layout/vList2"/>
    <dgm:cxn modelId="{A230E390-9233-2944-AB42-21CAB8A6C109}" type="presParOf" srcId="{946A4D8C-7109-0641-9697-4ED3887455E2}" destId="{564FDEDC-5C0C-394D-9F0C-D1A3DEC6B46E}" srcOrd="1" destOrd="0" presId="urn:microsoft.com/office/officeart/2005/8/layout/vList2"/>
    <dgm:cxn modelId="{29DA1D03-151D-5541-BDD9-C4BD47B572E4}" type="presParOf" srcId="{946A4D8C-7109-0641-9697-4ED3887455E2}" destId="{36102150-2DB6-EB47-8069-2F205DFFC8A7}" srcOrd="2" destOrd="0" presId="urn:microsoft.com/office/officeart/2005/8/layout/vList2"/>
    <dgm:cxn modelId="{E169CDA1-B03B-4147-9A81-9D663DC14450}" type="presParOf" srcId="{946A4D8C-7109-0641-9697-4ED3887455E2}" destId="{8871678E-DFFE-8841-A305-E81D6326A885}" srcOrd="3" destOrd="0" presId="urn:microsoft.com/office/officeart/2005/8/layout/vList2"/>
    <dgm:cxn modelId="{69C10AA9-DBA3-DB4D-87A3-038E07A36BB9}" type="presParOf" srcId="{946A4D8C-7109-0641-9697-4ED3887455E2}" destId="{A7D68EE8-1BC5-5446-94DC-857775E80C85}" srcOrd="4" destOrd="0" presId="urn:microsoft.com/office/officeart/2005/8/layout/vList2"/>
    <dgm:cxn modelId="{6D6449F1-E3B4-484C-BD04-839A3CBB2CD7}" type="presParOf" srcId="{946A4D8C-7109-0641-9697-4ED3887455E2}" destId="{ADB73A9C-B5E6-4D49-AFC0-6F5ED1D35BEB}" srcOrd="5" destOrd="0" presId="urn:microsoft.com/office/officeart/2005/8/layout/vList2"/>
    <dgm:cxn modelId="{CDF7E0B7-6C70-0B4C-8C7F-D4AB91BEA58B}" type="presParOf" srcId="{946A4D8C-7109-0641-9697-4ED3887455E2}" destId="{22A85D05-6E29-8848-8454-AAE1099D3A5A}" srcOrd="6" destOrd="0" presId="urn:microsoft.com/office/officeart/2005/8/layout/vList2"/>
    <dgm:cxn modelId="{596F0201-6DA8-104D-B483-305B6BEAEA8C}" type="presParOf" srcId="{946A4D8C-7109-0641-9697-4ED3887455E2}" destId="{CA88362F-A520-E44C-A8AC-BB3E7FDC3ADB}" srcOrd="7" destOrd="0" presId="urn:microsoft.com/office/officeart/2005/8/layout/vList2"/>
    <dgm:cxn modelId="{52292E60-40A8-7843-B150-FACE0DB48675}" type="presParOf" srcId="{946A4D8C-7109-0641-9697-4ED3887455E2}" destId="{AC18769C-27BF-314B-9B24-AC6FC5D5A5B5}" srcOrd="8" destOrd="0" presId="urn:microsoft.com/office/officeart/2005/8/layout/vList2"/>
    <dgm:cxn modelId="{E406B2D6-3D02-934E-97E5-5F0B8B30848A}" type="presParOf" srcId="{946A4D8C-7109-0641-9697-4ED3887455E2}" destId="{8247B148-66CD-E342-8DD3-4E740D1B5682}" srcOrd="9" destOrd="0" presId="urn:microsoft.com/office/officeart/2005/8/layout/vList2"/>
    <dgm:cxn modelId="{1ABD0F21-99D2-F645-9688-97FFF6D3EF1E}" type="presParOf" srcId="{946A4D8C-7109-0641-9697-4ED3887455E2}" destId="{39C0B683-A002-DF45-89AA-B7124B4DF387}" srcOrd="10" destOrd="0" presId="urn:microsoft.com/office/officeart/2005/8/layout/vList2"/>
    <dgm:cxn modelId="{2D6562FD-5907-6443-909F-F94A2D06ADF9}" type="presParOf" srcId="{946A4D8C-7109-0641-9697-4ED3887455E2}" destId="{2DB3EF77-B84E-1A48-93B0-93671150249D}" srcOrd="11" destOrd="0" presId="urn:microsoft.com/office/officeart/2005/8/layout/vList2"/>
    <dgm:cxn modelId="{ADF732E0-863F-E847-AEE3-431FD396CCAB}" type="presParOf" srcId="{946A4D8C-7109-0641-9697-4ED3887455E2}" destId="{39263508-FFBE-8E41-90F9-F898443C0D58}" srcOrd="12" destOrd="0" presId="urn:microsoft.com/office/officeart/2005/8/layout/vList2"/>
    <dgm:cxn modelId="{8678161F-6190-9241-9ECF-21B6849EF28B}" type="presParOf" srcId="{946A4D8C-7109-0641-9697-4ED3887455E2}" destId="{08AD2955-61B4-604B-BDD1-2C11F7339152}" srcOrd="13" destOrd="0" presId="urn:microsoft.com/office/officeart/2005/8/layout/vList2"/>
    <dgm:cxn modelId="{C06C20D0-9C92-594C-B44D-7E3464237FC4}" type="presParOf" srcId="{946A4D8C-7109-0641-9697-4ED3887455E2}" destId="{F1D552BD-C594-3141-9503-A39BE8CD74EC}" srcOrd="14" destOrd="0" presId="urn:microsoft.com/office/officeart/2005/8/layout/vList2"/>
    <dgm:cxn modelId="{DAD4F47F-DC87-3248-BFCF-834D8A3F60AF}" type="presParOf" srcId="{946A4D8C-7109-0641-9697-4ED3887455E2}" destId="{27AAE323-42FC-0944-9032-E2431BC1ECAE}" srcOrd="15" destOrd="0" presId="urn:microsoft.com/office/officeart/2005/8/layout/vList2"/>
    <dgm:cxn modelId="{3EAF5B50-5E48-0840-B7D3-E96EBF21F916}" type="presParOf" srcId="{946A4D8C-7109-0641-9697-4ED3887455E2}" destId="{FECABF3D-6D4B-D24B-872D-C84F51F23CB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5E6F6-70B9-6946-9622-2DB43074134A}">
      <dsp:nvSpPr>
        <dsp:cNvPr id="0" name=""/>
        <dsp:cNvSpPr/>
      </dsp:nvSpPr>
      <dsp:spPr>
        <a:xfrm>
          <a:off x="0" y="331808"/>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De leerkracht inventariseert de noden van de leerling of vraagt hulp wanneer de noden van de leerling niet volledig duidelijk zijn </a:t>
          </a:r>
          <a:endParaRPr lang="en-US" sz="1200" kern="1200"/>
        </a:p>
      </dsp:txBody>
      <dsp:txXfrm>
        <a:off x="0" y="331808"/>
        <a:ext cx="1963177" cy="1177906"/>
      </dsp:txXfrm>
    </dsp:sp>
    <dsp:sp modelId="{682681FE-827E-9748-B776-F871A73287AE}">
      <dsp:nvSpPr>
        <dsp:cNvPr id="0" name=""/>
        <dsp:cNvSpPr/>
      </dsp:nvSpPr>
      <dsp:spPr>
        <a:xfrm>
          <a:off x="2159495" y="331808"/>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De leerkracht is bereid zich af te stemmen op de nodige zorg van de leerling </a:t>
          </a:r>
          <a:endParaRPr lang="en-US" sz="1200" kern="1200"/>
        </a:p>
      </dsp:txBody>
      <dsp:txXfrm>
        <a:off x="2159495" y="331808"/>
        <a:ext cx="1963177" cy="1177906"/>
      </dsp:txXfrm>
    </dsp:sp>
    <dsp:sp modelId="{6779711F-57C1-564E-B1B9-F08C080E249A}">
      <dsp:nvSpPr>
        <dsp:cNvPr id="0" name=""/>
        <dsp:cNvSpPr/>
      </dsp:nvSpPr>
      <dsp:spPr>
        <a:xfrm>
          <a:off x="4318991" y="331808"/>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De leerkracht werkt vanuit de basisbehoeften om tot lesgeven te komen en heeft hier aandacht voor </a:t>
          </a:r>
          <a:endParaRPr lang="en-US" sz="1200" kern="1200"/>
        </a:p>
      </dsp:txBody>
      <dsp:txXfrm>
        <a:off x="4318991" y="331808"/>
        <a:ext cx="1963177" cy="1177906"/>
      </dsp:txXfrm>
    </dsp:sp>
    <dsp:sp modelId="{3745FB22-FC7C-6D4F-9639-39E2ADC5F753}">
      <dsp:nvSpPr>
        <dsp:cNvPr id="0" name=""/>
        <dsp:cNvSpPr/>
      </dsp:nvSpPr>
      <dsp:spPr>
        <a:xfrm>
          <a:off x="0" y="1706033"/>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De leerkracht vraagt de nodige zorg aan waar nodig </a:t>
          </a:r>
          <a:endParaRPr lang="en-US" sz="1200" kern="1200"/>
        </a:p>
      </dsp:txBody>
      <dsp:txXfrm>
        <a:off x="0" y="1706033"/>
        <a:ext cx="1963177" cy="1177906"/>
      </dsp:txXfrm>
    </dsp:sp>
    <dsp:sp modelId="{4A2AF46D-D7AC-CE48-8902-F728B450A466}">
      <dsp:nvSpPr>
        <dsp:cNvPr id="0" name=""/>
        <dsp:cNvSpPr/>
      </dsp:nvSpPr>
      <dsp:spPr>
        <a:xfrm>
          <a:off x="2159495" y="1706033"/>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De leerkracht bijscholing begeleiding gaat vanuit zorg ondersteunen in een bepaald vak en bekijkt de les breder dan enkel bijscholing </a:t>
          </a:r>
          <a:endParaRPr lang="en-US" sz="1200" kern="1200"/>
        </a:p>
      </dsp:txBody>
      <dsp:txXfrm>
        <a:off x="2159495" y="1706033"/>
        <a:ext cx="1963177" cy="1177906"/>
      </dsp:txXfrm>
    </dsp:sp>
    <dsp:sp modelId="{0351585E-C75B-BB4C-934F-7A061A9F0ADC}">
      <dsp:nvSpPr>
        <dsp:cNvPr id="0" name=""/>
        <dsp:cNvSpPr/>
      </dsp:nvSpPr>
      <dsp:spPr>
        <a:xfrm>
          <a:off x="4318991" y="1706033"/>
          <a:ext cx="1963177" cy="11779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a:t>Het paramedisch team kan verhoogde zorg toevoegen vanuit hun expertise en heeft hier de nodige tijd en ruimte voor </a:t>
          </a:r>
          <a:endParaRPr lang="en-US" sz="1200" kern="1200"/>
        </a:p>
      </dsp:txBody>
      <dsp:txXfrm>
        <a:off x="4318991" y="1706033"/>
        <a:ext cx="1963177" cy="1177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CD7E2-8E5B-F746-8071-F787B08D1318}">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De leerkracht monitort de prestaties van de leerlingen en remediërt of verdiept waar nodig </a:t>
          </a:r>
          <a:endParaRPr lang="en-US" sz="2000" kern="1200" dirty="0"/>
        </a:p>
      </dsp:txBody>
      <dsp:txXfrm>
        <a:off x="930572" y="3032"/>
        <a:ext cx="2833338" cy="1700003"/>
      </dsp:txXfrm>
    </dsp:sp>
    <dsp:sp modelId="{08BEA11E-B330-994C-8414-1AA591E0A318}">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De leerkracht herneemt de leerstof waaruit blijkt dat de leerlingen deze niet verworven hebben </a:t>
          </a:r>
          <a:endParaRPr lang="en-US" sz="2000" kern="1200"/>
        </a:p>
      </dsp:txBody>
      <dsp:txXfrm>
        <a:off x="4047245" y="3032"/>
        <a:ext cx="2833338" cy="1700003"/>
      </dsp:txXfrm>
    </dsp:sp>
    <dsp:sp modelId="{403B0DF3-EE48-F44D-8D48-BE036C049F1E}">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De leerkracht houdt rekening met de reeds aangeboden doelstellingen en werkt het programma verder uit </a:t>
          </a:r>
          <a:endParaRPr lang="en-US" sz="2000" kern="1200"/>
        </a:p>
      </dsp:txBody>
      <dsp:txXfrm>
        <a:off x="7163917" y="3032"/>
        <a:ext cx="2833338" cy="1700003"/>
      </dsp:txXfrm>
    </dsp:sp>
    <dsp:sp modelId="{9C69819C-5728-9244-BAC1-343AB59E3543}">
      <dsp:nvSpPr>
        <dsp:cNvPr id="0" name=""/>
        <dsp:cNvSpPr/>
      </dsp:nvSpPr>
      <dsp:spPr>
        <a:xfrm>
          <a:off x="930572" y="1986369"/>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De leerkracht houdt rekening met de beginsituatie van de leerling en past het lesgeven hier op aan </a:t>
          </a:r>
          <a:endParaRPr lang="en-US" sz="2000" kern="1200"/>
        </a:p>
      </dsp:txBody>
      <dsp:txXfrm>
        <a:off x="930572" y="1986369"/>
        <a:ext cx="2833338" cy="1700003"/>
      </dsp:txXfrm>
    </dsp:sp>
    <dsp:sp modelId="{EB78EF65-FAFB-DE47-8676-BE9BF8A4698A}">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De leerkracht evalueert de leerling op basis van een systeem, niet op basis van buikgevoel </a:t>
          </a:r>
          <a:endParaRPr lang="en-US" sz="2000" kern="1200"/>
        </a:p>
      </dsp:txBody>
      <dsp:txXfrm>
        <a:off x="4047245" y="1986369"/>
        <a:ext cx="2833338" cy="1700003"/>
      </dsp:txXfrm>
    </dsp:sp>
    <dsp:sp modelId="{F4C3F13F-56BD-1640-8A78-5BF05D9AC465}">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a:t>De leerkracht zorgt voor een ondersteuning van A tot Z een opdracht geven of een toets aankondigen is niet voldoende</a:t>
          </a:r>
          <a:endParaRPr lang="en-US" sz="2000" kern="1200"/>
        </a:p>
      </dsp:txBody>
      <dsp:txXfrm>
        <a:off x="7163917" y="1986369"/>
        <a:ext cx="2833338" cy="1700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CD7E2-8E5B-F746-8071-F787B08D1318}">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De leerkracht vertrekt vanuit de beginsituatie van de leerling en sluit aan op de professionaliteit van voorgaande professionals</a:t>
          </a:r>
          <a:endParaRPr lang="en-US" sz="1800" kern="1200" dirty="0"/>
        </a:p>
      </dsp:txBody>
      <dsp:txXfrm>
        <a:off x="930572" y="3032"/>
        <a:ext cx="2833338" cy="1700003"/>
      </dsp:txXfrm>
    </dsp:sp>
    <dsp:sp modelId="{08BEA11E-B330-994C-8414-1AA591E0A318}">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De leerkracht werd datagedreven en houdt rekening met de data die worden gegenereerd door het systeem</a:t>
          </a:r>
          <a:endParaRPr lang="en-US" sz="1800" kern="1200" dirty="0"/>
        </a:p>
      </dsp:txBody>
      <dsp:txXfrm>
        <a:off x="4047245" y="3032"/>
        <a:ext cx="2833338" cy="1700003"/>
      </dsp:txXfrm>
    </dsp:sp>
    <dsp:sp modelId="{403B0DF3-EE48-F44D-8D48-BE036C049F1E}">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De leerkracht zorgt voor de nodige administratie: GWP, agenda, evaluaties, rapport, feiten, opvolging, beeldvorming, klassenraden</a:t>
          </a:r>
          <a:endParaRPr lang="en-US" sz="1800" kern="1200" dirty="0"/>
        </a:p>
      </dsp:txBody>
      <dsp:txXfrm>
        <a:off x="7163917" y="3032"/>
        <a:ext cx="2833338" cy="1700003"/>
      </dsp:txXfrm>
    </dsp:sp>
    <dsp:sp modelId="{9C69819C-5728-9244-BAC1-343AB59E3543}">
      <dsp:nvSpPr>
        <dsp:cNvPr id="0" name=""/>
        <dsp:cNvSpPr/>
      </dsp:nvSpPr>
      <dsp:spPr>
        <a:xfrm>
          <a:off x="918531" y="1962297"/>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Leerkrachten maken een voorbereiding voor de klassenraad waardoor er in de klassenraad vanuit professionele methodieken kan gewerkt worden</a:t>
          </a:r>
          <a:endParaRPr lang="en-US" sz="1800" kern="1200" dirty="0"/>
        </a:p>
      </dsp:txBody>
      <dsp:txXfrm>
        <a:off x="918531" y="1962297"/>
        <a:ext cx="2833338" cy="1700003"/>
      </dsp:txXfrm>
    </dsp:sp>
    <dsp:sp modelId="{EB78EF65-FAFB-DE47-8676-BE9BF8A4698A}">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 </a:t>
          </a:r>
          <a:r>
            <a:rPr lang="en-US" sz="1800" kern="1200" dirty="0" err="1"/>
            <a:t>leerkracht</a:t>
          </a:r>
          <a:r>
            <a:rPr lang="en-US" sz="1800" kern="1200" dirty="0"/>
            <a:t> </a:t>
          </a:r>
          <a:r>
            <a:rPr lang="en-US" sz="1800" kern="1200" dirty="0" err="1"/>
            <a:t>toont</a:t>
          </a:r>
          <a:r>
            <a:rPr lang="en-US" sz="1800" kern="1200" dirty="0"/>
            <a:t> het </a:t>
          </a:r>
          <a:r>
            <a:rPr lang="en-US" sz="1800" kern="1200" dirty="0" err="1"/>
            <a:t>professioneel</a:t>
          </a:r>
          <a:r>
            <a:rPr lang="en-US" sz="1800" kern="1200" dirty="0"/>
            <a:t> </a:t>
          </a:r>
          <a:r>
            <a:rPr lang="en-US" sz="1800" kern="1200" dirty="0" err="1"/>
            <a:t>handelen</a:t>
          </a:r>
          <a:r>
            <a:rPr lang="en-US" sz="1800" kern="1200" dirty="0"/>
            <a:t> </a:t>
          </a:r>
          <a:r>
            <a:rPr lang="en-US" sz="1800" kern="1200" dirty="0" err="1"/>
            <a:t>aan</a:t>
          </a:r>
          <a:r>
            <a:rPr lang="en-US" sz="1800" kern="1200" dirty="0"/>
            <a:t> door </a:t>
          </a:r>
          <a:r>
            <a:rPr lang="en-US" sz="1800" kern="1200" dirty="0" err="1"/>
            <a:t>waarneembare</a:t>
          </a:r>
          <a:r>
            <a:rPr lang="en-US" sz="1800" kern="1200" dirty="0"/>
            <a:t> </a:t>
          </a:r>
          <a:r>
            <a:rPr lang="en-US" sz="1800" kern="1200" dirty="0" err="1"/>
            <a:t>documenten</a:t>
          </a:r>
          <a:endParaRPr lang="en-US" sz="1800" kern="1200" dirty="0"/>
        </a:p>
      </dsp:txBody>
      <dsp:txXfrm>
        <a:off x="4047245" y="1986369"/>
        <a:ext cx="2833338" cy="1700003"/>
      </dsp:txXfrm>
    </dsp:sp>
    <dsp:sp modelId="{F4C3F13F-56BD-1640-8A78-5BF05D9AC465}">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De leerkracht is voldoende digitaal vaardig om zowel live als digitaal lessen te voorzien</a:t>
          </a:r>
          <a:endParaRPr lang="en-US" sz="1800" kern="1200" dirty="0"/>
        </a:p>
      </dsp:txBody>
      <dsp:txXfrm>
        <a:off x="7163917" y="1986369"/>
        <a:ext cx="2833338" cy="170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4B17B-5DBD-1143-8324-99EC03037FF3}">
      <dsp:nvSpPr>
        <dsp:cNvPr id="0" name=""/>
        <dsp:cNvSpPr/>
      </dsp:nvSpPr>
      <dsp:spPr>
        <a:xfrm>
          <a:off x="0" y="137978"/>
          <a:ext cx="6263640" cy="7148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BE" sz="1300" kern="1200"/>
            <a:t>De leerkracht neemt actief deel aan het organiseren van een professionele school en het uitdragen van die school: vakvergaderingen, overlegmomenten, open dagen, organisatie activiteiten en promotie van de school </a:t>
          </a:r>
          <a:endParaRPr lang="en-US" sz="1300" kern="1200"/>
        </a:p>
      </dsp:txBody>
      <dsp:txXfrm>
        <a:off x="34897" y="172875"/>
        <a:ext cx="6193846" cy="645076"/>
      </dsp:txXfrm>
    </dsp:sp>
    <dsp:sp modelId="{27B28F52-1A60-AA48-BD8B-6DBAD1736089}">
      <dsp:nvSpPr>
        <dsp:cNvPr id="0" name=""/>
        <dsp:cNvSpPr/>
      </dsp:nvSpPr>
      <dsp:spPr>
        <a:xfrm>
          <a:off x="0" y="890288"/>
          <a:ext cx="6263640" cy="71487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BE" sz="1300" kern="1200"/>
            <a:t>De leerkracht stemt leerinhouden en lespraktijken af met het paramedisch team om tot een professionele en evenwichtige samenwerking te komen in de klaspraktijk</a:t>
          </a:r>
          <a:endParaRPr lang="en-US" sz="1300" kern="1200"/>
        </a:p>
      </dsp:txBody>
      <dsp:txXfrm>
        <a:off x="34897" y="925185"/>
        <a:ext cx="6193846" cy="645076"/>
      </dsp:txXfrm>
    </dsp:sp>
    <dsp:sp modelId="{C0C07F63-0284-7D4A-BB02-F99B720CEED2}">
      <dsp:nvSpPr>
        <dsp:cNvPr id="0" name=""/>
        <dsp:cNvSpPr/>
      </dsp:nvSpPr>
      <dsp:spPr>
        <a:xfrm>
          <a:off x="0" y="1642598"/>
          <a:ext cx="6263640" cy="7148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BE" sz="1300" kern="1200"/>
            <a:t>De leerkracht houdt rekening met de gegevens die voortkomen uit de schoolanalyse en houdt hiermee rekening in zijn/haar lespraktijk </a:t>
          </a:r>
          <a:endParaRPr lang="en-US" sz="1300" kern="1200"/>
        </a:p>
      </dsp:txBody>
      <dsp:txXfrm>
        <a:off x="34897" y="1677495"/>
        <a:ext cx="6193846" cy="645076"/>
      </dsp:txXfrm>
    </dsp:sp>
    <dsp:sp modelId="{98C10D39-473C-0A41-8806-FC669D7CF09C}">
      <dsp:nvSpPr>
        <dsp:cNvPr id="0" name=""/>
        <dsp:cNvSpPr/>
      </dsp:nvSpPr>
      <dsp:spPr>
        <a:xfrm>
          <a:off x="0" y="2394908"/>
          <a:ext cx="6263640" cy="7148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BE" sz="1300" kern="1200"/>
            <a:t>De leerkracht zorgt door professionele inspanningen voor een activatiegraad van 100% bij de leerlingen </a:t>
          </a:r>
          <a:endParaRPr lang="en-US" sz="1300" kern="1200"/>
        </a:p>
      </dsp:txBody>
      <dsp:txXfrm>
        <a:off x="34897" y="2429805"/>
        <a:ext cx="6193846" cy="645076"/>
      </dsp:txXfrm>
    </dsp:sp>
    <dsp:sp modelId="{474DBDEA-B45F-C642-8F2C-F3A44640EF44}">
      <dsp:nvSpPr>
        <dsp:cNvPr id="0" name=""/>
        <dsp:cNvSpPr/>
      </dsp:nvSpPr>
      <dsp:spPr>
        <a:xfrm>
          <a:off x="0" y="3147218"/>
          <a:ext cx="6263640" cy="7148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BE" sz="1300" kern="1200" dirty="0"/>
            <a:t>Ook instellingsgebonden opdrachten dienen vanuit professionaliteit te worden benadert: toezicht, wachturen etc. dienen vanuit het perspectief van professioneel handelen te worden bekeken.</a:t>
          </a:r>
          <a:endParaRPr lang="en-US" sz="1300" kern="1200" dirty="0"/>
        </a:p>
      </dsp:txBody>
      <dsp:txXfrm>
        <a:off x="34897" y="3182115"/>
        <a:ext cx="6193846" cy="645076"/>
      </dsp:txXfrm>
    </dsp:sp>
    <dsp:sp modelId="{6CDFCDA5-96D6-1847-A54B-54D1B051100A}">
      <dsp:nvSpPr>
        <dsp:cNvPr id="0" name=""/>
        <dsp:cNvSpPr/>
      </dsp:nvSpPr>
      <dsp:spPr>
        <a:xfrm>
          <a:off x="0" y="3899529"/>
          <a:ext cx="6263640" cy="71487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t>Bij ziekte of afwezigheid zorgt de leerkracht voor een continueren in het lesgeven door opdrachten te voorzien</a:t>
          </a:r>
        </a:p>
      </dsp:txBody>
      <dsp:txXfrm>
        <a:off x="34897" y="3934426"/>
        <a:ext cx="6193846" cy="645076"/>
      </dsp:txXfrm>
    </dsp:sp>
    <dsp:sp modelId="{F99619E6-72F3-1E44-8A2B-6A7E44679D9C}">
      <dsp:nvSpPr>
        <dsp:cNvPr id="0" name=""/>
        <dsp:cNvSpPr/>
      </dsp:nvSpPr>
      <dsp:spPr>
        <a:xfrm>
          <a:off x="0" y="4651839"/>
          <a:ext cx="6263640" cy="7148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Het schoolteam denkt na over een professionele communicatie naar alle partners (zowel intern als extern)</a:t>
          </a:r>
          <a:endParaRPr lang="en-US" sz="1300" kern="1200" dirty="0"/>
        </a:p>
      </dsp:txBody>
      <dsp:txXfrm>
        <a:off x="34897" y="4686736"/>
        <a:ext cx="6193846" cy="645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9B96-B6E2-9A46-B665-734140FC7CA5}">
      <dsp:nvSpPr>
        <dsp:cNvPr id="0" name=""/>
        <dsp:cNvSpPr/>
      </dsp:nvSpPr>
      <dsp:spPr>
        <a:xfrm>
          <a:off x="0" y="84923"/>
          <a:ext cx="6263640" cy="556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Een leerkracht vertrekt vanuit een bestaande beeldvorming en kan daar de handelingsplanning op afstemmen </a:t>
          </a:r>
          <a:endParaRPr lang="en-US" sz="1400" kern="1200"/>
        </a:p>
      </dsp:txBody>
      <dsp:txXfrm>
        <a:off x="27187" y="112110"/>
        <a:ext cx="6209266" cy="502546"/>
      </dsp:txXfrm>
    </dsp:sp>
    <dsp:sp modelId="{36102150-2DB6-EB47-8069-2F205DFFC8A7}">
      <dsp:nvSpPr>
        <dsp:cNvPr id="0" name=""/>
        <dsp:cNvSpPr/>
      </dsp:nvSpPr>
      <dsp:spPr>
        <a:xfrm>
          <a:off x="0" y="682163"/>
          <a:ext cx="6263640" cy="55692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zet actief acties uit in functie van de onderwijsbehoeften van leerlingen </a:t>
          </a:r>
          <a:endParaRPr lang="en-US" sz="1400" kern="1200"/>
        </a:p>
      </dsp:txBody>
      <dsp:txXfrm>
        <a:off x="27187" y="709350"/>
        <a:ext cx="6209266" cy="502546"/>
      </dsp:txXfrm>
    </dsp:sp>
    <dsp:sp modelId="{A7D68EE8-1BC5-5446-94DC-857775E80C85}">
      <dsp:nvSpPr>
        <dsp:cNvPr id="0" name=""/>
        <dsp:cNvSpPr/>
      </dsp:nvSpPr>
      <dsp:spPr>
        <a:xfrm>
          <a:off x="0" y="1279403"/>
          <a:ext cx="6263640" cy="5569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past het doelenkader toe zoals voorgeschreven wordt door de overheid en heeft een inhoudelijke vakkennis voor zijn/haar vak</a:t>
          </a:r>
          <a:endParaRPr lang="en-US" sz="1400" kern="1200"/>
        </a:p>
      </dsp:txBody>
      <dsp:txXfrm>
        <a:off x="27187" y="1306590"/>
        <a:ext cx="6209266" cy="502546"/>
      </dsp:txXfrm>
    </dsp:sp>
    <dsp:sp modelId="{22A85D05-6E29-8848-8454-AAE1099D3A5A}">
      <dsp:nvSpPr>
        <dsp:cNvPr id="0" name=""/>
        <dsp:cNvSpPr/>
      </dsp:nvSpPr>
      <dsp:spPr>
        <a:xfrm>
          <a:off x="0" y="1876643"/>
          <a:ext cx="6263640" cy="55692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past het kader van bloom toe (OV4) </a:t>
          </a:r>
          <a:endParaRPr lang="en-US" sz="1400" kern="1200"/>
        </a:p>
      </dsp:txBody>
      <dsp:txXfrm>
        <a:off x="27187" y="1903830"/>
        <a:ext cx="6209266" cy="502546"/>
      </dsp:txXfrm>
    </dsp:sp>
    <dsp:sp modelId="{AC18769C-27BF-314B-9B24-AC6FC5D5A5B5}">
      <dsp:nvSpPr>
        <dsp:cNvPr id="0" name=""/>
        <dsp:cNvSpPr/>
      </dsp:nvSpPr>
      <dsp:spPr>
        <a:xfrm>
          <a:off x="0" y="2473883"/>
          <a:ext cx="6263640" cy="556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leerkrachten bouwen rubbrics uit voor alle te evalueren doelen en werken een continuüm uit om in te bewegen</a:t>
          </a:r>
          <a:endParaRPr lang="en-US" sz="1400" kern="1200"/>
        </a:p>
      </dsp:txBody>
      <dsp:txXfrm>
        <a:off x="27187" y="2501070"/>
        <a:ext cx="6209266" cy="502546"/>
      </dsp:txXfrm>
    </dsp:sp>
    <dsp:sp modelId="{39C0B683-A002-DF45-89AA-B7124B4DF387}">
      <dsp:nvSpPr>
        <dsp:cNvPr id="0" name=""/>
        <dsp:cNvSpPr/>
      </dsp:nvSpPr>
      <dsp:spPr>
        <a:xfrm>
          <a:off x="0" y="3071123"/>
          <a:ext cx="6263640" cy="55692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verbindt remediëring en verdieping aan de handelingsplanning van de leerling </a:t>
          </a:r>
          <a:endParaRPr lang="en-US" sz="1400" kern="1200"/>
        </a:p>
      </dsp:txBody>
      <dsp:txXfrm>
        <a:off x="27187" y="3098310"/>
        <a:ext cx="6209266" cy="502546"/>
      </dsp:txXfrm>
    </dsp:sp>
    <dsp:sp modelId="{39263508-FFBE-8E41-90F9-F898443C0D58}">
      <dsp:nvSpPr>
        <dsp:cNvPr id="0" name=""/>
        <dsp:cNvSpPr/>
      </dsp:nvSpPr>
      <dsp:spPr>
        <a:xfrm>
          <a:off x="0" y="3668363"/>
          <a:ext cx="6263640" cy="5569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bekijkt kritisch het handboek en voegt zaken toe op maat van de leerlingen in het buitengewoon onderwijs </a:t>
          </a:r>
          <a:endParaRPr lang="en-US" sz="1400" kern="1200"/>
        </a:p>
      </dsp:txBody>
      <dsp:txXfrm>
        <a:off x="27187" y="3695550"/>
        <a:ext cx="6209266" cy="502546"/>
      </dsp:txXfrm>
    </dsp:sp>
    <dsp:sp modelId="{F1D552BD-C594-3141-9503-A39BE8CD74EC}">
      <dsp:nvSpPr>
        <dsp:cNvPr id="0" name=""/>
        <dsp:cNvSpPr/>
      </dsp:nvSpPr>
      <dsp:spPr>
        <a:xfrm>
          <a:off x="0" y="4265604"/>
          <a:ext cx="6263640" cy="55692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zorgt voor een activiteitsprincipe van 100% tijdens zijn/haar lessen </a:t>
          </a:r>
          <a:endParaRPr lang="en-US" sz="1400" kern="1200"/>
        </a:p>
      </dsp:txBody>
      <dsp:txXfrm>
        <a:off x="27187" y="4292791"/>
        <a:ext cx="6209266" cy="502546"/>
      </dsp:txXfrm>
    </dsp:sp>
    <dsp:sp modelId="{FECABF3D-6D4B-D24B-872D-C84F51F23CB5}">
      <dsp:nvSpPr>
        <dsp:cNvPr id="0" name=""/>
        <dsp:cNvSpPr/>
      </dsp:nvSpPr>
      <dsp:spPr>
        <a:xfrm>
          <a:off x="0" y="4862844"/>
          <a:ext cx="6263640" cy="556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BE" sz="1400" kern="1200"/>
            <a:t>De leerkracht is flexibel en speelt in op veranderende omstandigheden en biedt nog steeds kwaliteitsvol onderwijs (ook bij afwezigheid, bij TOAH, bij schorsing etc.)</a:t>
          </a:r>
          <a:endParaRPr lang="en-US" sz="1400" kern="1200"/>
        </a:p>
      </dsp:txBody>
      <dsp:txXfrm>
        <a:off x="27187" y="4890031"/>
        <a:ext cx="6209266" cy="502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66E8F-5FAB-034C-89BF-6F3A1BD8833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E53E343-6AD0-6A4B-94F6-A617F90C5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DBCB66C-FA0D-E547-A84A-68AE194B41E8}"/>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4A4666E1-FC01-5344-80C7-82D8470CAC6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D5B5E91-2BF1-0E41-9C46-20AA0608DAE4}"/>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19778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0B4D8-DE44-314F-8332-A1D5ADE5F64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961E8E0-0045-7745-8625-326831CCCCC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7ED64E6-3CE0-AD41-A513-7BD5C3E1A3C9}"/>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318E2047-5291-0648-8B8B-9EA2897BC49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3C69BE8-AB8D-4B43-BD43-2A32F57AF3C8}"/>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146057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3C9DEFB-93B6-6349-9E1B-918FAB8CAA7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A501B45-16D1-F34F-B0CD-F9DC0A25439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6EDEA5-4583-384A-8740-0B3CBB3F1814}"/>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930C841A-0FF0-B540-8701-8D89A4A0B1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1232DF7-E050-AE40-BD4A-822D38B581C6}"/>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367891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17824-0A08-E045-AA8F-CC229885A63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2BB078A-0C0A-D246-AFC3-E5DC0025601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6734265-6F93-B44E-9FF7-161AD3C3BAFB}"/>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3D4F3D03-B0F3-5446-A2EB-80421F23669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FE5876E-CC94-5540-B8B4-B56F53626830}"/>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52781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8F628-F1E7-744C-ABBE-0973A5D9891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1889E22-CCCA-534C-A571-5DA96C584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EC48509-4CD0-DF45-9DE6-E156B5BB2CC8}"/>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60942A6A-93C7-D640-8EA6-8F39394AFAB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C7C1E6E-59E8-4C4A-A4A5-51CCAFCA8F3A}"/>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326684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3D5EC-81DE-794B-BBE5-B8A4310197E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AEBF259-D0CC-294B-B3F1-0B7C49B3E42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9BE1843-2029-6A43-BB18-6964868CCDE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F0F4BD63-806B-5242-9226-41FC25DDBB1E}"/>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6" name="Tijdelijke aanduiding voor voettekst 5">
            <a:extLst>
              <a:ext uri="{FF2B5EF4-FFF2-40B4-BE49-F238E27FC236}">
                <a16:creationId xmlns:a16="http://schemas.microsoft.com/office/drawing/2014/main" id="{4C314CA6-31E4-9F42-882F-F6C2C4B592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EF1D957-651E-FD43-96A2-F12423E1090B}"/>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41628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6941D-6A2C-7E48-B84B-CF29D22E568C}"/>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BBF7691-7891-364D-BC5D-1B514F609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E8FFC38-A380-704E-B305-04C0EDD6828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E7C659E-B41F-EB48-B390-012BF1955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3192A-8FAE-5F42-95C2-EA3418B41A1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72106A6-CC58-144E-B0FB-1C942D2DA858}"/>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8" name="Tijdelijke aanduiding voor voettekst 7">
            <a:extLst>
              <a:ext uri="{FF2B5EF4-FFF2-40B4-BE49-F238E27FC236}">
                <a16:creationId xmlns:a16="http://schemas.microsoft.com/office/drawing/2014/main" id="{C7A27BF3-9737-6D4C-922E-157BCBD2D92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28F85562-E1EB-A04F-8603-CDD6DB452BDF}"/>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268399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47921-7E3F-024F-964B-93737F927FA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214F10A-E83A-F248-80C9-DB18487B0BB3}"/>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4" name="Tijdelijke aanduiding voor voettekst 3">
            <a:extLst>
              <a:ext uri="{FF2B5EF4-FFF2-40B4-BE49-F238E27FC236}">
                <a16:creationId xmlns:a16="http://schemas.microsoft.com/office/drawing/2014/main" id="{27E3CDD7-13FA-5C4A-A936-2E5A5DD8B7D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C78C47F-EC85-5D4C-9280-F9892AF1BBD0}"/>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296681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5AE1B3-F0C0-2B43-B1FD-4AF552D1E394}"/>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3" name="Tijdelijke aanduiding voor voettekst 2">
            <a:extLst>
              <a:ext uri="{FF2B5EF4-FFF2-40B4-BE49-F238E27FC236}">
                <a16:creationId xmlns:a16="http://schemas.microsoft.com/office/drawing/2014/main" id="{46224A8E-0834-0548-913E-883A55D9B40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386638A-83D0-3D4E-942A-5E29F685A819}"/>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378768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55B5C-F874-784A-A57F-BB57468E28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3A76732-CACB-FD43-BBE2-A0768FDCA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B67CA4F-E65B-5941-B0E6-10A540D2E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514843-413A-1C4D-99AE-0ED6E0F9C5FD}"/>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6" name="Tijdelijke aanduiding voor voettekst 5">
            <a:extLst>
              <a:ext uri="{FF2B5EF4-FFF2-40B4-BE49-F238E27FC236}">
                <a16:creationId xmlns:a16="http://schemas.microsoft.com/office/drawing/2014/main" id="{873CF6DD-97C4-9A42-A5DF-94CCDFB59AD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E9870BA-B2D4-2E43-BE4A-9B14B4C9E32D}"/>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73280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E4AE6-2A21-1C47-98B2-B10E45182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122D4636-629C-AD47-A143-167B444B2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DE77BA6-29E5-BD45-A9BF-FF0B402AA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2412A4-8ED9-B047-8A08-08E8A837B9FE}"/>
              </a:ext>
            </a:extLst>
          </p:cNvPr>
          <p:cNvSpPr>
            <a:spLocks noGrp="1"/>
          </p:cNvSpPr>
          <p:nvPr>
            <p:ph type="dt" sz="half" idx="10"/>
          </p:nvPr>
        </p:nvSpPr>
        <p:spPr/>
        <p:txBody>
          <a:bodyPr/>
          <a:lstStyle/>
          <a:p>
            <a:fld id="{A35F5B84-6301-884A-BE47-45D14EC4428F}" type="datetimeFigureOut">
              <a:rPr lang="nl-BE" smtClean="0"/>
              <a:t>23/11/2021</a:t>
            </a:fld>
            <a:endParaRPr lang="nl-BE"/>
          </a:p>
        </p:txBody>
      </p:sp>
      <p:sp>
        <p:nvSpPr>
          <p:cNvPr id="6" name="Tijdelijke aanduiding voor voettekst 5">
            <a:extLst>
              <a:ext uri="{FF2B5EF4-FFF2-40B4-BE49-F238E27FC236}">
                <a16:creationId xmlns:a16="http://schemas.microsoft.com/office/drawing/2014/main" id="{11FF6EFA-A46C-DB47-BF58-E7E89B342FF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6E84514-F706-9E40-8317-9EEE1148A3D4}"/>
              </a:ext>
            </a:extLst>
          </p:cNvPr>
          <p:cNvSpPr>
            <a:spLocks noGrp="1"/>
          </p:cNvSpPr>
          <p:nvPr>
            <p:ph type="sldNum" sz="quarter" idx="12"/>
          </p:nvPr>
        </p:nvSpPr>
        <p:spPr/>
        <p:txBody>
          <a:bodyPr/>
          <a:lstStyle/>
          <a:p>
            <a:fld id="{17915420-1C95-7345-BBB1-D5CC8B9371E3}" type="slidenum">
              <a:rPr lang="nl-BE" smtClean="0"/>
              <a:t>‹nr.›</a:t>
            </a:fld>
            <a:endParaRPr lang="nl-BE"/>
          </a:p>
        </p:txBody>
      </p:sp>
    </p:spTree>
    <p:extLst>
      <p:ext uri="{BB962C8B-B14F-4D97-AF65-F5344CB8AC3E}">
        <p14:creationId xmlns:p14="http://schemas.microsoft.com/office/powerpoint/2010/main" val="345989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974A78-4527-5142-B042-942C729B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FCB8663-94D4-8746-829C-5163BD67C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25D018-E138-9749-964E-2B98C7A8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F5B84-6301-884A-BE47-45D14EC4428F}" type="datetimeFigureOut">
              <a:rPr lang="nl-BE" smtClean="0"/>
              <a:t>23/11/2021</a:t>
            </a:fld>
            <a:endParaRPr lang="nl-BE"/>
          </a:p>
        </p:txBody>
      </p:sp>
      <p:sp>
        <p:nvSpPr>
          <p:cNvPr id="5" name="Tijdelijke aanduiding voor voettekst 4">
            <a:extLst>
              <a:ext uri="{FF2B5EF4-FFF2-40B4-BE49-F238E27FC236}">
                <a16:creationId xmlns:a16="http://schemas.microsoft.com/office/drawing/2014/main" id="{630F382E-08AA-0F44-A58A-F6A3FA9C8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B31D71A-4DB1-A645-9FDC-89723DDB5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5420-1C95-7345-BBB1-D5CC8B9371E3}" type="slidenum">
              <a:rPr lang="nl-BE" smtClean="0"/>
              <a:t>‹nr.›</a:t>
            </a:fld>
            <a:endParaRPr lang="nl-BE"/>
          </a:p>
        </p:txBody>
      </p:sp>
    </p:spTree>
    <p:extLst>
      <p:ext uri="{BB962C8B-B14F-4D97-AF65-F5344CB8AC3E}">
        <p14:creationId xmlns:p14="http://schemas.microsoft.com/office/powerpoint/2010/main" val="38631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phTtyx0BxnY?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O Spectrum Buggenhout | AGION">
            <a:extLst>
              <a:ext uri="{FF2B5EF4-FFF2-40B4-BE49-F238E27FC236}">
                <a16:creationId xmlns:a16="http://schemas.microsoft.com/office/drawing/2014/main" id="{C5A5E7E5-2E34-4942-9E5C-F626382E1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753F818-A768-D542-A50C-5BBE1492361B}"/>
              </a:ext>
            </a:extLst>
          </p:cNvPr>
          <p:cNvSpPr txBox="1"/>
          <p:nvPr/>
        </p:nvSpPr>
        <p:spPr>
          <a:xfrm>
            <a:off x="3315453" y="5345781"/>
            <a:ext cx="8743950" cy="1200329"/>
          </a:xfrm>
          <a:prstGeom prst="rect">
            <a:avLst/>
          </a:prstGeom>
          <a:noFill/>
        </p:spPr>
        <p:txBody>
          <a:bodyPr wrap="square" rtlCol="0">
            <a:spAutoFit/>
          </a:bodyPr>
          <a:lstStyle/>
          <a:p>
            <a:pPr algn="r"/>
            <a:endParaRPr lang="nl-BE" sz="3600" dirty="0"/>
          </a:p>
          <a:p>
            <a:pPr algn="r"/>
            <a:r>
              <a:rPr lang="nl-BE" sz="3600" dirty="0"/>
              <a:t>Richtpunt campus Buggenhout: 2026-2027</a:t>
            </a:r>
          </a:p>
        </p:txBody>
      </p:sp>
      <p:sp>
        <p:nvSpPr>
          <p:cNvPr id="3" name="Tekstvak 2">
            <a:extLst>
              <a:ext uri="{FF2B5EF4-FFF2-40B4-BE49-F238E27FC236}">
                <a16:creationId xmlns:a16="http://schemas.microsoft.com/office/drawing/2014/main" id="{6B729F67-3C89-0040-9905-110FFD653666}"/>
              </a:ext>
            </a:extLst>
          </p:cNvPr>
          <p:cNvSpPr txBox="1"/>
          <p:nvPr/>
        </p:nvSpPr>
        <p:spPr>
          <a:xfrm>
            <a:off x="0" y="127224"/>
            <a:ext cx="4812632" cy="369332"/>
          </a:xfrm>
          <a:prstGeom prst="rect">
            <a:avLst/>
          </a:prstGeom>
          <a:noFill/>
        </p:spPr>
        <p:txBody>
          <a:bodyPr wrap="square" rtlCol="0">
            <a:spAutoFit/>
          </a:bodyPr>
          <a:lstStyle/>
          <a:p>
            <a:r>
              <a:rPr lang="nl-BE" dirty="0"/>
              <a:t>Droomoefening schooljaar 2021-2022</a:t>
            </a:r>
          </a:p>
        </p:txBody>
      </p:sp>
    </p:spTree>
    <p:extLst>
      <p:ext uri="{BB962C8B-B14F-4D97-AF65-F5344CB8AC3E}">
        <p14:creationId xmlns:p14="http://schemas.microsoft.com/office/powerpoint/2010/main" val="347796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585AC56-14E9-6348-8414-C4E1CC517D00}"/>
              </a:ext>
            </a:extLst>
          </p:cNvPr>
          <p:cNvSpPr>
            <a:spLocks noGrp="1"/>
          </p:cNvSpPr>
          <p:nvPr>
            <p:ph type="title"/>
          </p:nvPr>
        </p:nvSpPr>
        <p:spPr>
          <a:xfrm>
            <a:off x="1383564" y="348865"/>
            <a:ext cx="9718111" cy="1576446"/>
          </a:xfrm>
        </p:spPr>
        <p:txBody>
          <a:bodyPr anchor="ctr">
            <a:normAutofit/>
          </a:bodyPr>
          <a:lstStyle/>
          <a:p>
            <a:endParaRPr lang="nl-BE" sz="4000" dirty="0">
              <a:solidFill>
                <a:srgbClr val="FFFFFF"/>
              </a:solidFill>
            </a:endParaRPr>
          </a:p>
        </p:txBody>
      </p:sp>
      <p:graphicFrame>
        <p:nvGraphicFramePr>
          <p:cNvPr id="5" name="Tijdelijke aanduiding voor inhoud 2">
            <a:extLst>
              <a:ext uri="{FF2B5EF4-FFF2-40B4-BE49-F238E27FC236}">
                <a16:creationId xmlns:a16="http://schemas.microsoft.com/office/drawing/2014/main" id="{30AAD83D-4BC5-4CB8-8FB8-DC1DC9981D1C}"/>
              </a:ext>
            </a:extLst>
          </p:cNvPr>
          <p:cNvGraphicFramePr>
            <a:graphicFrameLocks noGrp="1"/>
          </p:cNvGraphicFramePr>
          <p:nvPr>
            <p:ph idx="1"/>
            <p:extLst>
              <p:ext uri="{D42A27DB-BD31-4B8C-83A1-F6EECF244321}">
                <p14:modId xmlns:p14="http://schemas.microsoft.com/office/powerpoint/2010/main" val="37604465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8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0FC95-F9A6-0344-9029-060121BB07DF}"/>
              </a:ext>
            </a:extLst>
          </p:cNvPr>
          <p:cNvSpPr>
            <a:spLocks noGrp="1"/>
          </p:cNvSpPr>
          <p:nvPr>
            <p:ph type="title"/>
          </p:nvPr>
        </p:nvSpPr>
        <p:spPr>
          <a:xfrm>
            <a:off x="524741" y="620392"/>
            <a:ext cx="3808268" cy="5504688"/>
          </a:xfrm>
        </p:spPr>
        <p:txBody>
          <a:bodyPr>
            <a:normAutofit/>
          </a:bodyPr>
          <a:lstStyle/>
          <a:p>
            <a:r>
              <a:rPr lang="nl-BE" sz="5100">
                <a:solidFill>
                  <a:schemeClr val="accent5"/>
                </a:solidFill>
              </a:rPr>
              <a:t>Professionele inspanningen gaan verder dan de lessen alleen…</a:t>
            </a:r>
          </a:p>
        </p:txBody>
      </p:sp>
      <p:graphicFrame>
        <p:nvGraphicFramePr>
          <p:cNvPr id="5" name="Tijdelijke aanduiding voor inhoud 2">
            <a:extLst>
              <a:ext uri="{FF2B5EF4-FFF2-40B4-BE49-F238E27FC236}">
                <a16:creationId xmlns:a16="http://schemas.microsoft.com/office/drawing/2014/main" id="{257A3F89-BF19-43F1-9B40-8707AAF0E294}"/>
              </a:ext>
            </a:extLst>
          </p:cNvPr>
          <p:cNvGraphicFramePr>
            <a:graphicFrameLocks noGrp="1"/>
          </p:cNvGraphicFramePr>
          <p:nvPr>
            <p:ph idx="1"/>
            <p:extLst>
              <p:ext uri="{D42A27DB-BD31-4B8C-83A1-F6EECF244321}">
                <p14:modId xmlns:p14="http://schemas.microsoft.com/office/powerpoint/2010/main" val="10931541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15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6E37523-04C4-874B-9845-16D7C19AD802}"/>
              </a:ext>
            </a:extLst>
          </p:cNvPr>
          <p:cNvSpPr>
            <a:spLocks noGrp="1"/>
          </p:cNvSpPr>
          <p:nvPr>
            <p:ph type="title"/>
          </p:nvPr>
        </p:nvSpPr>
        <p:spPr>
          <a:xfrm>
            <a:off x="777240" y="694944"/>
            <a:ext cx="6610388" cy="1042416"/>
          </a:xfrm>
        </p:spPr>
        <p:txBody>
          <a:bodyPr>
            <a:normAutofit/>
          </a:bodyPr>
          <a:lstStyle/>
          <a:p>
            <a:r>
              <a:rPr lang="nl-BE" sz="4200" dirty="0">
                <a:solidFill>
                  <a:srgbClr val="FFFFFF"/>
                </a:solidFill>
              </a:rPr>
              <a:t>Kwaliteitsvol onderwijs</a:t>
            </a:r>
          </a:p>
        </p:txBody>
      </p:sp>
      <p:sp>
        <p:nvSpPr>
          <p:cNvPr id="25" name="Rectangle 2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467FA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467FA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E70C49B8-BC8A-EC40-993A-3DFDF82EB566}"/>
              </a:ext>
            </a:extLst>
          </p:cNvPr>
          <p:cNvPicPr>
            <a:picLocks noChangeAspect="1"/>
          </p:cNvPicPr>
          <p:nvPr/>
        </p:nvPicPr>
        <p:blipFill>
          <a:blip r:embed="rId2"/>
          <a:stretch>
            <a:fillRect/>
          </a:stretch>
        </p:blipFill>
        <p:spPr>
          <a:xfrm>
            <a:off x="670142" y="2420994"/>
            <a:ext cx="6795370" cy="3686488"/>
          </a:xfrm>
          <a:prstGeom prst="rect">
            <a:avLst/>
          </a:prstGeom>
        </p:spPr>
      </p:pic>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E071E38A-DE22-4754-A9D7-2A6042AFFBC3}"/>
              </a:ext>
            </a:extLst>
          </p:cNvPr>
          <p:cNvSpPr>
            <a:spLocks noGrp="1"/>
          </p:cNvSpPr>
          <p:nvPr>
            <p:ph idx="1"/>
          </p:nvPr>
        </p:nvSpPr>
        <p:spPr>
          <a:xfrm>
            <a:off x="8109311" y="2393792"/>
            <a:ext cx="3360212" cy="3740893"/>
          </a:xfrm>
        </p:spPr>
        <p:txBody>
          <a:bodyPr anchor="ctr">
            <a:normAutofit/>
          </a:bodyPr>
          <a:lstStyle/>
          <a:p>
            <a:r>
              <a:rPr lang="en-US" sz="1800" dirty="0"/>
              <a:t>De </a:t>
            </a:r>
            <a:r>
              <a:rPr lang="en-US" sz="1800" dirty="0" err="1"/>
              <a:t>leerkracht</a:t>
            </a:r>
            <a:r>
              <a:rPr lang="en-US" sz="1800" dirty="0"/>
              <a:t> past elk </a:t>
            </a:r>
            <a:r>
              <a:rPr lang="en-US" sz="1800" dirty="0" err="1"/>
              <a:t>onderdeel</a:t>
            </a:r>
            <a:r>
              <a:rPr lang="en-US" sz="1800" dirty="0"/>
              <a:t> van de </a:t>
            </a:r>
            <a:r>
              <a:rPr lang="en-US" sz="1800" dirty="0" err="1"/>
              <a:t>doelstellingen</a:t>
            </a:r>
            <a:r>
              <a:rPr lang="en-US" sz="1800" dirty="0"/>
              <a:t> toe </a:t>
            </a:r>
            <a:r>
              <a:rPr lang="en-US" sz="1800" dirty="0" err="1"/>
              <a:t>en</a:t>
            </a:r>
            <a:r>
              <a:rPr lang="en-US" sz="1800" dirty="0"/>
              <a:t> </a:t>
            </a:r>
            <a:r>
              <a:rPr lang="en-US" sz="1800" dirty="0" err="1"/>
              <a:t>zorgt</a:t>
            </a:r>
            <a:r>
              <a:rPr lang="en-US" sz="1800" dirty="0"/>
              <a:t> </a:t>
            </a:r>
            <a:r>
              <a:rPr lang="en-US" sz="1800" dirty="0" err="1"/>
              <a:t>dat</a:t>
            </a:r>
            <a:r>
              <a:rPr lang="en-US" sz="1800" dirty="0"/>
              <a:t> de </a:t>
            </a:r>
            <a:r>
              <a:rPr lang="en-US" sz="1800" dirty="0" err="1"/>
              <a:t>leerlingen</a:t>
            </a:r>
            <a:r>
              <a:rPr lang="en-US" sz="1800" dirty="0"/>
              <a:t> die </a:t>
            </a:r>
            <a:r>
              <a:rPr lang="en-US" sz="1800" dirty="0" err="1"/>
              <a:t>effectief</a:t>
            </a:r>
            <a:r>
              <a:rPr lang="en-US" sz="1800" dirty="0"/>
              <a:t> </a:t>
            </a:r>
            <a:r>
              <a:rPr lang="en-US" sz="1800" dirty="0" err="1"/>
              <a:t>verwerven</a:t>
            </a:r>
            <a:r>
              <a:rPr lang="en-US" sz="1800" dirty="0"/>
              <a:t> (al dan </a:t>
            </a:r>
            <a:r>
              <a:rPr lang="en-US" sz="1800" dirty="0" err="1"/>
              <a:t>niet</a:t>
            </a:r>
            <a:r>
              <a:rPr lang="en-US" sz="1800" dirty="0"/>
              <a:t> op het </a:t>
            </a:r>
            <a:r>
              <a:rPr lang="en-US" sz="1800" dirty="0" err="1"/>
              <a:t>desbetreffende</a:t>
            </a:r>
            <a:r>
              <a:rPr lang="en-US" sz="1800" dirty="0"/>
              <a:t> </a:t>
            </a:r>
            <a:r>
              <a:rPr lang="en-US" sz="1800" dirty="0" err="1"/>
              <a:t>niveau</a:t>
            </a:r>
            <a:r>
              <a:rPr lang="en-US" sz="1800" dirty="0"/>
              <a:t> van Bloom), </a:t>
            </a:r>
            <a:r>
              <a:rPr lang="en-US" sz="1800" dirty="0" err="1"/>
              <a:t>rekening</a:t>
            </a:r>
            <a:r>
              <a:rPr lang="en-US" sz="1800" dirty="0"/>
              <a:t> </a:t>
            </a:r>
            <a:r>
              <a:rPr lang="en-US" sz="1800" dirty="0" err="1"/>
              <a:t>houdend</a:t>
            </a:r>
            <a:r>
              <a:rPr lang="en-US" sz="1800" dirty="0"/>
              <a:t> met de </a:t>
            </a:r>
            <a:r>
              <a:rPr lang="en-US" sz="1800" dirty="0" err="1"/>
              <a:t>principes</a:t>
            </a:r>
            <a:r>
              <a:rPr lang="en-US" sz="1800" dirty="0"/>
              <a:t> van de </a:t>
            </a:r>
            <a:r>
              <a:rPr lang="en-US" sz="1800" dirty="0" err="1"/>
              <a:t>handelingsplanning</a:t>
            </a:r>
            <a:endParaRPr lang="en-US" sz="1800" dirty="0"/>
          </a:p>
        </p:txBody>
      </p:sp>
    </p:spTree>
    <p:extLst>
      <p:ext uri="{BB962C8B-B14F-4D97-AF65-F5344CB8AC3E}">
        <p14:creationId xmlns:p14="http://schemas.microsoft.com/office/powerpoint/2010/main" val="42459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F4F416-67AC-7C44-97F3-54055ED715E0}"/>
              </a:ext>
            </a:extLst>
          </p:cNvPr>
          <p:cNvSpPr>
            <a:spLocks noGrp="1"/>
          </p:cNvSpPr>
          <p:nvPr>
            <p:ph type="title"/>
          </p:nvPr>
        </p:nvSpPr>
        <p:spPr>
          <a:xfrm>
            <a:off x="793662" y="386930"/>
            <a:ext cx="10066122" cy="1298448"/>
          </a:xfrm>
        </p:spPr>
        <p:txBody>
          <a:bodyPr anchor="b">
            <a:normAutofit/>
          </a:bodyPr>
          <a:lstStyle/>
          <a:p>
            <a:r>
              <a:rPr lang="nl-BE" sz="4800"/>
              <a:t>Kwaliteitsvol buitengewoon onderwijs</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40D0153-F819-404A-B97F-F8F549FA8E61}"/>
              </a:ext>
            </a:extLst>
          </p:cNvPr>
          <p:cNvSpPr>
            <a:spLocks noGrp="1"/>
          </p:cNvSpPr>
          <p:nvPr>
            <p:ph idx="1"/>
          </p:nvPr>
        </p:nvSpPr>
        <p:spPr>
          <a:xfrm>
            <a:off x="793661" y="2599509"/>
            <a:ext cx="4530898" cy="3639450"/>
          </a:xfrm>
        </p:spPr>
        <p:txBody>
          <a:bodyPr anchor="ctr">
            <a:normAutofit/>
          </a:bodyPr>
          <a:lstStyle/>
          <a:p>
            <a:r>
              <a:rPr lang="nl-BE" sz="2000" dirty="0"/>
              <a:t>Een doelgerichtheid in de vorm van de vastgelegde doelenkaders door de overheid als fase van de handelingsplanning in kwaliteitsvol onderwijs, niet als enige fase:  de leerkracht doorloopt in functie van de lespraktijk alle fasen van handelingsplanning</a:t>
            </a:r>
          </a:p>
        </p:txBody>
      </p:sp>
      <p:pic>
        <p:nvPicPr>
          <p:cNvPr id="7170" name="Picture 2" descr="Handelingsplanning in het buitengewoon onderwijs: wat als de cirkel  vierkant draait? – Klasse">
            <a:extLst>
              <a:ext uri="{FF2B5EF4-FFF2-40B4-BE49-F238E27FC236}">
                <a16:creationId xmlns:a16="http://schemas.microsoft.com/office/drawing/2014/main" id="{E7E1F81C-855D-7443-90B9-B71A70C6D5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4476"/>
            <a:ext cx="5150277" cy="289380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4A3B2-F598-744D-B5A3-D6ED95BB8EB0}"/>
              </a:ext>
            </a:extLst>
          </p:cNvPr>
          <p:cNvSpPr>
            <a:spLocks noGrp="1"/>
          </p:cNvSpPr>
          <p:nvPr>
            <p:ph type="title"/>
          </p:nvPr>
        </p:nvSpPr>
        <p:spPr>
          <a:xfrm>
            <a:off x="524740" y="620392"/>
            <a:ext cx="4568467" cy="5504688"/>
          </a:xfrm>
        </p:spPr>
        <p:txBody>
          <a:bodyPr>
            <a:normAutofit/>
          </a:bodyPr>
          <a:lstStyle/>
          <a:p>
            <a:r>
              <a:rPr lang="nl-BE" sz="6000" dirty="0">
                <a:solidFill>
                  <a:schemeClr val="accent5"/>
                </a:solidFill>
              </a:rPr>
              <a:t>Concretiseren van kwaliteitsvol onderwijs</a:t>
            </a:r>
          </a:p>
        </p:txBody>
      </p:sp>
      <p:graphicFrame>
        <p:nvGraphicFramePr>
          <p:cNvPr id="5" name="Tijdelijke aanduiding voor inhoud 2">
            <a:extLst>
              <a:ext uri="{FF2B5EF4-FFF2-40B4-BE49-F238E27FC236}">
                <a16:creationId xmlns:a16="http://schemas.microsoft.com/office/drawing/2014/main" id="{8DBAB2DF-8B3B-4F4F-B9CE-26DDE0D0D1BD}"/>
              </a:ext>
            </a:extLst>
          </p:cNvPr>
          <p:cNvGraphicFramePr>
            <a:graphicFrameLocks noGrp="1"/>
          </p:cNvGraphicFramePr>
          <p:nvPr>
            <p:ph idx="1"/>
            <p:extLst>
              <p:ext uri="{D42A27DB-BD31-4B8C-83A1-F6EECF244321}">
                <p14:modId xmlns:p14="http://schemas.microsoft.com/office/powerpoint/2010/main" val="262972514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8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7AF20FD-786A-574A-AC75-0BB88BE09916}"/>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Met een sterke voet in de maatschappij…</a:t>
            </a:r>
          </a:p>
        </p:txBody>
      </p:sp>
      <p:sp>
        <p:nvSpPr>
          <p:cNvPr id="4" name="Tekstvak 3">
            <a:extLst>
              <a:ext uri="{FF2B5EF4-FFF2-40B4-BE49-F238E27FC236}">
                <a16:creationId xmlns:a16="http://schemas.microsoft.com/office/drawing/2014/main" id="{EC11EDB7-C34D-A44A-9184-BD04ECEE794E}"/>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err="1"/>
              <a:t>Sterke</a:t>
            </a:r>
            <a:r>
              <a:rPr lang="en-US" sz="1700" dirty="0"/>
              <a:t> ABO </a:t>
            </a:r>
            <a:r>
              <a:rPr lang="en-US" sz="1700" dirty="0" err="1"/>
              <a:t>werking</a:t>
            </a:r>
            <a:endParaRPr lang="en-US" sz="1700" dirty="0"/>
          </a:p>
          <a:p>
            <a:pPr indent="-228600">
              <a:lnSpc>
                <a:spcPct val="90000"/>
              </a:lnSpc>
              <a:spcAft>
                <a:spcPts val="600"/>
              </a:spcAft>
              <a:buFont typeface="Arial" panose="020B0604020202020204" pitchFamily="34" charset="0"/>
              <a:buChar char="•"/>
            </a:pPr>
            <a:r>
              <a:rPr lang="en-US" sz="1700" dirty="0" err="1"/>
              <a:t>Samenwerking</a:t>
            </a:r>
            <a:r>
              <a:rPr lang="en-US" sz="1700" dirty="0"/>
              <a:t> met </a:t>
            </a:r>
            <a:r>
              <a:rPr lang="en-US" sz="1700" dirty="0" err="1"/>
              <a:t>stageplaatsen</a:t>
            </a:r>
            <a:r>
              <a:rPr lang="en-US" sz="1700" dirty="0"/>
              <a:t>, </a:t>
            </a:r>
            <a:r>
              <a:rPr lang="en-US" sz="1700" dirty="0" err="1"/>
              <a:t>samenwerking</a:t>
            </a:r>
            <a:r>
              <a:rPr lang="en-US" sz="1700" dirty="0"/>
              <a:t> met de VDAB met GTB, </a:t>
            </a:r>
            <a:r>
              <a:rPr lang="en-US" sz="1700" dirty="0" err="1"/>
              <a:t>samenwerking</a:t>
            </a:r>
            <a:r>
              <a:rPr lang="en-US" sz="1700" dirty="0"/>
              <a:t> </a:t>
            </a:r>
            <a:r>
              <a:rPr lang="en-US" sz="1700" dirty="0" err="1"/>
              <a:t>maatwerkbedrijven</a:t>
            </a:r>
            <a:r>
              <a:rPr lang="en-US" sz="1700" dirty="0"/>
              <a:t>, </a:t>
            </a:r>
            <a:r>
              <a:rPr lang="en-US" sz="1700" dirty="0" err="1"/>
              <a:t>samenwerking</a:t>
            </a:r>
            <a:r>
              <a:rPr lang="en-US" sz="1700" dirty="0"/>
              <a:t> met </a:t>
            </a:r>
            <a:r>
              <a:rPr lang="en-US" sz="1700" dirty="0" err="1"/>
              <a:t>externe</a:t>
            </a:r>
            <a:r>
              <a:rPr lang="en-US" sz="1700" dirty="0"/>
              <a:t> </a:t>
            </a:r>
            <a:r>
              <a:rPr lang="en-US" sz="1700" dirty="0" err="1"/>
              <a:t>jurry’s</a:t>
            </a:r>
            <a:r>
              <a:rPr lang="en-US" sz="1700" dirty="0"/>
              <a:t> </a:t>
            </a:r>
            <a:r>
              <a:rPr lang="en-US" sz="1700" dirty="0" err="1"/>
              <a:t>voor</a:t>
            </a:r>
            <a:r>
              <a:rPr lang="en-US" sz="1700" dirty="0"/>
              <a:t> GIP </a:t>
            </a:r>
            <a:r>
              <a:rPr lang="en-US" sz="1700" dirty="0" err="1"/>
              <a:t>en</a:t>
            </a:r>
            <a:r>
              <a:rPr lang="en-US" sz="1700" dirty="0"/>
              <a:t> </a:t>
            </a:r>
            <a:r>
              <a:rPr lang="en-US" sz="1700" dirty="0" err="1"/>
              <a:t>kwalificatieproef</a:t>
            </a:r>
            <a:r>
              <a:rPr lang="en-US" sz="1700" dirty="0"/>
              <a:t> </a:t>
            </a:r>
          </a:p>
          <a:p>
            <a:pPr indent="-228600">
              <a:lnSpc>
                <a:spcPct val="90000"/>
              </a:lnSpc>
              <a:spcAft>
                <a:spcPts val="600"/>
              </a:spcAft>
              <a:buFont typeface="Arial" panose="020B0604020202020204" pitchFamily="34" charset="0"/>
              <a:buChar char="•"/>
            </a:pPr>
            <a:r>
              <a:rPr lang="en-US" sz="1700" dirty="0" err="1"/>
              <a:t>Samenwerking</a:t>
            </a:r>
            <a:r>
              <a:rPr lang="en-US" sz="1700" dirty="0"/>
              <a:t> </a:t>
            </a:r>
            <a:r>
              <a:rPr lang="en-US" sz="1700" dirty="0" err="1"/>
              <a:t>lokale</a:t>
            </a:r>
            <a:r>
              <a:rPr lang="en-US" sz="1700" dirty="0"/>
              <a:t> partners in de </a:t>
            </a:r>
            <a:r>
              <a:rPr lang="en-US" sz="1700" dirty="0" err="1"/>
              <a:t>schoolraad</a:t>
            </a:r>
            <a:endParaRPr lang="en-US" sz="1700" dirty="0"/>
          </a:p>
          <a:p>
            <a:pPr indent="-228600">
              <a:lnSpc>
                <a:spcPct val="90000"/>
              </a:lnSpc>
              <a:spcAft>
                <a:spcPts val="600"/>
              </a:spcAft>
              <a:buFont typeface="Arial" panose="020B0604020202020204" pitchFamily="34" charset="0"/>
              <a:buChar char="•"/>
            </a:pPr>
            <a:r>
              <a:rPr lang="en-US" sz="1700" dirty="0" err="1"/>
              <a:t>Inzetten</a:t>
            </a:r>
            <a:r>
              <a:rPr lang="en-US" sz="1700" dirty="0"/>
              <a:t> op </a:t>
            </a:r>
            <a:r>
              <a:rPr lang="en-US" sz="1700" dirty="0" err="1"/>
              <a:t>een</a:t>
            </a:r>
            <a:r>
              <a:rPr lang="en-US" sz="1700" dirty="0"/>
              <a:t> </a:t>
            </a:r>
            <a:r>
              <a:rPr lang="en-US" sz="1700" dirty="0" err="1"/>
              <a:t>maatschappelijk</a:t>
            </a:r>
            <a:r>
              <a:rPr lang="en-US" sz="1700" dirty="0"/>
              <a:t> relevant </a:t>
            </a:r>
            <a:r>
              <a:rPr lang="en-US" sz="1700" dirty="0" err="1"/>
              <a:t>aanbod</a:t>
            </a:r>
            <a:r>
              <a:rPr lang="en-US" sz="1700" dirty="0"/>
              <a:t> (</a:t>
            </a:r>
            <a:r>
              <a:rPr lang="en-US" sz="1700" dirty="0" err="1"/>
              <a:t>rekening</a:t>
            </a:r>
            <a:r>
              <a:rPr lang="en-US" sz="1700" dirty="0"/>
              <a:t> mee </a:t>
            </a:r>
            <a:r>
              <a:rPr lang="en-US" sz="1700" dirty="0" err="1"/>
              <a:t>houden</a:t>
            </a:r>
            <a:r>
              <a:rPr lang="en-US" sz="1700" dirty="0"/>
              <a:t> in </a:t>
            </a:r>
            <a:r>
              <a:rPr lang="en-US" sz="1700" dirty="0" err="1"/>
              <a:t>doelenselectie</a:t>
            </a:r>
            <a:r>
              <a:rPr lang="en-US" sz="1700" dirty="0"/>
              <a:t>) </a:t>
            </a:r>
          </a:p>
          <a:p>
            <a:pPr indent="-228600">
              <a:lnSpc>
                <a:spcPct val="90000"/>
              </a:lnSpc>
              <a:spcAft>
                <a:spcPts val="600"/>
              </a:spcAft>
              <a:buFont typeface="Arial" panose="020B0604020202020204" pitchFamily="34" charset="0"/>
              <a:buChar char="•"/>
            </a:pPr>
            <a:r>
              <a:rPr lang="en-US" sz="1700" dirty="0" err="1"/>
              <a:t>Uitwerken</a:t>
            </a:r>
            <a:r>
              <a:rPr lang="en-US" sz="1700" dirty="0"/>
              <a:t> </a:t>
            </a:r>
            <a:r>
              <a:rPr lang="en-US" sz="1700" dirty="0" err="1"/>
              <a:t>bruikbaar</a:t>
            </a:r>
            <a:r>
              <a:rPr lang="en-US" sz="1700" dirty="0"/>
              <a:t> </a:t>
            </a:r>
            <a:r>
              <a:rPr lang="en-US" sz="1700" dirty="0" err="1"/>
              <a:t>lesmateriaal</a:t>
            </a:r>
            <a:r>
              <a:rPr lang="en-US" sz="1700" dirty="0"/>
              <a:t> </a:t>
            </a:r>
            <a:r>
              <a:rPr lang="en-US" sz="1700" dirty="0" err="1"/>
              <a:t>ook</a:t>
            </a:r>
            <a:r>
              <a:rPr lang="en-US" sz="1700" dirty="0"/>
              <a:t> </a:t>
            </a:r>
            <a:r>
              <a:rPr lang="en-US" sz="1700" dirty="0" err="1"/>
              <a:t>voor</a:t>
            </a:r>
            <a:r>
              <a:rPr lang="en-US" sz="1700" dirty="0"/>
              <a:t> </a:t>
            </a:r>
            <a:r>
              <a:rPr lang="en-US" sz="1700" dirty="0" err="1"/>
              <a:t>toekomst</a:t>
            </a:r>
            <a:r>
              <a:rPr lang="en-US" sz="1700" dirty="0"/>
              <a:t> </a:t>
            </a:r>
            <a:r>
              <a:rPr lang="en-US" sz="1700" dirty="0" err="1"/>
              <a:t>leerlingen</a:t>
            </a:r>
            <a:r>
              <a:rPr lang="en-US" sz="1700" dirty="0"/>
              <a:t>, </a:t>
            </a:r>
          </a:p>
          <a:p>
            <a:pPr indent="-228600">
              <a:lnSpc>
                <a:spcPct val="90000"/>
              </a:lnSpc>
              <a:spcAft>
                <a:spcPts val="600"/>
              </a:spcAft>
              <a:buFont typeface="Arial" panose="020B0604020202020204" pitchFamily="34" charset="0"/>
              <a:buChar char="•"/>
            </a:pPr>
            <a:r>
              <a:rPr lang="en-US" sz="1700" dirty="0" err="1"/>
              <a:t>Schoolverlatersmap</a:t>
            </a:r>
            <a:r>
              <a:rPr lang="en-US" sz="1700" dirty="0"/>
              <a:t> </a:t>
            </a:r>
          </a:p>
          <a:p>
            <a:pPr indent="-228600">
              <a:lnSpc>
                <a:spcPct val="90000"/>
              </a:lnSpc>
              <a:spcAft>
                <a:spcPts val="600"/>
              </a:spcAft>
              <a:buFont typeface="Arial" panose="020B0604020202020204" pitchFamily="34" charset="0"/>
              <a:buChar char="•"/>
            </a:pPr>
            <a:r>
              <a:rPr lang="en-US" sz="1700" dirty="0"/>
              <a:t>GOK </a:t>
            </a:r>
            <a:r>
              <a:rPr lang="en-US" sz="1700" dirty="0" err="1"/>
              <a:t>als</a:t>
            </a:r>
            <a:r>
              <a:rPr lang="en-US" sz="1700" dirty="0"/>
              <a:t> </a:t>
            </a:r>
            <a:r>
              <a:rPr lang="en-US" sz="1700" dirty="0" err="1"/>
              <a:t>toetssteen</a:t>
            </a:r>
            <a:r>
              <a:rPr lang="en-US" sz="1700" dirty="0"/>
              <a:t> </a:t>
            </a:r>
            <a:r>
              <a:rPr lang="en-US" sz="1700" dirty="0" err="1"/>
              <a:t>voor</a:t>
            </a:r>
            <a:r>
              <a:rPr lang="en-US" sz="1700" dirty="0"/>
              <a:t> </a:t>
            </a:r>
            <a:r>
              <a:rPr lang="en-US" sz="1700" dirty="0" err="1"/>
              <a:t>deze</a:t>
            </a:r>
            <a:r>
              <a:rPr lang="en-US" sz="1700" dirty="0"/>
              <a:t> </a:t>
            </a:r>
            <a:r>
              <a:rPr lang="en-US" sz="1700" dirty="0" err="1"/>
              <a:t>doelstelling</a:t>
            </a:r>
            <a:r>
              <a:rPr lang="en-US" sz="1700" dirty="0"/>
              <a:t>: </a:t>
            </a:r>
            <a:r>
              <a:rPr lang="en-US" sz="1700" dirty="0" err="1"/>
              <a:t>vanuit</a:t>
            </a:r>
            <a:r>
              <a:rPr lang="en-US" sz="1700" dirty="0"/>
              <a:t> de PCDA </a:t>
            </a:r>
            <a:r>
              <a:rPr lang="en-US" sz="1700" dirty="0" err="1"/>
              <a:t>cirkel</a:t>
            </a:r>
            <a:r>
              <a:rPr lang="en-US" sz="1700" dirty="0"/>
              <a:t> </a:t>
            </a:r>
            <a:r>
              <a:rPr lang="en-US" sz="1700" dirty="0" err="1"/>
              <a:t>vorm</a:t>
            </a:r>
            <a:r>
              <a:rPr lang="en-US" sz="1700" dirty="0"/>
              <a:t> </a:t>
            </a:r>
            <a:r>
              <a:rPr lang="en-US" sz="1700" dirty="0" err="1"/>
              <a:t>geven</a:t>
            </a:r>
            <a:r>
              <a:rPr lang="en-US" sz="1700" dirty="0"/>
              <a:t> </a:t>
            </a:r>
            <a:r>
              <a:rPr lang="en-US" sz="1700" dirty="0" err="1"/>
              <a:t>en</a:t>
            </a:r>
            <a:r>
              <a:rPr lang="en-US" sz="1700" dirty="0"/>
              <a:t> in </a:t>
            </a:r>
            <a:r>
              <a:rPr lang="en-US" sz="1700" dirty="0" err="1"/>
              <a:t>kaart</a:t>
            </a:r>
            <a:r>
              <a:rPr lang="en-US" sz="1700" dirty="0"/>
              <a:t> </a:t>
            </a:r>
            <a:r>
              <a:rPr lang="en-US" sz="1700" dirty="0" err="1"/>
              <a:t>brengen</a:t>
            </a:r>
            <a:r>
              <a:rPr lang="en-US" sz="1700" dirty="0"/>
              <a:t> van de </a:t>
            </a:r>
            <a:r>
              <a:rPr lang="en-US" sz="1700" dirty="0" err="1"/>
              <a:t>integratie</a:t>
            </a:r>
            <a:r>
              <a:rPr lang="en-US" sz="1700" dirty="0"/>
              <a:t> in de </a:t>
            </a:r>
            <a:r>
              <a:rPr lang="en-US" sz="1700" dirty="0" err="1"/>
              <a:t>maatschappij</a:t>
            </a:r>
            <a:r>
              <a:rPr lang="en-US" sz="1700" dirty="0"/>
              <a:t> van </a:t>
            </a:r>
            <a:r>
              <a:rPr lang="en-US" sz="1700" dirty="0" err="1"/>
              <a:t>onze</a:t>
            </a:r>
            <a:r>
              <a:rPr lang="en-US" sz="1700" dirty="0"/>
              <a:t> </a:t>
            </a:r>
            <a:r>
              <a:rPr lang="en-US" sz="1700" dirty="0" err="1"/>
              <a:t>leerlingen</a:t>
            </a:r>
            <a:r>
              <a:rPr lang="en-US" sz="1700" dirty="0"/>
              <a:t> </a:t>
            </a:r>
          </a:p>
          <a:p>
            <a:pPr indent="-228600">
              <a:lnSpc>
                <a:spcPct val="90000"/>
              </a:lnSpc>
              <a:spcAft>
                <a:spcPts val="600"/>
              </a:spcAft>
              <a:buFont typeface="Arial" panose="020B0604020202020204" pitchFamily="34" charset="0"/>
              <a:buChar char="•"/>
            </a:pPr>
            <a:r>
              <a:rPr lang="en-US" sz="1700" dirty="0" err="1"/>
              <a:t>Een</a:t>
            </a:r>
            <a:r>
              <a:rPr lang="en-US" sz="1700" dirty="0"/>
              <a:t> </a:t>
            </a:r>
            <a:r>
              <a:rPr lang="en-US" sz="1700" dirty="0" err="1"/>
              <a:t>sterk</a:t>
            </a:r>
            <a:r>
              <a:rPr lang="en-US" sz="1700" dirty="0"/>
              <a:t> </a:t>
            </a:r>
            <a:r>
              <a:rPr lang="en-US" sz="1700" dirty="0" err="1"/>
              <a:t>onthaal</a:t>
            </a:r>
            <a:r>
              <a:rPr lang="en-US" sz="1700" dirty="0"/>
              <a:t> </a:t>
            </a:r>
            <a:r>
              <a:rPr lang="en-US" sz="1700" dirty="0" err="1"/>
              <a:t>dat</a:t>
            </a:r>
            <a:r>
              <a:rPr lang="en-US" sz="1700" dirty="0"/>
              <a:t> </a:t>
            </a:r>
            <a:r>
              <a:rPr lang="en-US" sz="1700" dirty="0" err="1"/>
              <a:t>samenwerkt</a:t>
            </a:r>
            <a:r>
              <a:rPr lang="en-US" sz="1700" dirty="0"/>
              <a:t> met de </a:t>
            </a:r>
            <a:r>
              <a:rPr lang="en-US" sz="1700" dirty="0" err="1"/>
              <a:t>maatschappij</a:t>
            </a:r>
            <a:endParaRPr lang="en-US" sz="1700" dirty="0"/>
          </a:p>
        </p:txBody>
      </p:sp>
    </p:spTree>
    <p:extLst>
      <p:ext uri="{BB962C8B-B14F-4D97-AF65-F5344CB8AC3E}">
        <p14:creationId xmlns:p14="http://schemas.microsoft.com/office/powerpoint/2010/main" val="378270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media 1" descr="Promofilm Richtpunt campus Buggenhout">
            <a:hlinkClick r:id="" action="ppaction://media"/>
            <a:extLst>
              <a:ext uri="{FF2B5EF4-FFF2-40B4-BE49-F238E27FC236}">
                <a16:creationId xmlns:a16="http://schemas.microsoft.com/office/drawing/2014/main" id="{3EAD2013-4491-3B40-BF6C-80B4DF0F0E94}"/>
              </a:ext>
            </a:extLst>
          </p:cNvPr>
          <p:cNvPicPr>
            <a:picLocks noRot="1" noChangeAspect="1"/>
          </p:cNvPicPr>
          <p:nvPr>
            <a:videoFile r:link="rId1"/>
          </p:nvPr>
        </p:nvPicPr>
        <p:blipFill>
          <a:blip r:embed="rId3"/>
          <a:stretch>
            <a:fillRect/>
          </a:stretch>
        </p:blipFill>
        <p:spPr>
          <a:xfrm>
            <a:off x="629365" y="549714"/>
            <a:ext cx="6454667" cy="3646887"/>
          </a:xfrm>
          <a:prstGeom prst="rect">
            <a:avLst/>
          </a:prstGeom>
        </p:spPr>
      </p:pic>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52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8EFF9611-BE09-7740-8E7C-A4C87A2F75DD}"/>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err="1">
                <a:solidFill>
                  <a:srgbClr val="FFFFFF"/>
                </a:solidFill>
              </a:rPr>
              <a:t>Vanuit</a:t>
            </a:r>
            <a:r>
              <a:rPr lang="en-US" sz="2000" dirty="0">
                <a:solidFill>
                  <a:srgbClr val="FFFFFF"/>
                </a:solidFill>
              </a:rPr>
              <a:t> </a:t>
            </a:r>
            <a:r>
              <a:rPr lang="en-US" sz="2000" dirty="0" err="1">
                <a:solidFill>
                  <a:srgbClr val="FFFFFF"/>
                </a:solidFill>
              </a:rPr>
              <a:t>verbinding</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zorg</a:t>
            </a:r>
            <a:r>
              <a:rPr lang="en-US" sz="2000" dirty="0">
                <a:solidFill>
                  <a:srgbClr val="FFFFFF"/>
                </a:solidFill>
              </a:rPr>
              <a:t>  </a:t>
            </a:r>
            <a:r>
              <a:rPr lang="en-US" sz="2000" dirty="0" err="1">
                <a:solidFill>
                  <a:srgbClr val="FFFFFF"/>
                </a:solidFill>
              </a:rPr>
              <a:t>professionele</a:t>
            </a:r>
            <a:r>
              <a:rPr lang="en-US" sz="2000" dirty="0">
                <a:solidFill>
                  <a:srgbClr val="FFFFFF"/>
                </a:solidFill>
              </a:rPr>
              <a:t> </a:t>
            </a:r>
            <a:r>
              <a:rPr lang="en-US" sz="2000" dirty="0" err="1">
                <a:solidFill>
                  <a:srgbClr val="FFFFFF"/>
                </a:solidFill>
              </a:rPr>
              <a:t>inspanningen</a:t>
            </a:r>
            <a:r>
              <a:rPr lang="en-US" sz="2000" dirty="0">
                <a:solidFill>
                  <a:srgbClr val="FFFFFF"/>
                </a:solidFill>
              </a:rPr>
              <a:t> </a:t>
            </a:r>
            <a:r>
              <a:rPr lang="en-US" sz="2000" dirty="0" err="1">
                <a:solidFill>
                  <a:srgbClr val="FFFFFF"/>
                </a:solidFill>
              </a:rPr>
              <a:t>leveren</a:t>
            </a:r>
            <a:r>
              <a:rPr lang="en-US" sz="2000" dirty="0">
                <a:solidFill>
                  <a:srgbClr val="FFFFFF"/>
                </a:solidFill>
              </a:rPr>
              <a:t> om </a:t>
            </a:r>
            <a:r>
              <a:rPr lang="en-US" sz="2000" dirty="0" err="1">
                <a:solidFill>
                  <a:srgbClr val="FFFFFF"/>
                </a:solidFill>
              </a:rPr>
              <a:t>kwaliteitsvol</a:t>
            </a:r>
            <a:r>
              <a:rPr lang="en-US" sz="2000" dirty="0">
                <a:solidFill>
                  <a:srgbClr val="FFFFFF"/>
                </a:solidFill>
              </a:rPr>
              <a:t> </a:t>
            </a:r>
            <a:r>
              <a:rPr lang="en-US" sz="2000" dirty="0" err="1">
                <a:solidFill>
                  <a:srgbClr val="FFFFFF"/>
                </a:solidFill>
              </a:rPr>
              <a:t>onderwijs</a:t>
            </a:r>
            <a:r>
              <a:rPr lang="en-US" sz="2000" dirty="0">
                <a:solidFill>
                  <a:srgbClr val="FFFFFF"/>
                </a:solidFill>
              </a:rPr>
              <a:t> </a:t>
            </a:r>
            <a:r>
              <a:rPr lang="en-US" sz="2000" dirty="0" err="1">
                <a:solidFill>
                  <a:srgbClr val="FFFFFF"/>
                </a:solidFill>
              </a:rPr>
              <a:t>aan</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bieden</a:t>
            </a:r>
            <a:r>
              <a:rPr lang="en-US" sz="2000" dirty="0">
                <a:solidFill>
                  <a:srgbClr val="FFFFFF"/>
                </a:solidFill>
              </a:rPr>
              <a:t> </a:t>
            </a:r>
            <a:r>
              <a:rPr lang="en-US" sz="2000" dirty="0" err="1">
                <a:solidFill>
                  <a:srgbClr val="FFFFFF"/>
                </a:solidFill>
              </a:rPr>
              <a:t>zodat</a:t>
            </a:r>
            <a:r>
              <a:rPr lang="en-US" sz="2000" dirty="0">
                <a:solidFill>
                  <a:srgbClr val="FFFFFF"/>
                </a:solidFill>
              </a:rPr>
              <a:t> </a:t>
            </a:r>
            <a:r>
              <a:rPr lang="en-US" sz="2000" dirty="0" err="1">
                <a:solidFill>
                  <a:srgbClr val="FFFFFF"/>
                </a:solidFill>
              </a:rPr>
              <a:t>leerlingen</a:t>
            </a:r>
            <a:r>
              <a:rPr lang="en-US" sz="2000" dirty="0">
                <a:solidFill>
                  <a:srgbClr val="FFFFFF"/>
                </a:solidFill>
              </a:rPr>
              <a:t> met </a:t>
            </a:r>
            <a:r>
              <a:rPr lang="en-US" sz="2000" dirty="0" err="1">
                <a:solidFill>
                  <a:srgbClr val="FFFFFF"/>
                </a:solidFill>
              </a:rPr>
              <a:t>een</a:t>
            </a:r>
            <a:r>
              <a:rPr lang="en-US" sz="2000" dirty="0">
                <a:solidFill>
                  <a:srgbClr val="FFFFFF"/>
                </a:solidFill>
              </a:rPr>
              <a:t> </a:t>
            </a:r>
            <a:r>
              <a:rPr lang="en-US" sz="2000" dirty="0" err="1">
                <a:solidFill>
                  <a:srgbClr val="FFFFFF"/>
                </a:solidFill>
              </a:rPr>
              <a:t>sterke</a:t>
            </a:r>
            <a:r>
              <a:rPr lang="en-US" sz="2000" dirty="0">
                <a:solidFill>
                  <a:srgbClr val="FFFFFF"/>
                </a:solidFill>
              </a:rPr>
              <a:t> </a:t>
            </a:r>
            <a:r>
              <a:rPr lang="en-US" sz="2000" dirty="0" err="1">
                <a:solidFill>
                  <a:srgbClr val="FFFFFF"/>
                </a:solidFill>
              </a:rPr>
              <a:t>voet</a:t>
            </a:r>
            <a:r>
              <a:rPr lang="en-US" sz="2000" dirty="0">
                <a:solidFill>
                  <a:srgbClr val="FFFFFF"/>
                </a:solidFill>
              </a:rPr>
              <a:t> in de </a:t>
            </a:r>
            <a:r>
              <a:rPr lang="en-US" sz="2000" dirty="0" err="1">
                <a:solidFill>
                  <a:srgbClr val="FFFFFF"/>
                </a:solidFill>
              </a:rPr>
              <a:t>maatschappij</a:t>
            </a:r>
            <a:r>
              <a:rPr lang="en-US" sz="2000" dirty="0">
                <a:solidFill>
                  <a:srgbClr val="FFFFFF"/>
                </a:solidFill>
              </a:rPr>
              <a:t> </a:t>
            </a:r>
            <a:r>
              <a:rPr lang="en-US" sz="2000" dirty="0" err="1">
                <a:solidFill>
                  <a:srgbClr val="FFFFFF"/>
                </a:solidFill>
              </a:rPr>
              <a:t>kunnen</a:t>
            </a:r>
            <a:r>
              <a:rPr lang="en-US" sz="2000" dirty="0">
                <a:solidFill>
                  <a:srgbClr val="FFFFFF"/>
                </a:solidFill>
              </a:rPr>
              <a:t> </a:t>
            </a:r>
            <a:r>
              <a:rPr lang="en-US" sz="2000" dirty="0" err="1">
                <a:solidFill>
                  <a:srgbClr val="FFFFFF"/>
                </a:solidFill>
              </a:rPr>
              <a:t>stappen</a:t>
            </a:r>
            <a:r>
              <a:rPr lang="en-US" sz="2000" dirty="0">
                <a:solidFill>
                  <a:srgbClr val="FFFFFF"/>
                </a:solidFill>
              </a:rPr>
              <a:t>.</a:t>
            </a:r>
          </a:p>
        </p:txBody>
      </p:sp>
      <p:sp>
        <p:nvSpPr>
          <p:cNvPr id="4" name="Tekstvak 3">
            <a:extLst>
              <a:ext uri="{FF2B5EF4-FFF2-40B4-BE49-F238E27FC236}">
                <a16:creationId xmlns:a16="http://schemas.microsoft.com/office/drawing/2014/main" id="{ABDD5366-08F0-4D40-802B-120C06A5FFD7}"/>
              </a:ext>
            </a:extLst>
          </p:cNvPr>
          <p:cNvSpPr txBox="1"/>
          <p:nvPr/>
        </p:nvSpPr>
        <p:spPr>
          <a:xfrm>
            <a:off x="629365" y="4786313"/>
            <a:ext cx="6454667" cy="523220"/>
          </a:xfrm>
          <a:prstGeom prst="rect">
            <a:avLst/>
          </a:prstGeom>
          <a:noFill/>
        </p:spPr>
        <p:txBody>
          <a:bodyPr wrap="square" rtlCol="0">
            <a:spAutoFit/>
          </a:bodyPr>
          <a:lstStyle/>
          <a:p>
            <a:r>
              <a:rPr lang="nl-BE" sz="2800" dirty="0">
                <a:solidFill>
                  <a:schemeClr val="bg1"/>
                </a:solidFill>
              </a:rPr>
              <a:t>Doen waarvoor we samen willen staan!</a:t>
            </a:r>
          </a:p>
        </p:txBody>
      </p:sp>
    </p:spTree>
    <p:extLst>
      <p:ext uri="{BB962C8B-B14F-4D97-AF65-F5344CB8AC3E}">
        <p14:creationId xmlns:p14="http://schemas.microsoft.com/office/powerpoint/2010/main" val="31150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4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EC0664B-5D34-394D-97B3-A830AA4512B8}"/>
              </a:ext>
            </a:extLst>
          </p:cNvPr>
          <p:cNvSpPr>
            <a:spLocks noGrp="1"/>
          </p:cNvSpPr>
          <p:nvPr>
            <p:ph type="title"/>
          </p:nvPr>
        </p:nvSpPr>
        <p:spPr>
          <a:xfrm>
            <a:off x="524256" y="491260"/>
            <a:ext cx="6594189" cy="1625210"/>
          </a:xfrm>
        </p:spPr>
        <p:txBody>
          <a:bodyPr>
            <a:normAutofit/>
          </a:bodyPr>
          <a:lstStyle/>
          <a:p>
            <a:r>
              <a:rPr lang="nl-BE">
                <a:solidFill>
                  <a:srgbClr val="FFFFFF"/>
                </a:solidFill>
              </a:rPr>
              <a:t>Vanuit verbinding… </a:t>
            </a:r>
          </a:p>
        </p:txBody>
      </p:sp>
      <p:sp>
        <p:nvSpPr>
          <p:cNvPr id="79" name="Rectangle 7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A71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Nieuwe Autoriteit en Geweldloos Verzet - Posts | Facebook">
            <a:extLst>
              <a:ext uri="{FF2B5EF4-FFF2-40B4-BE49-F238E27FC236}">
                <a16:creationId xmlns:a16="http://schemas.microsoft.com/office/drawing/2014/main" id="{96AA3FF7-329A-7345-898C-3AB2F23C95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093" y="2667954"/>
            <a:ext cx="2559681" cy="363529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A71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6" name="Picture 8" descr="COC – doca-lsci-leuven.be">
            <a:extLst>
              <a:ext uri="{FF2B5EF4-FFF2-40B4-BE49-F238E27FC236}">
                <a16:creationId xmlns:a16="http://schemas.microsoft.com/office/drawing/2014/main" id="{EB049884-389E-D846-A8E1-C6A9C436C7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951921"/>
            <a:ext cx="3067358" cy="306735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53BD6CD-0CD4-3544-9898-1F583A17CB0B}"/>
              </a:ext>
            </a:extLst>
          </p:cNvPr>
          <p:cNvSpPr>
            <a:spLocks noGrp="1"/>
          </p:cNvSpPr>
          <p:nvPr>
            <p:ph idx="1"/>
          </p:nvPr>
        </p:nvSpPr>
        <p:spPr>
          <a:xfrm>
            <a:off x="7956057" y="762983"/>
            <a:ext cx="3515128" cy="5330923"/>
          </a:xfrm>
        </p:spPr>
        <p:txBody>
          <a:bodyPr anchor="ctr">
            <a:normAutofit/>
          </a:bodyPr>
          <a:lstStyle/>
          <a:p>
            <a:r>
              <a:rPr lang="nl-BE" sz="2200" dirty="0">
                <a:solidFill>
                  <a:srgbClr val="FFFFFF"/>
                </a:solidFill>
              </a:rPr>
              <a:t>De leerkrachten</a:t>
            </a:r>
            <a:r>
              <a:rPr lang="nl-BE" sz="2200" b="1" dirty="0">
                <a:solidFill>
                  <a:srgbClr val="FFFFFF"/>
                </a:solidFill>
              </a:rPr>
              <a:t> passen </a:t>
            </a:r>
            <a:r>
              <a:rPr lang="nl-BE" sz="2200" dirty="0">
                <a:solidFill>
                  <a:srgbClr val="FFFFFF"/>
                </a:solidFill>
              </a:rPr>
              <a:t>de niveaus van waakzame zorg zelfstandig </a:t>
            </a:r>
            <a:r>
              <a:rPr lang="nl-BE" sz="2200" b="1" dirty="0">
                <a:solidFill>
                  <a:srgbClr val="FFFFFF"/>
                </a:solidFill>
              </a:rPr>
              <a:t>toe: </a:t>
            </a:r>
            <a:r>
              <a:rPr lang="nl-BE" sz="2200" dirty="0">
                <a:solidFill>
                  <a:srgbClr val="FFFFFF"/>
                </a:solidFill>
              </a:rPr>
              <a:t>NVR</a:t>
            </a:r>
          </a:p>
          <a:p>
            <a:r>
              <a:rPr lang="nl-BE" sz="2200" dirty="0">
                <a:solidFill>
                  <a:srgbClr val="FFFFFF"/>
                </a:solidFill>
              </a:rPr>
              <a:t>Leerkrachten maken een </a:t>
            </a:r>
            <a:r>
              <a:rPr lang="nl-BE" sz="2200" b="1" dirty="0">
                <a:solidFill>
                  <a:srgbClr val="FFFFFF"/>
                </a:solidFill>
              </a:rPr>
              <a:t>praktijkvertaling </a:t>
            </a:r>
            <a:r>
              <a:rPr lang="nl-BE" sz="2200" dirty="0">
                <a:solidFill>
                  <a:srgbClr val="FFFFFF"/>
                </a:solidFill>
              </a:rPr>
              <a:t>van the circle of courage naar de klaspraktijk: belonging, mastery, indepency en genorisity</a:t>
            </a:r>
          </a:p>
        </p:txBody>
      </p:sp>
    </p:spTree>
    <p:extLst>
      <p:ext uri="{BB962C8B-B14F-4D97-AF65-F5344CB8AC3E}">
        <p14:creationId xmlns:p14="http://schemas.microsoft.com/office/powerpoint/2010/main" val="371314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39D8C-5470-0546-9EF9-93B96C33DC39}"/>
              </a:ext>
            </a:extLst>
          </p:cNvPr>
          <p:cNvSpPr>
            <a:spLocks noGrp="1"/>
          </p:cNvSpPr>
          <p:nvPr>
            <p:ph type="title"/>
          </p:nvPr>
        </p:nvSpPr>
        <p:spPr>
          <a:xfrm>
            <a:off x="4965430" y="629268"/>
            <a:ext cx="6586491" cy="1286160"/>
          </a:xfrm>
        </p:spPr>
        <p:txBody>
          <a:bodyPr anchor="b">
            <a:normAutofit/>
          </a:bodyPr>
          <a:lstStyle/>
          <a:p>
            <a:r>
              <a:rPr lang="nl-BE" dirty="0"/>
              <a:t>Waakzame zorg</a:t>
            </a:r>
          </a:p>
        </p:txBody>
      </p:sp>
      <p:sp>
        <p:nvSpPr>
          <p:cNvPr id="8" name="Content Placeholder 7">
            <a:extLst>
              <a:ext uri="{FF2B5EF4-FFF2-40B4-BE49-F238E27FC236}">
                <a16:creationId xmlns:a16="http://schemas.microsoft.com/office/drawing/2014/main" id="{687E7D02-61CA-419B-8498-C493AC99BBC2}"/>
              </a:ext>
            </a:extLst>
          </p:cNvPr>
          <p:cNvSpPr>
            <a:spLocks noGrp="1"/>
          </p:cNvSpPr>
          <p:nvPr>
            <p:ph idx="1"/>
          </p:nvPr>
        </p:nvSpPr>
        <p:spPr>
          <a:xfrm>
            <a:off x="4965431" y="2438400"/>
            <a:ext cx="6586489" cy="3785419"/>
          </a:xfrm>
        </p:spPr>
        <p:txBody>
          <a:bodyPr>
            <a:normAutofit fontScale="92500" lnSpcReduction="20000"/>
          </a:bodyPr>
          <a:lstStyle/>
          <a:p>
            <a:r>
              <a:rPr lang="en-US" sz="2000" dirty="0"/>
              <a:t>De </a:t>
            </a:r>
            <a:r>
              <a:rPr lang="en-US" sz="2000" dirty="0" err="1"/>
              <a:t>leerkracht</a:t>
            </a:r>
            <a:r>
              <a:rPr lang="en-US" sz="2000" dirty="0"/>
              <a:t> </a:t>
            </a:r>
            <a:r>
              <a:rPr lang="en-US" sz="2000" dirty="0" err="1"/>
              <a:t>toont</a:t>
            </a:r>
            <a:r>
              <a:rPr lang="en-US" sz="2000" dirty="0"/>
              <a:t> interesse </a:t>
            </a:r>
            <a:r>
              <a:rPr lang="en-US" sz="2000" dirty="0" err="1"/>
              <a:t>en</a:t>
            </a:r>
            <a:r>
              <a:rPr lang="en-US" sz="2000" dirty="0"/>
              <a:t> </a:t>
            </a:r>
            <a:r>
              <a:rPr lang="en-US" sz="2000" dirty="0" err="1"/>
              <a:t>gaat</a:t>
            </a:r>
            <a:r>
              <a:rPr lang="en-US" sz="2000" dirty="0"/>
              <a:t> </a:t>
            </a:r>
            <a:r>
              <a:rPr lang="en-US" sz="2000" dirty="0" err="1"/>
              <a:t>een</a:t>
            </a:r>
            <a:r>
              <a:rPr lang="en-US" sz="2000" dirty="0"/>
              <a:t> open </a:t>
            </a:r>
            <a:r>
              <a:rPr lang="en-US" sz="2000" dirty="0" err="1"/>
              <a:t>dialoog</a:t>
            </a:r>
            <a:r>
              <a:rPr lang="en-US" sz="2000" dirty="0"/>
              <a:t> </a:t>
            </a:r>
            <a:r>
              <a:rPr lang="en-US" sz="2000" dirty="0" err="1"/>
              <a:t>aan</a:t>
            </a:r>
            <a:r>
              <a:rPr lang="en-US" sz="2000" dirty="0"/>
              <a:t> </a:t>
            </a:r>
            <a:r>
              <a:rPr lang="en-US" sz="2000" dirty="0" err="1"/>
              <a:t>en</a:t>
            </a:r>
            <a:r>
              <a:rPr lang="en-US" sz="2000" dirty="0"/>
              <a:t> </a:t>
            </a:r>
            <a:r>
              <a:rPr lang="en-US" sz="2000" dirty="0" err="1"/>
              <a:t>voert</a:t>
            </a:r>
            <a:r>
              <a:rPr lang="en-US" sz="2000" dirty="0"/>
              <a:t> </a:t>
            </a:r>
            <a:r>
              <a:rPr lang="en-US" sz="2000" dirty="0" err="1"/>
              <a:t>toezicht</a:t>
            </a:r>
            <a:r>
              <a:rPr lang="en-US" sz="2000" dirty="0"/>
              <a:t> </a:t>
            </a:r>
            <a:r>
              <a:rPr lang="en-US" sz="2000" dirty="0" err="1"/>
              <a:t>en</a:t>
            </a:r>
            <a:r>
              <a:rPr lang="en-US" sz="2000" dirty="0"/>
              <a:t> </a:t>
            </a:r>
            <a:r>
              <a:rPr lang="en-US" sz="2000" dirty="0" err="1"/>
              <a:t>observatie</a:t>
            </a:r>
            <a:r>
              <a:rPr lang="en-US" sz="2000" dirty="0"/>
              <a:t> </a:t>
            </a:r>
            <a:r>
              <a:rPr lang="en-US" sz="2000" dirty="0" err="1"/>
              <a:t>uit</a:t>
            </a:r>
            <a:r>
              <a:rPr lang="en-US" sz="2000" dirty="0"/>
              <a:t>. </a:t>
            </a:r>
          </a:p>
          <a:p>
            <a:r>
              <a:rPr lang="en-US" sz="2000" dirty="0"/>
              <a:t>De </a:t>
            </a:r>
            <a:r>
              <a:rPr lang="en-US" sz="2000" dirty="0" err="1"/>
              <a:t>leerkracht</a:t>
            </a:r>
            <a:r>
              <a:rPr lang="en-US" sz="2000" dirty="0"/>
              <a:t> is </a:t>
            </a:r>
            <a:r>
              <a:rPr lang="en-US" sz="2000" dirty="0" err="1"/>
              <a:t>sensitief</a:t>
            </a:r>
            <a:r>
              <a:rPr lang="en-US" sz="2000" dirty="0"/>
              <a:t> </a:t>
            </a:r>
            <a:r>
              <a:rPr lang="en-US" sz="2000" dirty="0" err="1"/>
              <a:t>responsief</a:t>
            </a:r>
            <a:r>
              <a:rPr lang="en-US" sz="2000" dirty="0"/>
              <a:t> </a:t>
            </a:r>
            <a:r>
              <a:rPr lang="en-US" sz="2000" dirty="0" err="1"/>
              <a:t>en</a:t>
            </a:r>
            <a:r>
              <a:rPr lang="en-US" sz="2000" dirty="0"/>
              <a:t> </a:t>
            </a:r>
            <a:r>
              <a:rPr lang="en-US" sz="2000" dirty="0" err="1"/>
              <a:t>vangt</a:t>
            </a:r>
            <a:r>
              <a:rPr lang="en-US" sz="2000" dirty="0"/>
              <a:t> </a:t>
            </a:r>
            <a:r>
              <a:rPr lang="en-US" sz="2000" dirty="0" err="1"/>
              <a:t>signalen</a:t>
            </a:r>
            <a:r>
              <a:rPr lang="en-US" sz="2000" dirty="0"/>
              <a:t> van </a:t>
            </a:r>
            <a:r>
              <a:rPr lang="en-US" sz="2000" dirty="0" err="1"/>
              <a:t>leerlingen</a:t>
            </a:r>
            <a:r>
              <a:rPr lang="en-US" sz="2000" dirty="0"/>
              <a:t> op (</a:t>
            </a:r>
            <a:r>
              <a:rPr lang="en-US" sz="2000" dirty="0" err="1"/>
              <a:t>kader</a:t>
            </a:r>
            <a:r>
              <a:rPr lang="en-US" sz="2000" dirty="0"/>
              <a:t> om </a:t>
            </a:r>
            <a:r>
              <a:rPr lang="en-US" sz="2000" dirty="0" err="1"/>
              <a:t>hiertoe</a:t>
            </a:r>
            <a:r>
              <a:rPr lang="en-US" sz="2000" dirty="0"/>
              <a:t> </a:t>
            </a:r>
            <a:r>
              <a:rPr lang="en-US" sz="2000" dirty="0" err="1"/>
              <a:t>te</a:t>
            </a:r>
            <a:r>
              <a:rPr lang="en-US" sz="2000" dirty="0"/>
              <a:t> </a:t>
            </a:r>
            <a:r>
              <a:rPr lang="en-US" sz="2000" dirty="0" err="1"/>
              <a:t>komen</a:t>
            </a:r>
            <a:r>
              <a:rPr lang="en-US" sz="2000" dirty="0"/>
              <a:t>: </a:t>
            </a:r>
            <a:r>
              <a:rPr lang="en-US" sz="2000" dirty="0" err="1"/>
              <a:t>sociaal-emotionele</a:t>
            </a:r>
            <a:r>
              <a:rPr lang="en-US" sz="2000" dirty="0"/>
              <a:t> </a:t>
            </a:r>
            <a:r>
              <a:rPr lang="en-US" sz="2000" dirty="0" err="1"/>
              <a:t>ontwikkeling</a:t>
            </a:r>
            <a:r>
              <a:rPr lang="en-US" sz="2000" dirty="0"/>
              <a:t> Erik De Belie). </a:t>
            </a:r>
          </a:p>
          <a:p>
            <a:r>
              <a:rPr lang="en-US" sz="2000" dirty="0"/>
              <a:t>De </a:t>
            </a:r>
            <a:r>
              <a:rPr lang="en-US" sz="2000" dirty="0" err="1"/>
              <a:t>leerkracht</a:t>
            </a:r>
            <a:r>
              <a:rPr lang="en-US" sz="2000" dirty="0"/>
              <a:t> </a:t>
            </a:r>
            <a:r>
              <a:rPr lang="en-US" sz="2000" dirty="0" err="1"/>
              <a:t>stelt</a:t>
            </a:r>
            <a:r>
              <a:rPr lang="en-US" sz="2000" dirty="0"/>
              <a:t> </a:t>
            </a:r>
            <a:r>
              <a:rPr lang="en-US" sz="2000" dirty="0" err="1"/>
              <a:t>gericht</a:t>
            </a:r>
            <a:r>
              <a:rPr lang="en-US" sz="2000" dirty="0"/>
              <a:t> </a:t>
            </a:r>
            <a:r>
              <a:rPr lang="en-US" sz="2000" dirty="0" err="1"/>
              <a:t>vragen</a:t>
            </a:r>
            <a:r>
              <a:rPr lang="en-US" sz="2000" dirty="0"/>
              <a:t> om de </a:t>
            </a:r>
            <a:r>
              <a:rPr lang="en-US" sz="2000" dirty="0" err="1"/>
              <a:t>signalen</a:t>
            </a:r>
            <a:r>
              <a:rPr lang="en-US" sz="2000" dirty="0"/>
              <a:t> die </a:t>
            </a:r>
            <a:r>
              <a:rPr lang="en-US" sz="2000" dirty="0" err="1"/>
              <a:t>hij</a:t>
            </a:r>
            <a:r>
              <a:rPr lang="en-US" sz="2000" dirty="0"/>
              <a:t>/</a:t>
            </a:r>
            <a:r>
              <a:rPr lang="en-US" sz="2000" dirty="0" err="1"/>
              <a:t>zij</a:t>
            </a:r>
            <a:r>
              <a:rPr lang="en-US" sz="2000" dirty="0"/>
              <a:t> via </a:t>
            </a:r>
            <a:r>
              <a:rPr lang="en-US" sz="2000" dirty="0" err="1"/>
              <a:t>sensitieve</a:t>
            </a:r>
            <a:r>
              <a:rPr lang="en-US" sz="2000" dirty="0"/>
              <a:t> </a:t>
            </a:r>
            <a:r>
              <a:rPr lang="en-US" sz="2000" dirty="0" err="1"/>
              <a:t>responsiviteit</a:t>
            </a:r>
            <a:r>
              <a:rPr lang="en-US" sz="2000" dirty="0"/>
              <a:t> </a:t>
            </a:r>
            <a:r>
              <a:rPr lang="en-US" sz="2000" dirty="0" err="1"/>
              <a:t>ontvangen</a:t>
            </a:r>
            <a:r>
              <a:rPr lang="en-US" sz="2000" dirty="0"/>
              <a:t> </a:t>
            </a:r>
            <a:r>
              <a:rPr lang="en-US" sz="2000" dirty="0" err="1"/>
              <a:t>heeft</a:t>
            </a:r>
            <a:r>
              <a:rPr lang="en-US" sz="2000" dirty="0"/>
              <a:t> </a:t>
            </a:r>
            <a:r>
              <a:rPr lang="en-US" sz="2000" dirty="0" err="1"/>
              <a:t>af</a:t>
            </a:r>
            <a:r>
              <a:rPr lang="en-US" sz="2000" dirty="0"/>
              <a:t> </a:t>
            </a:r>
            <a:r>
              <a:rPr lang="en-US" sz="2000" dirty="0" err="1"/>
              <a:t>te</a:t>
            </a:r>
            <a:r>
              <a:rPr lang="en-US" sz="2000" dirty="0"/>
              <a:t> </a:t>
            </a:r>
            <a:r>
              <a:rPr lang="en-US" sz="2000" dirty="0" err="1"/>
              <a:t>checken</a:t>
            </a:r>
            <a:r>
              <a:rPr lang="en-US" sz="2000" dirty="0"/>
              <a:t>. </a:t>
            </a:r>
          </a:p>
          <a:p>
            <a:r>
              <a:rPr lang="en-US" sz="2000" dirty="0"/>
              <a:t>De </a:t>
            </a:r>
            <a:r>
              <a:rPr lang="en-US" sz="2000" dirty="0" err="1"/>
              <a:t>leerkracht</a:t>
            </a:r>
            <a:r>
              <a:rPr lang="en-US" sz="2000" dirty="0"/>
              <a:t> </a:t>
            </a:r>
            <a:r>
              <a:rPr lang="en-US" sz="2000" dirty="0" err="1"/>
              <a:t>gaat</a:t>
            </a:r>
            <a:r>
              <a:rPr lang="en-US" sz="2000" dirty="0"/>
              <a:t> </a:t>
            </a:r>
            <a:r>
              <a:rPr lang="en-US" sz="2000" dirty="0" err="1"/>
              <a:t>gerichte</a:t>
            </a:r>
            <a:r>
              <a:rPr lang="en-US" sz="2000" dirty="0"/>
              <a:t> </a:t>
            </a:r>
            <a:r>
              <a:rPr lang="en-US" sz="2000" dirty="0" err="1"/>
              <a:t>acties</a:t>
            </a:r>
            <a:r>
              <a:rPr lang="en-US" sz="2000" dirty="0"/>
              <a:t> </a:t>
            </a:r>
            <a:r>
              <a:rPr lang="en-US" sz="2000" dirty="0" err="1"/>
              <a:t>ondernemen</a:t>
            </a:r>
            <a:r>
              <a:rPr lang="en-US" sz="2000" dirty="0"/>
              <a:t> om de </a:t>
            </a:r>
            <a:r>
              <a:rPr lang="en-US" sz="2000" dirty="0" err="1"/>
              <a:t>opvoeding</a:t>
            </a:r>
            <a:r>
              <a:rPr lang="en-US" sz="2000" dirty="0"/>
              <a:t> van de </a:t>
            </a:r>
            <a:r>
              <a:rPr lang="en-US" sz="2000" dirty="0" err="1"/>
              <a:t>leerling</a:t>
            </a:r>
            <a:r>
              <a:rPr lang="en-US" sz="2000" dirty="0"/>
              <a:t> </a:t>
            </a:r>
            <a:r>
              <a:rPr lang="en-US" sz="2000" dirty="0" err="1"/>
              <a:t>actief</a:t>
            </a:r>
            <a:r>
              <a:rPr lang="en-US" sz="2000" dirty="0"/>
              <a:t> </a:t>
            </a:r>
            <a:r>
              <a:rPr lang="en-US" sz="2000" dirty="0" err="1"/>
              <a:t>te</a:t>
            </a:r>
            <a:r>
              <a:rPr lang="en-US" sz="2000" dirty="0"/>
              <a:t> </a:t>
            </a:r>
            <a:r>
              <a:rPr lang="en-US" sz="2000" dirty="0" err="1"/>
              <a:t>gaan</a:t>
            </a:r>
            <a:r>
              <a:rPr lang="en-US" sz="2000" dirty="0"/>
              <a:t> </a:t>
            </a:r>
            <a:r>
              <a:rPr lang="en-US" sz="2000" dirty="0" err="1"/>
              <a:t>ondersteunen</a:t>
            </a:r>
            <a:r>
              <a:rPr lang="en-US" sz="2000" dirty="0"/>
              <a:t>: </a:t>
            </a:r>
          </a:p>
          <a:p>
            <a:pPr lvl="1"/>
            <a:r>
              <a:rPr lang="en-US" sz="1600" dirty="0"/>
              <a:t>De </a:t>
            </a:r>
            <a:r>
              <a:rPr lang="en-US" sz="1600" dirty="0" err="1"/>
              <a:t>leerkracht</a:t>
            </a:r>
            <a:r>
              <a:rPr lang="en-US" sz="1600" dirty="0"/>
              <a:t> </a:t>
            </a:r>
            <a:r>
              <a:rPr lang="en-US" sz="1600" dirty="0" err="1"/>
              <a:t>gaat</a:t>
            </a:r>
            <a:r>
              <a:rPr lang="en-US" sz="1600" dirty="0"/>
              <a:t> </a:t>
            </a:r>
            <a:r>
              <a:rPr lang="en-US" sz="1600" dirty="0" err="1"/>
              <a:t>zelf</a:t>
            </a:r>
            <a:r>
              <a:rPr lang="en-US" sz="1600" dirty="0"/>
              <a:t> </a:t>
            </a:r>
            <a:r>
              <a:rPr lang="en-US" sz="1600" dirty="0" err="1"/>
              <a:t>een</a:t>
            </a:r>
            <a:r>
              <a:rPr lang="en-US" sz="1600" dirty="0"/>
              <a:t> </a:t>
            </a:r>
            <a:r>
              <a:rPr lang="en-US" sz="1600" dirty="0" err="1"/>
              <a:t>krachtig</a:t>
            </a:r>
            <a:r>
              <a:rPr lang="en-US" sz="1600" dirty="0"/>
              <a:t> </a:t>
            </a:r>
            <a:r>
              <a:rPr lang="en-US" sz="1600" dirty="0" err="1"/>
              <a:t>signaal</a:t>
            </a:r>
            <a:r>
              <a:rPr lang="en-US" sz="1600" dirty="0"/>
              <a:t> </a:t>
            </a:r>
            <a:r>
              <a:rPr lang="en-US" sz="1600" dirty="0" err="1"/>
              <a:t>geven</a:t>
            </a:r>
            <a:r>
              <a:rPr lang="en-US" sz="1600" dirty="0"/>
              <a:t> </a:t>
            </a:r>
          </a:p>
          <a:p>
            <a:pPr lvl="1"/>
            <a:r>
              <a:rPr lang="en-US" sz="1600" dirty="0"/>
              <a:t>De </a:t>
            </a:r>
            <a:r>
              <a:rPr lang="en-US" sz="1600" dirty="0" err="1"/>
              <a:t>leerkracht</a:t>
            </a:r>
            <a:r>
              <a:rPr lang="en-US" sz="1600" dirty="0"/>
              <a:t> </a:t>
            </a:r>
            <a:r>
              <a:rPr lang="en-US" sz="1600" dirty="0" err="1"/>
              <a:t>doet</a:t>
            </a:r>
            <a:r>
              <a:rPr lang="en-US" sz="1600" dirty="0"/>
              <a:t> </a:t>
            </a:r>
            <a:r>
              <a:rPr lang="en-US" sz="1600" dirty="0" err="1"/>
              <a:t>beroep</a:t>
            </a:r>
            <a:r>
              <a:rPr lang="en-US" sz="1600" dirty="0"/>
              <a:t> op de </a:t>
            </a:r>
            <a:r>
              <a:rPr lang="en-US" sz="1600" dirty="0" err="1"/>
              <a:t>klassenraad</a:t>
            </a:r>
            <a:r>
              <a:rPr lang="en-US" sz="1600" dirty="0"/>
              <a:t> om </a:t>
            </a:r>
            <a:r>
              <a:rPr lang="en-US" sz="1600" dirty="0" err="1"/>
              <a:t>kracht</a:t>
            </a:r>
            <a:r>
              <a:rPr lang="en-US" sz="1600" dirty="0"/>
              <a:t> </a:t>
            </a:r>
            <a:r>
              <a:rPr lang="en-US" sz="1600" dirty="0" err="1"/>
              <a:t>bij</a:t>
            </a:r>
            <a:r>
              <a:rPr lang="en-US" sz="1600" dirty="0"/>
              <a:t> </a:t>
            </a:r>
            <a:r>
              <a:rPr lang="en-US" sz="1600" dirty="0" err="1"/>
              <a:t>te</a:t>
            </a:r>
            <a:r>
              <a:rPr lang="en-US" sz="1600" dirty="0"/>
              <a:t> </a:t>
            </a:r>
            <a:r>
              <a:rPr lang="en-US" sz="1600" dirty="0" err="1"/>
              <a:t>zetten</a:t>
            </a:r>
            <a:r>
              <a:rPr lang="en-US" sz="1600" dirty="0"/>
              <a:t> </a:t>
            </a:r>
          </a:p>
          <a:p>
            <a:pPr lvl="1"/>
            <a:r>
              <a:rPr lang="en-US" sz="1600" dirty="0"/>
              <a:t>De </a:t>
            </a:r>
            <a:r>
              <a:rPr lang="en-US" sz="1600" dirty="0" err="1"/>
              <a:t>klassenraad</a:t>
            </a:r>
            <a:r>
              <a:rPr lang="en-US" sz="1600" dirty="0"/>
              <a:t> </a:t>
            </a:r>
            <a:r>
              <a:rPr lang="en-US" sz="1600" dirty="0" err="1"/>
              <a:t>raadpleegd</a:t>
            </a:r>
            <a:r>
              <a:rPr lang="en-US" sz="1600" dirty="0"/>
              <a:t> de </a:t>
            </a:r>
            <a:r>
              <a:rPr lang="en-US" sz="1600" dirty="0" err="1"/>
              <a:t>leerlingbegeleiding</a:t>
            </a:r>
            <a:r>
              <a:rPr lang="en-US" sz="1600" dirty="0"/>
              <a:t> maar </a:t>
            </a:r>
            <a:r>
              <a:rPr lang="en-US" sz="1600" dirty="0" err="1"/>
              <a:t>houdt</a:t>
            </a:r>
            <a:r>
              <a:rPr lang="en-US" sz="1600" dirty="0"/>
              <a:t> </a:t>
            </a:r>
            <a:r>
              <a:rPr lang="en-US" sz="1600" dirty="0" err="1"/>
              <a:t>zelf</a:t>
            </a:r>
            <a:r>
              <a:rPr lang="en-US" sz="1600" dirty="0"/>
              <a:t> de </a:t>
            </a:r>
            <a:r>
              <a:rPr lang="en-US" sz="1600" dirty="0" err="1"/>
              <a:t>draad</a:t>
            </a:r>
            <a:r>
              <a:rPr lang="en-US" sz="1600" dirty="0"/>
              <a:t> van het </a:t>
            </a:r>
            <a:r>
              <a:rPr lang="en-US" sz="1600" dirty="0" err="1"/>
              <a:t>verhaal</a:t>
            </a:r>
            <a:r>
              <a:rPr lang="en-US" sz="1600" dirty="0"/>
              <a:t> vast </a:t>
            </a:r>
          </a:p>
          <a:p>
            <a:pPr lvl="1"/>
            <a:r>
              <a:rPr lang="en-US" sz="1600" dirty="0"/>
              <a:t>De </a:t>
            </a:r>
            <a:r>
              <a:rPr lang="en-US" sz="1600" dirty="0" err="1"/>
              <a:t>klassenraad</a:t>
            </a:r>
            <a:r>
              <a:rPr lang="en-US" sz="1600" dirty="0"/>
              <a:t> </a:t>
            </a:r>
            <a:r>
              <a:rPr lang="en-US" sz="1600" dirty="0" err="1"/>
              <a:t>en</a:t>
            </a:r>
            <a:r>
              <a:rPr lang="en-US" sz="1600" dirty="0"/>
              <a:t> de </a:t>
            </a:r>
            <a:r>
              <a:rPr lang="en-US" sz="1600" dirty="0" err="1"/>
              <a:t>leerlingbegeleiding</a:t>
            </a:r>
            <a:r>
              <a:rPr lang="en-US" sz="1600" dirty="0"/>
              <a:t> </a:t>
            </a:r>
            <a:r>
              <a:rPr lang="en-US" sz="1600" dirty="0" err="1"/>
              <a:t>maken</a:t>
            </a:r>
            <a:r>
              <a:rPr lang="en-US" sz="1600" dirty="0"/>
              <a:t> de WIJ met de directive maar </a:t>
            </a:r>
            <a:r>
              <a:rPr lang="en-US" sz="1600" dirty="0" err="1"/>
              <a:t>blijven</a:t>
            </a:r>
            <a:r>
              <a:rPr lang="en-US" sz="1600" dirty="0"/>
              <a:t> de </a:t>
            </a:r>
            <a:r>
              <a:rPr lang="en-US" sz="1600" dirty="0" err="1"/>
              <a:t>draad</a:t>
            </a:r>
            <a:r>
              <a:rPr lang="en-US" sz="1600" dirty="0"/>
              <a:t> van het </a:t>
            </a:r>
            <a:r>
              <a:rPr lang="en-US" sz="1600" dirty="0" err="1"/>
              <a:t>verhaal</a:t>
            </a:r>
            <a:r>
              <a:rPr lang="en-US" sz="1600" dirty="0"/>
              <a:t> vast </a:t>
            </a:r>
            <a:r>
              <a:rPr lang="en-US" sz="1600" dirty="0" err="1"/>
              <a:t>houden</a:t>
            </a:r>
            <a:endParaRPr lang="en-US" sz="1600" dirty="0"/>
          </a:p>
        </p:txBody>
      </p:sp>
      <p:pic>
        <p:nvPicPr>
          <p:cNvPr id="4" name="Picture 4" descr="Nieuwe Autoriteit en Geweldloos Verzet - Posts | Facebook">
            <a:extLst>
              <a:ext uri="{FF2B5EF4-FFF2-40B4-BE49-F238E27FC236}">
                <a16:creationId xmlns:a16="http://schemas.microsoft.com/office/drawing/2014/main" id="{2FFA8DDC-6CD5-FD44-8EA8-9B416798E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0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8F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58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A4739-C5C1-1349-80F6-384750E43B77}"/>
              </a:ext>
            </a:extLst>
          </p:cNvPr>
          <p:cNvSpPr>
            <a:spLocks noGrp="1"/>
          </p:cNvSpPr>
          <p:nvPr>
            <p:ph type="title"/>
          </p:nvPr>
        </p:nvSpPr>
        <p:spPr>
          <a:xfrm>
            <a:off x="4965430" y="629268"/>
            <a:ext cx="6586491" cy="1286160"/>
          </a:xfrm>
        </p:spPr>
        <p:txBody>
          <a:bodyPr anchor="b">
            <a:normAutofit/>
          </a:bodyPr>
          <a:lstStyle/>
          <a:p>
            <a:r>
              <a:rPr lang="nl-BE" dirty="0"/>
              <a:t>Circle of courage</a:t>
            </a:r>
          </a:p>
        </p:txBody>
      </p:sp>
      <p:sp>
        <p:nvSpPr>
          <p:cNvPr id="3" name="Tijdelijke aanduiding voor inhoud 2">
            <a:extLst>
              <a:ext uri="{FF2B5EF4-FFF2-40B4-BE49-F238E27FC236}">
                <a16:creationId xmlns:a16="http://schemas.microsoft.com/office/drawing/2014/main" id="{54787F72-0883-DA4D-A856-62CC6E10A4DC}"/>
              </a:ext>
            </a:extLst>
          </p:cNvPr>
          <p:cNvSpPr>
            <a:spLocks noGrp="1"/>
          </p:cNvSpPr>
          <p:nvPr>
            <p:ph idx="1"/>
          </p:nvPr>
        </p:nvSpPr>
        <p:spPr>
          <a:xfrm>
            <a:off x="4965431" y="2438400"/>
            <a:ext cx="6586489" cy="3785419"/>
          </a:xfrm>
        </p:spPr>
        <p:txBody>
          <a:bodyPr>
            <a:normAutofit fontScale="92500" lnSpcReduction="20000"/>
          </a:bodyPr>
          <a:lstStyle/>
          <a:p>
            <a:r>
              <a:rPr lang="nl-BE" sz="2000" dirty="0"/>
              <a:t>De leerkracht maakt expliciet naar de leerling dat deze een belangrijk onderdeel van de klasgroep is</a:t>
            </a:r>
          </a:p>
          <a:p>
            <a:r>
              <a:rPr lang="nl-BE" sz="2000" dirty="0"/>
              <a:t>De leerkracht maakt verbinding met het grotere verhaal van de school in de lespraktijk waardoor de leerling zich lid van het schoolteam voelt </a:t>
            </a:r>
          </a:p>
          <a:p>
            <a:r>
              <a:rPr lang="nl-BE" sz="2000" dirty="0"/>
              <a:t>De leerkracht stemt lesmateriaal af op de onderwijsnoden van de leerling en zet hier indien nodig de nodige hulpmiddelen of alternatieve lesmethoden voor in </a:t>
            </a:r>
          </a:p>
          <a:p>
            <a:r>
              <a:rPr lang="nl-BE" sz="2000" dirty="0"/>
              <a:t>De leerkracht streeft naar een activiteitendeelname van 100% in de lessen (na te streven door oa. In te zetten op coöperatieve werkvormen etc.)</a:t>
            </a:r>
          </a:p>
          <a:p>
            <a:r>
              <a:rPr lang="nl-BE" sz="2000" dirty="0"/>
              <a:t>De leerkracht gaat de leerling ondersteunen en gaat actief mee op zoek naar oplossingen bij problemen, de leerkracht neemt over of doet samen waar het nodig is (terug vallen op het kader van sociaal-emotionele ontwikkeling van Erik De Belie)</a:t>
            </a:r>
          </a:p>
        </p:txBody>
      </p:sp>
      <p:pic>
        <p:nvPicPr>
          <p:cNvPr id="4" name="Picture 8" descr="COC – doca-lsci-leuven.be">
            <a:extLst>
              <a:ext uri="{FF2B5EF4-FFF2-40B4-BE49-F238E27FC236}">
                <a16:creationId xmlns:a16="http://schemas.microsoft.com/office/drawing/2014/main" id="{E5DE988E-6895-1D41-BEA7-EB7ECF007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81" r="1632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7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8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5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D949148-C8AB-CB42-8131-03821B479850}"/>
              </a:ext>
            </a:extLst>
          </p:cNvPr>
          <p:cNvSpPr>
            <a:spLocks noGrp="1"/>
          </p:cNvSpPr>
          <p:nvPr>
            <p:ph type="title"/>
          </p:nvPr>
        </p:nvSpPr>
        <p:spPr>
          <a:xfrm>
            <a:off x="524256" y="491260"/>
            <a:ext cx="6594189" cy="1625210"/>
          </a:xfrm>
        </p:spPr>
        <p:txBody>
          <a:bodyPr>
            <a:normAutofit/>
          </a:bodyPr>
          <a:lstStyle/>
          <a:p>
            <a:r>
              <a:rPr lang="nl-BE" sz="3700" dirty="0">
                <a:solidFill>
                  <a:srgbClr val="FFFFFF"/>
                </a:solidFill>
              </a:rPr>
              <a:t>De leerlingen worden door hun lesprogramma in verbinding ondersteund</a:t>
            </a:r>
          </a:p>
        </p:txBody>
      </p:sp>
      <p:pic>
        <p:nvPicPr>
          <p:cNvPr id="5122" name="Picture 2" descr="Kom op! Voor jezelf. Rots en watertraining Aalst — Praktijk Dans en Grietje">
            <a:extLst>
              <a:ext uri="{FF2B5EF4-FFF2-40B4-BE49-F238E27FC236}">
                <a16:creationId xmlns:a16="http://schemas.microsoft.com/office/drawing/2014/main" id="{92331259-4604-BF4E-BA91-93FB678F04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44" r="20606" b="-2"/>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ociale vaardigheden en interactie - Management Impact">
            <a:extLst>
              <a:ext uri="{FF2B5EF4-FFF2-40B4-BE49-F238E27FC236}">
                <a16:creationId xmlns:a16="http://schemas.microsoft.com/office/drawing/2014/main" id="{98323495-3A8E-7245-857B-6B56EE800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83" r="17335" b="1"/>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8" name="Content Placeholder 5127">
            <a:extLst>
              <a:ext uri="{FF2B5EF4-FFF2-40B4-BE49-F238E27FC236}">
                <a16:creationId xmlns:a16="http://schemas.microsoft.com/office/drawing/2014/main" id="{5908BF3D-B5B5-41EE-8F7C-BE777A2D5FB6}"/>
              </a:ext>
            </a:extLst>
          </p:cNvPr>
          <p:cNvSpPr>
            <a:spLocks noGrp="1"/>
          </p:cNvSpPr>
          <p:nvPr>
            <p:ph idx="1"/>
          </p:nvPr>
        </p:nvSpPr>
        <p:spPr>
          <a:xfrm>
            <a:off x="7957973" y="763523"/>
            <a:ext cx="3511296" cy="5330952"/>
          </a:xfrm>
        </p:spPr>
        <p:txBody>
          <a:bodyPr anchor="ctr">
            <a:normAutofit lnSpcReduction="10000"/>
          </a:bodyPr>
          <a:lstStyle/>
          <a:p>
            <a:r>
              <a:rPr lang="en-US" sz="2400" dirty="0">
                <a:solidFill>
                  <a:srgbClr val="FFFFFF"/>
                </a:solidFill>
              </a:rPr>
              <a:t>De </a:t>
            </a:r>
            <a:r>
              <a:rPr lang="en-US" sz="2400" dirty="0" err="1">
                <a:solidFill>
                  <a:srgbClr val="FFFFFF"/>
                </a:solidFill>
              </a:rPr>
              <a:t>leerkracht</a:t>
            </a:r>
            <a:r>
              <a:rPr lang="en-US" sz="2400" dirty="0">
                <a:solidFill>
                  <a:srgbClr val="FFFFFF"/>
                </a:solidFill>
              </a:rPr>
              <a:t> </a:t>
            </a:r>
            <a:r>
              <a:rPr lang="en-US" sz="2400" dirty="0" err="1">
                <a:solidFill>
                  <a:srgbClr val="FFFFFF"/>
                </a:solidFill>
              </a:rPr>
              <a:t>geeft</a:t>
            </a:r>
            <a:r>
              <a:rPr lang="en-US" sz="2400" dirty="0">
                <a:solidFill>
                  <a:srgbClr val="FFFFFF"/>
                </a:solidFill>
              </a:rPr>
              <a:t> </a:t>
            </a:r>
            <a:r>
              <a:rPr lang="en-US" sz="2400" dirty="0" err="1">
                <a:solidFill>
                  <a:srgbClr val="FFFFFF"/>
                </a:solidFill>
              </a:rPr>
              <a:t>een</a:t>
            </a:r>
            <a:r>
              <a:rPr lang="en-US" sz="2400" dirty="0">
                <a:solidFill>
                  <a:srgbClr val="FFFFFF"/>
                </a:solidFill>
              </a:rPr>
              <a:t> </a:t>
            </a:r>
            <a:r>
              <a:rPr lang="en-US" sz="2400" dirty="0" err="1">
                <a:solidFill>
                  <a:srgbClr val="FFFFFF"/>
                </a:solidFill>
              </a:rPr>
              <a:t>kwalitatieve</a:t>
            </a:r>
            <a:r>
              <a:rPr lang="en-US" sz="2400" dirty="0">
                <a:solidFill>
                  <a:srgbClr val="FFFFFF"/>
                </a:solidFill>
              </a:rPr>
              <a:t> rots </a:t>
            </a:r>
            <a:r>
              <a:rPr lang="en-US" sz="2400" dirty="0" err="1">
                <a:solidFill>
                  <a:srgbClr val="FFFFFF"/>
                </a:solidFill>
              </a:rPr>
              <a:t>en</a:t>
            </a:r>
            <a:r>
              <a:rPr lang="en-US" sz="2400" dirty="0">
                <a:solidFill>
                  <a:srgbClr val="FFFFFF"/>
                </a:solidFill>
              </a:rPr>
              <a:t> </a:t>
            </a:r>
            <a:r>
              <a:rPr lang="en-US" sz="2400" dirty="0" err="1">
                <a:solidFill>
                  <a:srgbClr val="FFFFFF"/>
                </a:solidFill>
              </a:rPr>
              <a:t>watertraining</a:t>
            </a:r>
            <a:r>
              <a:rPr lang="en-US" sz="2400" dirty="0">
                <a:solidFill>
                  <a:srgbClr val="FFFFFF"/>
                </a:solidFill>
              </a:rPr>
              <a:t> </a:t>
            </a:r>
            <a:r>
              <a:rPr lang="en-US" sz="2400" dirty="0" err="1">
                <a:solidFill>
                  <a:srgbClr val="FFFFFF"/>
                </a:solidFill>
              </a:rPr>
              <a:t>dat</a:t>
            </a:r>
            <a:r>
              <a:rPr lang="en-US" sz="2400" dirty="0">
                <a:solidFill>
                  <a:srgbClr val="FFFFFF"/>
                </a:solidFill>
              </a:rPr>
              <a:t> is </a:t>
            </a:r>
            <a:r>
              <a:rPr lang="en-US" sz="2400" dirty="0" err="1">
                <a:solidFill>
                  <a:srgbClr val="FFFFFF"/>
                </a:solidFill>
              </a:rPr>
              <a:t>opgenomen</a:t>
            </a:r>
            <a:r>
              <a:rPr lang="en-US" sz="2400" dirty="0">
                <a:solidFill>
                  <a:srgbClr val="FFFFFF"/>
                </a:solidFill>
              </a:rPr>
              <a:t> in het </a:t>
            </a:r>
            <a:r>
              <a:rPr lang="en-US" sz="2400" dirty="0" err="1">
                <a:solidFill>
                  <a:srgbClr val="FFFFFF"/>
                </a:solidFill>
              </a:rPr>
              <a:t>lesprogramma</a:t>
            </a:r>
            <a:r>
              <a:rPr lang="en-US" sz="2400" dirty="0">
                <a:solidFill>
                  <a:srgbClr val="FFFFFF"/>
                </a:solidFill>
              </a:rPr>
              <a:t> </a:t>
            </a:r>
          </a:p>
          <a:p>
            <a:r>
              <a:rPr lang="en-US" sz="2400" dirty="0">
                <a:solidFill>
                  <a:srgbClr val="FFFFFF"/>
                </a:solidFill>
              </a:rPr>
              <a:t>De </a:t>
            </a:r>
            <a:r>
              <a:rPr lang="en-US" sz="2400" dirty="0" err="1">
                <a:solidFill>
                  <a:srgbClr val="FFFFFF"/>
                </a:solidFill>
              </a:rPr>
              <a:t>leerkracht</a:t>
            </a:r>
            <a:r>
              <a:rPr lang="en-US" sz="2400" dirty="0">
                <a:solidFill>
                  <a:srgbClr val="FFFFFF"/>
                </a:solidFill>
              </a:rPr>
              <a:t> </a:t>
            </a:r>
            <a:r>
              <a:rPr lang="en-US" sz="2400" dirty="0" err="1">
                <a:solidFill>
                  <a:srgbClr val="FFFFFF"/>
                </a:solidFill>
              </a:rPr>
              <a:t>geeft</a:t>
            </a:r>
            <a:r>
              <a:rPr lang="en-US" sz="2400" dirty="0">
                <a:solidFill>
                  <a:srgbClr val="FFFFFF"/>
                </a:solidFill>
              </a:rPr>
              <a:t> </a:t>
            </a:r>
            <a:r>
              <a:rPr lang="en-US" sz="2400" dirty="0" err="1">
                <a:solidFill>
                  <a:srgbClr val="FFFFFF"/>
                </a:solidFill>
              </a:rPr>
              <a:t>binnen</a:t>
            </a:r>
            <a:r>
              <a:rPr lang="en-US" sz="2400" dirty="0">
                <a:solidFill>
                  <a:srgbClr val="FFFFFF"/>
                </a:solidFill>
              </a:rPr>
              <a:t> het </a:t>
            </a:r>
            <a:r>
              <a:rPr lang="en-US" sz="2400" dirty="0" err="1">
                <a:solidFill>
                  <a:srgbClr val="FFFFFF"/>
                </a:solidFill>
              </a:rPr>
              <a:t>vak</a:t>
            </a:r>
            <a:r>
              <a:rPr lang="en-US" sz="2400" dirty="0">
                <a:solidFill>
                  <a:srgbClr val="FFFFFF"/>
                </a:solidFill>
              </a:rPr>
              <a:t> </a:t>
            </a:r>
            <a:r>
              <a:rPr lang="en-US" sz="2400" dirty="0" err="1">
                <a:solidFill>
                  <a:srgbClr val="FFFFFF"/>
                </a:solidFill>
              </a:rPr>
              <a:t>sociaal</a:t>
            </a:r>
            <a:r>
              <a:rPr lang="en-US" sz="2400" dirty="0">
                <a:solidFill>
                  <a:srgbClr val="FFFFFF"/>
                </a:solidFill>
              </a:rPr>
              <a:t> </a:t>
            </a:r>
            <a:r>
              <a:rPr lang="en-US" sz="2400" dirty="0" err="1">
                <a:solidFill>
                  <a:srgbClr val="FFFFFF"/>
                </a:solidFill>
              </a:rPr>
              <a:t>en</a:t>
            </a:r>
            <a:r>
              <a:rPr lang="en-US" sz="2400" dirty="0">
                <a:solidFill>
                  <a:srgbClr val="FFFFFF"/>
                </a:solidFill>
              </a:rPr>
              <a:t> </a:t>
            </a:r>
            <a:r>
              <a:rPr lang="en-US" sz="2400" dirty="0" err="1">
                <a:solidFill>
                  <a:srgbClr val="FFFFFF"/>
                </a:solidFill>
              </a:rPr>
              <a:t>maatschappelijke</a:t>
            </a:r>
            <a:r>
              <a:rPr lang="en-US" sz="2400" dirty="0">
                <a:solidFill>
                  <a:srgbClr val="FFFFFF"/>
                </a:solidFill>
              </a:rPr>
              <a:t> </a:t>
            </a:r>
            <a:r>
              <a:rPr lang="en-US" sz="2400" dirty="0" err="1">
                <a:solidFill>
                  <a:srgbClr val="FFFFFF"/>
                </a:solidFill>
              </a:rPr>
              <a:t>vaardigheden</a:t>
            </a:r>
            <a:r>
              <a:rPr lang="en-US" sz="2400" dirty="0">
                <a:solidFill>
                  <a:srgbClr val="FFFFFF"/>
                </a:solidFill>
              </a:rPr>
              <a:t> (</a:t>
            </a:r>
            <a:r>
              <a:rPr lang="en-US" sz="2400" dirty="0" err="1">
                <a:solidFill>
                  <a:srgbClr val="FFFFFF"/>
                </a:solidFill>
              </a:rPr>
              <a:t>soema</a:t>
            </a:r>
            <a:r>
              <a:rPr lang="en-US" sz="2400" dirty="0">
                <a:solidFill>
                  <a:srgbClr val="FFFFFF"/>
                </a:solidFill>
              </a:rPr>
              <a:t>) </a:t>
            </a:r>
            <a:r>
              <a:rPr lang="en-US" sz="2400" dirty="0" err="1">
                <a:solidFill>
                  <a:srgbClr val="FFFFFF"/>
                </a:solidFill>
              </a:rPr>
              <a:t>een</a:t>
            </a:r>
            <a:r>
              <a:rPr lang="en-US" sz="2400" dirty="0">
                <a:solidFill>
                  <a:srgbClr val="FFFFFF"/>
                </a:solidFill>
              </a:rPr>
              <a:t> </a:t>
            </a:r>
            <a:r>
              <a:rPr lang="en-US" sz="2400" dirty="0" err="1">
                <a:solidFill>
                  <a:srgbClr val="FFFFFF"/>
                </a:solidFill>
              </a:rPr>
              <a:t>kader</a:t>
            </a:r>
            <a:r>
              <a:rPr lang="en-US" sz="2400" dirty="0">
                <a:solidFill>
                  <a:srgbClr val="FFFFFF"/>
                </a:solidFill>
              </a:rPr>
              <a:t> </a:t>
            </a:r>
            <a:r>
              <a:rPr lang="en-US" sz="2400" dirty="0" err="1">
                <a:solidFill>
                  <a:srgbClr val="FFFFFF"/>
                </a:solidFill>
              </a:rPr>
              <a:t>ondersteuning</a:t>
            </a:r>
            <a:r>
              <a:rPr lang="en-US" sz="2400" dirty="0">
                <a:solidFill>
                  <a:srgbClr val="FFFFFF"/>
                </a:solidFill>
              </a:rPr>
              <a:t> </a:t>
            </a:r>
            <a:r>
              <a:rPr lang="en-US" sz="2400" dirty="0" err="1">
                <a:solidFill>
                  <a:srgbClr val="FFFFFF"/>
                </a:solidFill>
              </a:rPr>
              <a:t>aan</a:t>
            </a:r>
            <a:r>
              <a:rPr lang="en-US" sz="2400" dirty="0">
                <a:solidFill>
                  <a:srgbClr val="FFFFFF"/>
                </a:solidFill>
              </a:rPr>
              <a:t> de </a:t>
            </a:r>
            <a:r>
              <a:rPr lang="en-US" sz="2400" dirty="0" err="1">
                <a:solidFill>
                  <a:srgbClr val="FFFFFF"/>
                </a:solidFill>
              </a:rPr>
              <a:t>leerlingen</a:t>
            </a:r>
            <a:r>
              <a:rPr lang="en-US" sz="2400" dirty="0">
                <a:solidFill>
                  <a:srgbClr val="FFFFFF"/>
                </a:solidFill>
              </a:rPr>
              <a:t> op </a:t>
            </a:r>
            <a:r>
              <a:rPr lang="en-US" sz="2400" dirty="0" err="1">
                <a:solidFill>
                  <a:srgbClr val="FFFFFF"/>
                </a:solidFill>
              </a:rPr>
              <a:t>volgende</a:t>
            </a:r>
            <a:r>
              <a:rPr lang="en-US" sz="2400" dirty="0">
                <a:solidFill>
                  <a:srgbClr val="FFFFFF"/>
                </a:solidFill>
              </a:rPr>
              <a:t> </a:t>
            </a:r>
            <a:r>
              <a:rPr lang="en-US" sz="2400" dirty="0" err="1">
                <a:solidFill>
                  <a:srgbClr val="FFFFFF"/>
                </a:solidFill>
              </a:rPr>
              <a:t>domeinen</a:t>
            </a:r>
            <a:r>
              <a:rPr lang="en-US" sz="2400" dirty="0">
                <a:solidFill>
                  <a:srgbClr val="FFFFFF"/>
                </a:solidFill>
              </a:rPr>
              <a:t>: social-</a:t>
            </a:r>
            <a:r>
              <a:rPr lang="en-US" sz="2400" dirty="0" err="1">
                <a:solidFill>
                  <a:srgbClr val="FFFFFF"/>
                </a:solidFill>
              </a:rPr>
              <a:t>emotioneel</a:t>
            </a:r>
            <a:r>
              <a:rPr lang="en-US" sz="2400" dirty="0">
                <a:solidFill>
                  <a:srgbClr val="FFFFFF"/>
                </a:solidFill>
              </a:rPr>
              <a:t>/</a:t>
            </a:r>
            <a:r>
              <a:rPr lang="en-US" sz="2400" dirty="0" err="1">
                <a:solidFill>
                  <a:srgbClr val="FFFFFF"/>
                </a:solidFill>
              </a:rPr>
              <a:t>burgerschap</a:t>
            </a:r>
            <a:r>
              <a:rPr lang="en-US" sz="2400" dirty="0">
                <a:solidFill>
                  <a:srgbClr val="FFFFFF"/>
                </a:solidFill>
              </a:rPr>
              <a:t>/ </a:t>
            </a:r>
            <a:r>
              <a:rPr lang="en-US" sz="2400" dirty="0" err="1">
                <a:solidFill>
                  <a:srgbClr val="FFFFFF"/>
                </a:solidFill>
              </a:rPr>
              <a:t>leren</a:t>
            </a:r>
            <a:r>
              <a:rPr lang="en-US" sz="2400" dirty="0">
                <a:solidFill>
                  <a:srgbClr val="FFFFFF"/>
                </a:solidFill>
              </a:rPr>
              <a:t> </a:t>
            </a:r>
            <a:r>
              <a:rPr lang="en-US" sz="2400" dirty="0" err="1">
                <a:solidFill>
                  <a:srgbClr val="FFFFFF"/>
                </a:solidFill>
              </a:rPr>
              <a:t>leren</a:t>
            </a:r>
            <a:r>
              <a:rPr lang="en-US" sz="2400" dirty="0">
                <a:solidFill>
                  <a:srgbClr val="FFFFFF"/>
                </a:solidFill>
              </a:rPr>
              <a:t>/ </a:t>
            </a:r>
            <a:r>
              <a:rPr lang="en-US" sz="2400" dirty="0" err="1">
                <a:solidFill>
                  <a:srgbClr val="FFFFFF"/>
                </a:solidFill>
              </a:rPr>
              <a:t>gezondheidseducatie</a:t>
            </a:r>
            <a:r>
              <a:rPr lang="en-US" sz="2400" dirty="0">
                <a:solidFill>
                  <a:srgbClr val="FFFFFF"/>
                </a:solidFill>
              </a:rPr>
              <a:t>.</a:t>
            </a:r>
          </a:p>
        </p:txBody>
      </p:sp>
    </p:spTree>
    <p:extLst>
      <p:ext uri="{BB962C8B-B14F-4D97-AF65-F5344CB8AC3E}">
        <p14:creationId xmlns:p14="http://schemas.microsoft.com/office/powerpoint/2010/main" val="423154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D5BA38-C8DE-A440-BA8D-36B1B0D49967}"/>
              </a:ext>
            </a:extLst>
          </p:cNvPr>
          <p:cNvSpPr>
            <a:spLocks noGrp="1"/>
          </p:cNvSpPr>
          <p:nvPr>
            <p:ph type="title"/>
          </p:nvPr>
        </p:nvSpPr>
        <p:spPr>
          <a:xfrm>
            <a:off x="1371599" y="294538"/>
            <a:ext cx="9895951" cy="1033669"/>
          </a:xfrm>
        </p:spPr>
        <p:txBody>
          <a:bodyPr>
            <a:normAutofit/>
          </a:bodyPr>
          <a:lstStyle/>
          <a:p>
            <a:r>
              <a:rPr lang="nl-BE" sz="4000" dirty="0">
                <a:solidFill>
                  <a:srgbClr val="FFFFFF"/>
                </a:solidFill>
              </a:rPr>
              <a:t>En zorg…</a:t>
            </a:r>
          </a:p>
        </p:txBody>
      </p:sp>
      <p:sp>
        <p:nvSpPr>
          <p:cNvPr id="3" name="Tijdelijke aanduiding voor inhoud 2">
            <a:extLst>
              <a:ext uri="{FF2B5EF4-FFF2-40B4-BE49-F238E27FC236}">
                <a16:creationId xmlns:a16="http://schemas.microsoft.com/office/drawing/2014/main" id="{DAE2A989-421E-2F46-9098-14F912CE0719}"/>
              </a:ext>
            </a:extLst>
          </p:cNvPr>
          <p:cNvSpPr>
            <a:spLocks noGrp="1"/>
          </p:cNvSpPr>
          <p:nvPr>
            <p:ph idx="1"/>
          </p:nvPr>
        </p:nvSpPr>
        <p:spPr>
          <a:xfrm>
            <a:off x="1371599" y="2318197"/>
            <a:ext cx="9724031" cy="3683358"/>
          </a:xfrm>
        </p:spPr>
        <p:txBody>
          <a:bodyPr anchor="ctr">
            <a:normAutofit/>
          </a:bodyPr>
          <a:lstStyle/>
          <a:p>
            <a:r>
              <a:rPr lang="nl-BE" sz="2000" dirty="0"/>
              <a:t>Samenwerking met externe partners verder</a:t>
            </a:r>
          </a:p>
          <a:p>
            <a:pPr marL="0" indent="0">
              <a:buNone/>
            </a:pPr>
            <a:r>
              <a:rPr lang="nl-BE" sz="2000" dirty="0"/>
              <a:t>Uitbouwen of opstarten: </a:t>
            </a:r>
          </a:p>
        </p:txBody>
      </p:sp>
      <p:pic>
        <p:nvPicPr>
          <p:cNvPr id="9" name="Tijdelijke aanduiding voor inhoud 3">
            <a:extLst>
              <a:ext uri="{FF2B5EF4-FFF2-40B4-BE49-F238E27FC236}">
                <a16:creationId xmlns:a16="http://schemas.microsoft.com/office/drawing/2014/main" id="{7DFF82A0-5077-D743-9D07-B5DBBEAAE3BE}"/>
              </a:ext>
            </a:extLst>
          </p:cNvPr>
          <p:cNvPicPr>
            <a:picLocks noChangeAspect="1"/>
          </p:cNvPicPr>
          <p:nvPr/>
        </p:nvPicPr>
        <p:blipFill>
          <a:blip r:embed="rId2"/>
          <a:stretch>
            <a:fillRect/>
          </a:stretch>
        </p:blipFill>
        <p:spPr>
          <a:xfrm>
            <a:off x="6894094" y="1581476"/>
            <a:ext cx="5297901" cy="5311181"/>
          </a:xfrm>
          <a:prstGeom prst="rect">
            <a:avLst/>
          </a:prstGeom>
        </p:spPr>
      </p:pic>
    </p:spTree>
    <p:extLst>
      <p:ext uri="{BB962C8B-B14F-4D97-AF65-F5344CB8AC3E}">
        <p14:creationId xmlns:p14="http://schemas.microsoft.com/office/powerpoint/2010/main" val="25218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6AE24-6FEE-EB44-9A23-4B635C41A700}"/>
              </a:ext>
            </a:extLst>
          </p:cNvPr>
          <p:cNvSpPr>
            <a:spLocks noGrp="1"/>
          </p:cNvSpPr>
          <p:nvPr>
            <p:ph type="title"/>
          </p:nvPr>
        </p:nvSpPr>
        <p:spPr>
          <a:xfrm>
            <a:off x="960100" y="978102"/>
            <a:ext cx="10588434" cy="1062644"/>
          </a:xfrm>
        </p:spPr>
        <p:txBody>
          <a:bodyPr anchor="b">
            <a:normAutofit/>
          </a:bodyPr>
          <a:lstStyle/>
          <a:p>
            <a:r>
              <a:rPr lang="nl-BE"/>
              <a:t>Een sterk team als basis voor zorg</a:t>
            </a:r>
          </a:p>
        </p:txBody>
      </p:sp>
      <p:cxnSp>
        <p:nvCxnSpPr>
          <p:cNvPr id="71"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Wat is De Piramide van Maslow?">
            <a:extLst>
              <a:ext uri="{FF2B5EF4-FFF2-40B4-BE49-F238E27FC236}">
                <a16:creationId xmlns:a16="http://schemas.microsoft.com/office/drawing/2014/main" id="{3B2D47E2-9E32-AF43-92C9-1B660F108A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9120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ijdelijke aanduiding voor inhoud 2">
            <a:extLst>
              <a:ext uri="{FF2B5EF4-FFF2-40B4-BE49-F238E27FC236}">
                <a16:creationId xmlns:a16="http://schemas.microsoft.com/office/drawing/2014/main" id="{ACFF44CA-3D46-458A-974C-EB1F8BC220B5}"/>
              </a:ext>
            </a:extLst>
          </p:cNvPr>
          <p:cNvGraphicFramePr>
            <a:graphicFrameLocks noGrp="1"/>
          </p:cNvGraphicFramePr>
          <p:nvPr>
            <p:ph idx="1"/>
            <p:extLst>
              <p:ext uri="{D42A27DB-BD31-4B8C-83A1-F6EECF244321}">
                <p14:modId xmlns:p14="http://schemas.microsoft.com/office/powerpoint/2010/main" val="3104239368"/>
              </p:ext>
            </p:extLst>
          </p:nvPr>
        </p:nvGraphicFramePr>
        <p:xfrm>
          <a:off x="4955354" y="2682433"/>
          <a:ext cx="6282169" cy="321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4" descr="Handelingsplanning in het buitengewoon onderwijs: wat als de cirkel  vierkant draait? – Klasse">
            <a:extLst>
              <a:ext uri="{FF2B5EF4-FFF2-40B4-BE49-F238E27FC236}">
                <a16:creationId xmlns:a16="http://schemas.microsoft.com/office/drawing/2014/main" id="{37B45ECB-99AD-D845-8F4F-606F979FFB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7975" y="150645"/>
            <a:ext cx="3344025" cy="189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6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585AC56-14E9-6348-8414-C4E1CC517D00}"/>
              </a:ext>
            </a:extLst>
          </p:cNvPr>
          <p:cNvSpPr>
            <a:spLocks noGrp="1"/>
          </p:cNvSpPr>
          <p:nvPr>
            <p:ph type="title"/>
          </p:nvPr>
        </p:nvSpPr>
        <p:spPr>
          <a:xfrm>
            <a:off x="1383564" y="348865"/>
            <a:ext cx="9718111" cy="1576446"/>
          </a:xfrm>
        </p:spPr>
        <p:txBody>
          <a:bodyPr anchor="ctr">
            <a:normAutofit/>
          </a:bodyPr>
          <a:lstStyle/>
          <a:p>
            <a:r>
              <a:rPr lang="nl-BE" sz="4000" dirty="0">
                <a:solidFill>
                  <a:srgbClr val="FFFFFF"/>
                </a:solidFill>
              </a:rPr>
              <a:t>Professionele inspanningen…</a:t>
            </a:r>
            <a:br>
              <a:rPr lang="nl-BE" sz="4000" dirty="0">
                <a:solidFill>
                  <a:srgbClr val="FFFFFF"/>
                </a:solidFill>
              </a:rPr>
            </a:br>
            <a:r>
              <a:rPr lang="nl-BE" sz="4000" dirty="0">
                <a:solidFill>
                  <a:srgbClr val="FFFFFF"/>
                </a:solidFill>
              </a:rPr>
              <a:t>zijn geen buikgevoel</a:t>
            </a:r>
          </a:p>
        </p:txBody>
      </p:sp>
      <p:graphicFrame>
        <p:nvGraphicFramePr>
          <p:cNvPr id="5" name="Tijdelijke aanduiding voor inhoud 2">
            <a:extLst>
              <a:ext uri="{FF2B5EF4-FFF2-40B4-BE49-F238E27FC236}">
                <a16:creationId xmlns:a16="http://schemas.microsoft.com/office/drawing/2014/main" id="{30AAD83D-4BC5-4CB8-8FB8-DC1DC9981D1C}"/>
              </a:ext>
            </a:extLst>
          </p:cNvPr>
          <p:cNvGraphicFramePr>
            <a:graphicFrameLocks noGrp="1"/>
          </p:cNvGraphicFramePr>
          <p:nvPr>
            <p:ph idx="1"/>
            <p:extLst>
              <p:ext uri="{D42A27DB-BD31-4B8C-83A1-F6EECF244321}">
                <p14:modId xmlns:p14="http://schemas.microsoft.com/office/powerpoint/2010/main" val="190898988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7359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26250</TotalTime>
  <Words>1212</Words>
  <Application>Microsoft Macintosh PowerPoint</Application>
  <PresentationFormat>Breedbeeld</PresentationFormat>
  <Paragraphs>80</Paragraphs>
  <Slides>15</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PowerPoint-presentatie</vt:lpstr>
      <vt:lpstr>Vanuit verbinding… </vt:lpstr>
      <vt:lpstr>Waakzame zorg</vt:lpstr>
      <vt:lpstr>Circle of courage</vt:lpstr>
      <vt:lpstr>De leerlingen worden door hun lesprogramma in verbinding ondersteund</vt:lpstr>
      <vt:lpstr>En zorg…</vt:lpstr>
      <vt:lpstr>Een sterk team als basis voor zorg</vt:lpstr>
      <vt:lpstr>Professionele inspanningen… zijn geen buikgevoel</vt:lpstr>
      <vt:lpstr>PowerPoint-presentatie</vt:lpstr>
      <vt:lpstr>Professionele inspanningen gaan verder dan de lessen alleen…</vt:lpstr>
      <vt:lpstr>Kwaliteitsvol onderwijs</vt:lpstr>
      <vt:lpstr>Kwaliteitsvol buitengewoon onderwijs</vt:lpstr>
      <vt:lpstr>Concretiseren van kwaliteitsvol onderwijs</vt:lpstr>
      <vt:lpstr>Met een sterke voet in de maatschappij…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Jolien Roef</dc:creator>
  <cp:lastModifiedBy>Jolien Roef</cp:lastModifiedBy>
  <cp:revision>2</cp:revision>
  <dcterms:created xsi:type="dcterms:W3CDTF">2021-10-18T20:21:38Z</dcterms:created>
  <dcterms:modified xsi:type="dcterms:W3CDTF">2021-11-30T17:42:05Z</dcterms:modified>
</cp:coreProperties>
</file>