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14"/>
  </p:notesMasterIdLst>
  <p:sldIdLst>
    <p:sldId id="256" r:id="rId2"/>
    <p:sldId id="257" r:id="rId3"/>
    <p:sldId id="258" r:id="rId4"/>
    <p:sldId id="259" r:id="rId5"/>
    <p:sldId id="265" r:id="rId6"/>
    <p:sldId id="267" r:id="rId7"/>
    <p:sldId id="266" r:id="rId8"/>
    <p:sldId id="268" r:id="rId9"/>
    <p:sldId id="260" r:id="rId10"/>
    <p:sldId id="261" r:id="rId11"/>
    <p:sldId id="263" r:id="rId12"/>
    <p:sldId id="262" r:id="rId13"/>
  </p:sldIdLst>
  <p:sldSz cx="12192000" cy="6858000"/>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701"/>
  </p:normalViewPr>
  <p:slideViewPr>
    <p:cSldViewPr snapToGrid="0" snapToObjects="1">
      <p:cViewPr varScale="1">
        <p:scale>
          <a:sx n="95" d="100"/>
          <a:sy n="95" d="100"/>
        </p:scale>
        <p:origin x="6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866306-3CE2-1A42-94CA-CCD1B2BC87A4}" type="datetimeFigureOut">
              <a:rPr lang="nl-BE" smtClean="0"/>
              <a:t>4/12/20</a:t>
            </a:fld>
            <a:endParaRPr lang="nl-BE"/>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DEE8C9-8E5D-D74E-BF9B-41A48A138B25}" type="slidenum">
              <a:rPr lang="nl-BE" smtClean="0"/>
              <a:t>‹nr.›</a:t>
            </a:fld>
            <a:endParaRPr lang="nl-BE"/>
          </a:p>
        </p:txBody>
      </p:sp>
    </p:spTree>
    <p:extLst>
      <p:ext uri="{BB962C8B-B14F-4D97-AF65-F5344CB8AC3E}">
        <p14:creationId xmlns:p14="http://schemas.microsoft.com/office/powerpoint/2010/main" val="3761702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A6DEE8C9-8E5D-D74E-BF9B-41A48A138B25}" type="slidenum">
              <a:rPr lang="nl-BE" smtClean="0"/>
              <a:t>2</a:t>
            </a:fld>
            <a:endParaRPr lang="nl-BE"/>
          </a:p>
        </p:txBody>
      </p:sp>
    </p:spTree>
    <p:extLst>
      <p:ext uri="{BB962C8B-B14F-4D97-AF65-F5344CB8AC3E}">
        <p14:creationId xmlns:p14="http://schemas.microsoft.com/office/powerpoint/2010/main" val="1508703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3B052-A59B-4AE3-A89A-E7748630C15B}"/>
              </a:ext>
            </a:extLst>
          </p:cNvPr>
          <p:cNvSpPr>
            <a:spLocks noGrp="1"/>
          </p:cNvSpPr>
          <p:nvPr>
            <p:ph type="ctrTitle"/>
          </p:nvPr>
        </p:nvSpPr>
        <p:spPr>
          <a:xfrm>
            <a:off x="1524000" y="1122363"/>
            <a:ext cx="9144000" cy="2387600"/>
          </a:xfrm>
        </p:spPr>
        <p:txBody>
          <a:bodyPr anchor="b"/>
          <a:lstStyle>
            <a:lvl1pPr algn="ctr">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BDA9EC4-FEA9-41D2-BE8D-F709F01D37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E155CF-52F5-4879-B7F3-D05812AC4A6D}"/>
              </a:ext>
            </a:extLst>
          </p:cNvPr>
          <p:cNvSpPr>
            <a:spLocks noGrp="1"/>
          </p:cNvSpPr>
          <p:nvPr>
            <p:ph type="dt" sz="half" idx="10"/>
          </p:nvPr>
        </p:nvSpPr>
        <p:spPr/>
        <p:txBody>
          <a:bodyPr/>
          <a:lstStyle/>
          <a:p>
            <a:fld id="{AA70F276-1833-4A75-9C1D-A56E2295A68D}" type="datetimeFigureOut">
              <a:rPr lang="en-US" smtClean="0"/>
              <a:t>12/4/20</a:t>
            </a:fld>
            <a:endParaRPr lang="en-US"/>
          </a:p>
        </p:txBody>
      </p:sp>
      <p:sp>
        <p:nvSpPr>
          <p:cNvPr id="5" name="Footer Placeholder 4">
            <a:extLst>
              <a:ext uri="{FF2B5EF4-FFF2-40B4-BE49-F238E27FC236}">
                <a16:creationId xmlns:a16="http://schemas.microsoft.com/office/drawing/2014/main" id="{80D053AC-61ED-4C2F-90BF-D4A9165451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8B2ED7-A198-4613-B8C9-EE02BAE24FA4}"/>
              </a:ext>
            </a:extLst>
          </p:cNvPr>
          <p:cNvSpPr>
            <a:spLocks noGrp="1"/>
          </p:cNvSpPr>
          <p:nvPr>
            <p:ph type="sldNum" sz="quarter" idx="12"/>
          </p:nvPr>
        </p:nvSpPr>
        <p:spPr/>
        <p:txBody>
          <a:bodyPr/>
          <a:lstStyle/>
          <a:p>
            <a:fld id="{28844951-7827-47D4-8276-7DDE1FA7D85A}" type="slidenum">
              <a:rPr lang="en-US" smtClean="0"/>
              <a:t>‹nr.›</a:t>
            </a:fld>
            <a:endParaRPr lang="en-US"/>
          </a:p>
        </p:txBody>
      </p:sp>
    </p:spTree>
    <p:extLst>
      <p:ext uri="{BB962C8B-B14F-4D97-AF65-F5344CB8AC3E}">
        <p14:creationId xmlns:p14="http://schemas.microsoft.com/office/powerpoint/2010/main" val="1969264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B47DD-81F8-4128-9E50-04A9F2D3DCD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6564D1-2B83-4C0F-ACBA-E91472C50A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FA1D7D-D2EC-4ADB-9C65-191DEC82DDF4}"/>
              </a:ext>
            </a:extLst>
          </p:cNvPr>
          <p:cNvSpPr>
            <a:spLocks noGrp="1"/>
          </p:cNvSpPr>
          <p:nvPr>
            <p:ph type="dt" sz="half" idx="10"/>
          </p:nvPr>
        </p:nvSpPr>
        <p:spPr/>
        <p:txBody>
          <a:bodyPr/>
          <a:lstStyle/>
          <a:p>
            <a:fld id="{AA70F276-1833-4A75-9C1D-A56E2295A68D}" type="datetimeFigureOut">
              <a:rPr lang="en-US" smtClean="0"/>
              <a:t>12/4/20</a:t>
            </a:fld>
            <a:endParaRPr lang="en-US"/>
          </a:p>
        </p:txBody>
      </p:sp>
      <p:sp>
        <p:nvSpPr>
          <p:cNvPr id="5" name="Footer Placeholder 4">
            <a:extLst>
              <a:ext uri="{FF2B5EF4-FFF2-40B4-BE49-F238E27FC236}">
                <a16:creationId xmlns:a16="http://schemas.microsoft.com/office/drawing/2014/main" id="{534CB571-86F9-474A-826A-75CC21C883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384F5F-50E6-4BB9-B848-EE2302C02ABE}"/>
              </a:ext>
            </a:extLst>
          </p:cNvPr>
          <p:cNvSpPr>
            <a:spLocks noGrp="1"/>
          </p:cNvSpPr>
          <p:nvPr>
            <p:ph type="sldNum" sz="quarter" idx="12"/>
          </p:nvPr>
        </p:nvSpPr>
        <p:spPr/>
        <p:txBody>
          <a:bodyPr/>
          <a:lstStyle/>
          <a:p>
            <a:fld id="{28844951-7827-47D4-8276-7DDE1FA7D85A}" type="slidenum">
              <a:rPr lang="en-US" smtClean="0"/>
              <a:t>‹nr.›</a:t>
            </a:fld>
            <a:endParaRPr lang="en-US"/>
          </a:p>
        </p:txBody>
      </p:sp>
    </p:spTree>
    <p:extLst>
      <p:ext uri="{BB962C8B-B14F-4D97-AF65-F5344CB8AC3E}">
        <p14:creationId xmlns:p14="http://schemas.microsoft.com/office/powerpoint/2010/main" val="3159896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3F08DF-1C0D-4F53-A3AB-95D7B55FA063}"/>
              </a:ext>
            </a:extLst>
          </p:cNvPr>
          <p:cNvSpPr>
            <a:spLocks noGrp="1"/>
          </p:cNvSpPr>
          <p:nvPr>
            <p:ph type="title" orient="vert"/>
          </p:nvPr>
        </p:nvSpPr>
        <p:spPr>
          <a:xfrm>
            <a:off x="8724900" y="761999"/>
            <a:ext cx="2628900" cy="5414963"/>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C0D3BBD-C494-4E94-B189-319802A93E38}"/>
              </a:ext>
            </a:extLst>
          </p:cNvPr>
          <p:cNvSpPr>
            <a:spLocks noGrp="1"/>
          </p:cNvSpPr>
          <p:nvPr>
            <p:ph type="body" orient="vert" idx="1"/>
          </p:nvPr>
        </p:nvSpPr>
        <p:spPr>
          <a:xfrm>
            <a:off x="838200" y="761999"/>
            <a:ext cx="7734300" cy="541496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63C0BD9-4BED-43D3-852F-B74B949A2287}"/>
              </a:ext>
            </a:extLst>
          </p:cNvPr>
          <p:cNvSpPr>
            <a:spLocks noGrp="1"/>
          </p:cNvSpPr>
          <p:nvPr>
            <p:ph type="dt" sz="half" idx="10"/>
          </p:nvPr>
        </p:nvSpPr>
        <p:spPr/>
        <p:txBody>
          <a:bodyPr/>
          <a:lstStyle/>
          <a:p>
            <a:fld id="{AA70F276-1833-4A75-9C1D-A56E2295A68D}" type="datetimeFigureOut">
              <a:rPr lang="en-US" smtClean="0"/>
              <a:t>12/4/20</a:t>
            </a:fld>
            <a:endParaRPr lang="en-US"/>
          </a:p>
        </p:txBody>
      </p:sp>
      <p:sp>
        <p:nvSpPr>
          <p:cNvPr id="5" name="Footer Placeholder 4">
            <a:extLst>
              <a:ext uri="{FF2B5EF4-FFF2-40B4-BE49-F238E27FC236}">
                <a16:creationId xmlns:a16="http://schemas.microsoft.com/office/drawing/2014/main" id="{BB7811DC-C725-4462-B622-DB96A89876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C42D06-438F-4150-9238-E2FAEE5E28D9}"/>
              </a:ext>
            </a:extLst>
          </p:cNvPr>
          <p:cNvSpPr>
            <a:spLocks noGrp="1"/>
          </p:cNvSpPr>
          <p:nvPr>
            <p:ph type="sldNum" sz="quarter" idx="12"/>
          </p:nvPr>
        </p:nvSpPr>
        <p:spPr/>
        <p:txBody>
          <a:bodyPr/>
          <a:lstStyle/>
          <a:p>
            <a:fld id="{28844951-7827-47D4-8276-7DDE1FA7D85A}" type="slidenum">
              <a:rPr lang="en-US" smtClean="0"/>
              <a:t>‹nr.›</a:t>
            </a:fld>
            <a:endParaRPr lang="en-US"/>
          </a:p>
        </p:txBody>
      </p:sp>
    </p:spTree>
    <p:extLst>
      <p:ext uri="{BB962C8B-B14F-4D97-AF65-F5344CB8AC3E}">
        <p14:creationId xmlns:p14="http://schemas.microsoft.com/office/powerpoint/2010/main" val="1879099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98991-AEF1-4F19-AAB8-436EAD58C282}"/>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D25B44F-E7DA-40C6-8B44-71EAB6BDFC98}"/>
              </a:ext>
            </a:extLst>
          </p:cNvPr>
          <p:cNvSpPr>
            <a:spLocks noGrp="1"/>
          </p:cNvSpPr>
          <p:nvPr>
            <p:ph idx="1"/>
          </p:nvPr>
        </p:nvSpPr>
        <p:spPr/>
        <p:txBody>
          <a:bodyPr/>
          <a:lstStyle>
            <a:lvl1pPr>
              <a:buFont typeface="Wingdings" panose="05000000000000000000" pitchFamily="2" charset="2"/>
              <a:buChar char="§"/>
              <a:defRPr/>
            </a:lvl1pPr>
            <a:lvl2pPr marL="685800" indent="-228600">
              <a:buFont typeface="Wingdings" panose="05000000000000000000" pitchFamily="2" charset="2"/>
              <a:buChar char="§"/>
              <a:defRPr/>
            </a:lvl2pPr>
            <a:lvl3pPr>
              <a:buFont typeface="Wingdings" panose="05000000000000000000" pitchFamily="2" charset="2"/>
              <a:buChar char="§"/>
              <a:defRPr/>
            </a:lvl3pPr>
            <a:lvl4pPr marL="1600200" indent="-228600">
              <a:buFont typeface="Wingdings" panose="05000000000000000000" pitchFamily="2" charset="2"/>
              <a:buChar char="§"/>
              <a:defRPr/>
            </a:lvl4pPr>
            <a:lvl5pPr>
              <a:buFont typeface="Wingdings" panose="05000000000000000000" pitchFamily="2" charset="2"/>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F71817-A045-48C0-975B-CBEF88E9561E}"/>
              </a:ext>
            </a:extLst>
          </p:cNvPr>
          <p:cNvSpPr>
            <a:spLocks noGrp="1"/>
          </p:cNvSpPr>
          <p:nvPr>
            <p:ph type="dt" sz="half" idx="10"/>
          </p:nvPr>
        </p:nvSpPr>
        <p:spPr/>
        <p:txBody>
          <a:bodyPr/>
          <a:lstStyle/>
          <a:p>
            <a:fld id="{AA70F276-1833-4A75-9C1D-A56E2295A68D}" type="datetimeFigureOut">
              <a:rPr lang="en-US" smtClean="0"/>
              <a:t>12/4/20</a:t>
            </a:fld>
            <a:endParaRPr lang="en-US"/>
          </a:p>
        </p:txBody>
      </p:sp>
      <p:sp>
        <p:nvSpPr>
          <p:cNvPr id="5" name="Footer Placeholder 4">
            <a:extLst>
              <a:ext uri="{FF2B5EF4-FFF2-40B4-BE49-F238E27FC236}">
                <a16:creationId xmlns:a16="http://schemas.microsoft.com/office/drawing/2014/main" id="{B61C39F0-32D4-407C-8BCA-97F2D9E500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CF4459-37B2-4F87-B508-DB04D4332067}"/>
              </a:ext>
            </a:extLst>
          </p:cNvPr>
          <p:cNvSpPr>
            <a:spLocks noGrp="1"/>
          </p:cNvSpPr>
          <p:nvPr>
            <p:ph type="sldNum" sz="quarter" idx="12"/>
          </p:nvPr>
        </p:nvSpPr>
        <p:spPr/>
        <p:txBody>
          <a:bodyPr/>
          <a:lstStyle/>
          <a:p>
            <a:fld id="{28844951-7827-47D4-8276-7DDE1FA7D85A}" type="slidenum">
              <a:rPr lang="en-US" smtClean="0"/>
              <a:t>‹nr.›</a:t>
            </a:fld>
            <a:endParaRPr lang="en-US"/>
          </a:p>
        </p:txBody>
      </p:sp>
    </p:spTree>
    <p:extLst>
      <p:ext uri="{BB962C8B-B14F-4D97-AF65-F5344CB8AC3E}">
        <p14:creationId xmlns:p14="http://schemas.microsoft.com/office/powerpoint/2010/main" val="2257968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BBD03-9D57-48E9-8B43-688B72997276}"/>
              </a:ext>
            </a:extLst>
          </p:cNvPr>
          <p:cNvSpPr>
            <a:spLocks noGrp="1"/>
          </p:cNvSpPr>
          <p:nvPr>
            <p:ph type="title"/>
          </p:nvPr>
        </p:nvSpPr>
        <p:spPr>
          <a:xfrm>
            <a:off x="831850" y="1709738"/>
            <a:ext cx="10515600" cy="2852737"/>
          </a:xfrm>
        </p:spPr>
        <p:txBody>
          <a:bodyPr anchor="b"/>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83F376C-8A2F-4BE5-9669-4A6DA21B77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654893-212E-4450-8F7A-27256B31F9FB}"/>
              </a:ext>
            </a:extLst>
          </p:cNvPr>
          <p:cNvSpPr>
            <a:spLocks noGrp="1"/>
          </p:cNvSpPr>
          <p:nvPr>
            <p:ph type="dt" sz="half" idx="10"/>
          </p:nvPr>
        </p:nvSpPr>
        <p:spPr/>
        <p:txBody>
          <a:bodyPr/>
          <a:lstStyle/>
          <a:p>
            <a:fld id="{AA70F276-1833-4A75-9C1D-A56E2295A68D}" type="datetimeFigureOut">
              <a:rPr lang="en-US" smtClean="0"/>
              <a:t>12/4/20</a:t>
            </a:fld>
            <a:endParaRPr lang="en-US"/>
          </a:p>
        </p:txBody>
      </p:sp>
      <p:sp>
        <p:nvSpPr>
          <p:cNvPr id="5" name="Footer Placeholder 4">
            <a:extLst>
              <a:ext uri="{FF2B5EF4-FFF2-40B4-BE49-F238E27FC236}">
                <a16:creationId xmlns:a16="http://schemas.microsoft.com/office/drawing/2014/main" id="{600E881A-3958-44A9-9EDB-D86F4E4144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EDBC4F-D9B8-4BFA-BE4F-D4B9B739D1BA}"/>
              </a:ext>
            </a:extLst>
          </p:cNvPr>
          <p:cNvSpPr>
            <a:spLocks noGrp="1"/>
          </p:cNvSpPr>
          <p:nvPr>
            <p:ph type="sldNum" sz="quarter" idx="12"/>
          </p:nvPr>
        </p:nvSpPr>
        <p:spPr/>
        <p:txBody>
          <a:bodyPr/>
          <a:lstStyle/>
          <a:p>
            <a:fld id="{28844951-7827-47D4-8276-7DDE1FA7D85A}" type="slidenum">
              <a:rPr lang="en-US" smtClean="0"/>
              <a:t>‹nr.›</a:t>
            </a:fld>
            <a:endParaRPr lang="en-US"/>
          </a:p>
        </p:txBody>
      </p:sp>
    </p:spTree>
    <p:extLst>
      <p:ext uri="{BB962C8B-B14F-4D97-AF65-F5344CB8AC3E}">
        <p14:creationId xmlns:p14="http://schemas.microsoft.com/office/powerpoint/2010/main" val="608810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C8777-C460-4649-8822-CA943386D06D}"/>
              </a:ext>
            </a:extLst>
          </p:cNvPr>
          <p:cNvSpPr>
            <a:spLocks noGrp="1"/>
          </p:cNvSpPr>
          <p:nvPr>
            <p:ph type="title"/>
          </p:nvPr>
        </p:nvSpPr>
        <p:spPr/>
        <p:txBody>
          <a:bodyPr/>
          <a:lstStyle>
            <a:lvl1pPr>
              <a:defRPr sz="4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FDF69E6-1094-437B-AA7E-0E21B7136CCA}"/>
              </a:ext>
            </a:extLst>
          </p:cNvPr>
          <p:cNvSpPr>
            <a:spLocks noGrp="1"/>
          </p:cNvSpPr>
          <p:nvPr>
            <p:ph sz="half" idx="1"/>
          </p:nvPr>
        </p:nvSpPr>
        <p:spPr>
          <a:xfrm>
            <a:off x="838200" y="2057399"/>
            <a:ext cx="5181600" cy="41195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C20BC963-4591-4BE3-AE63-4999A13C5054}"/>
              </a:ext>
            </a:extLst>
          </p:cNvPr>
          <p:cNvSpPr>
            <a:spLocks noGrp="1"/>
          </p:cNvSpPr>
          <p:nvPr>
            <p:ph sz="half" idx="2"/>
          </p:nvPr>
        </p:nvSpPr>
        <p:spPr>
          <a:xfrm>
            <a:off x="6172200" y="2057399"/>
            <a:ext cx="5181600" cy="4119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04D5BB-DB84-4266-9B4F-E65CCFE5B310}"/>
              </a:ext>
            </a:extLst>
          </p:cNvPr>
          <p:cNvSpPr>
            <a:spLocks noGrp="1"/>
          </p:cNvSpPr>
          <p:nvPr>
            <p:ph type="dt" sz="half" idx="10"/>
          </p:nvPr>
        </p:nvSpPr>
        <p:spPr/>
        <p:txBody>
          <a:bodyPr/>
          <a:lstStyle/>
          <a:p>
            <a:fld id="{AA70F276-1833-4A75-9C1D-A56E2295A68D}" type="datetimeFigureOut">
              <a:rPr lang="en-US" smtClean="0"/>
              <a:t>12/4/20</a:t>
            </a:fld>
            <a:endParaRPr lang="en-US"/>
          </a:p>
        </p:txBody>
      </p:sp>
      <p:sp>
        <p:nvSpPr>
          <p:cNvPr id="6" name="Footer Placeholder 5">
            <a:extLst>
              <a:ext uri="{FF2B5EF4-FFF2-40B4-BE49-F238E27FC236}">
                <a16:creationId xmlns:a16="http://schemas.microsoft.com/office/drawing/2014/main" id="{891A99B5-D493-4AB1-AF24-6660540D56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E178D0-5F1E-43FA-B447-53501EDD17C0}"/>
              </a:ext>
            </a:extLst>
          </p:cNvPr>
          <p:cNvSpPr>
            <a:spLocks noGrp="1"/>
          </p:cNvSpPr>
          <p:nvPr>
            <p:ph type="sldNum" sz="quarter" idx="12"/>
          </p:nvPr>
        </p:nvSpPr>
        <p:spPr/>
        <p:txBody>
          <a:bodyPr/>
          <a:lstStyle/>
          <a:p>
            <a:fld id="{28844951-7827-47D4-8276-7DDE1FA7D85A}" type="slidenum">
              <a:rPr lang="en-US" smtClean="0"/>
              <a:t>‹nr.›</a:t>
            </a:fld>
            <a:endParaRPr lang="en-US"/>
          </a:p>
        </p:txBody>
      </p:sp>
    </p:spTree>
    <p:extLst>
      <p:ext uri="{BB962C8B-B14F-4D97-AF65-F5344CB8AC3E}">
        <p14:creationId xmlns:p14="http://schemas.microsoft.com/office/powerpoint/2010/main" val="3697571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C85CC-8D2B-4219-A2A4-1625A02DFECD}"/>
              </a:ext>
            </a:extLst>
          </p:cNvPr>
          <p:cNvSpPr>
            <a:spLocks noGrp="1"/>
          </p:cNvSpPr>
          <p:nvPr>
            <p:ph type="title"/>
          </p:nvPr>
        </p:nvSpPr>
        <p:spPr>
          <a:xfrm>
            <a:off x="839788" y="668338"/>
            <a:ext cx="10515600" cy="108426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DD6143C8-1CF7-440E-99A3-0527314598C6}"/>
              </a:ext>
            </a:extLst>
          </p:cNvPr>
          <p:cNvSpPr>
            <a:spLocks noGrp="1"/>
          </p:cNvSpPr>
          <p:nvPr>
            <p:ph type="body" idx="1"/>
          </p:nvPr>
        </p:nvSpPr>
        <p:spPr>
          <a:xfrm>
            <a:off x="839788" y="1828800"/>
            <a:ext cx="5157787" cy="82391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AEEFF5CA-4662-4430-80C7-99CD7D66C9CF}"/>
              </a:ext>
            </a:extLst>
          </p:cNvPr>
          <p:cNvSpPr>
            <a:spLocks noGrp="1"/>
          </p:cNvSpPr>
          <p:nvPr>
            <p:ph sz="half" idx="2"/>
          </p:nvPr>
        </p:nvSpPr>
        <p:spPr>
          <a:xfrm>
            <a:off x="839788" y="2743199"/>
            <a:ext cx="5157787" cy="34464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76CB5B7-DC23-41CE-872B-E25BD64F84A5}"/>
              </a:ext>
            </a:extLst>
          </p:cNvPr>
          <p:cNvSpPr>
            <a:spLocks noGrp="1"/>
          </p:cNvSpPr>
          <p:nvPr>
            <p:ph type="body" sz="quarter" idx="3"/>
          </p:nvPr>
        </p:nvSpPr>
        <p:spPr>
          <a:xfrm>
            <a:off x="6172200" y="1828800"/>
            <a:ext cx="5183188" cy="82391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4DF7633C-C24D-4947-979C-132B3AC405A8}"/>
              </a:ext>
            </a:extLst>
          </p:cNvPr>
          <p:cNvSpPr>
            <a:spLocks noGrp="1"/>
          </p:cNvSpPr>
          <p:nvPr>
            <p:ph sz="quarter" idx="4"/>
          </p:nvPr>
        </p:nvSpPr>
        <p:spPr>
          <a:xfrm>
            <a:off x="6172200" y="2743199"/>
            <a:ext cx="5183188" cy="34464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E8A46E1-3934-4807-900F-CA7A4D8D66B3}"/>
              </a:ext>
            </a:extLst>
          </p:cNvPr>
          <p:cNvSpPr>
            <a:spLocks noGrp="1"/>
          </p:cNvSpPr>
          <p:nvPr>
            <p:ph type="dt" sz="half" idx="10"/>
          </p:nvPr>
        </p:nvSpPr>
        <p:spPr/>
        <p:txBody>
          <a:bodyPr/>
          <a:lstStyle/>
          <a:p>
            <a:fld id="{AA70F276-1833-4A75-9C1D-A56E2295A68D}" type="datetimeFigureOut">
              <a:rPr lang="en-US" smtClean="0"/>
              <a:t>12/4/20</a:t>
            </a:fld>
            <a:endParaRPr lang="en-US"/>
          </a:p>
        </p:txBody>
      </p:sp>
      <p:sp>
        <p:nvSpPr>
          <p:cNvPr id="8" name="Footer Placeholder 7">
            <a:extLst>
              <a:ext uri="{FF2B5EF4-FFF2-40B4-BE49-F238E27FC236}">
                <a16:creationId xmlns:a16="http://schemas.microsoft.com/office/drawing/2014/main" id="{4BC9C6EA-1549-4601-8226-E5C43469CAF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3658246-003D-4024-9F4B-BA3BD3FBFFBC}"/>
              </a:ext>
            </a:extLst>
          </p:cNvPr>
          <p:cNvSpPr>
            <a:spLocks noGrp="1"/>
          </p:cNvSpPr>
          <p:nvPr>
            <p:ph type="sldNum" sz="quarter" idx="12"/>
          </p:nvPr>
        </p:nvSpPr>
        <p:spPr/>
        <p:txBody>
          <a:bodyPr/>
          <a:lstStyle/>
          <a:p>
            <a:fld id="{28844951-7827-47D4-8276-7DDE1FA7D85A}" type="slidenum">
              <a:rPr lang="en-US" smtClean="0"/>
              <a:t>‹nr.›</a:t>
            </a:fld>
            <a:endParaRPr lang="en-US"/>
          </a:p>
        </p:txBody>
      </p:sp>
    </p:spTree>
    <p:extLst>
      <p:ext uri="{BB962C8B-B14F-4D97-AF65-F5344CB8AC3E}">
        <p14:creationId xmlns:p14="http://schemas.microsoft.com/office/powerpoint/2010/main" val="4071175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2DD4C-BFBC-4087-B94C-4DD0690E838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EB9D434-8228-4C7F-B520-14121EBC903B}"/>
              </a:ext>
            </a:extLst>
          </p:cNvPr>
          <p:cNvSpPr>
            <a:spLocks noGrp="1"/>
          </p:cNvSpPr>
          <p:nvPr>
            <p:ph type="dt" sz="half" idx="10"/>
          </p:nvPr>
        </p:nvSpPr>
        <p:spPr/>
        <p:txBody>
          <a:bodyPr/>
          <a:lstStyle/>
          <a:p>
            <a:fld id="{AA70F276-1833-4A75-9C1D-A56E2295A68D}" type="datetimeFigureOut">
              <a:rPr lang="en-US" smtClean="0"/>
              <a:t>12/4/20</a:t>
            </a:fld>
            <a:endParaRPr lang="en-US"/>
          </a:p>
        </p:txBody>
      </p:sp>
      <p:sp>
        <p:nvSpPr>
          <p:cNvPr id="4" name="Footer Placeholder 3">
            <a:extLst>
              <a:ext uri="{FF2B5EF4-FFF2-40B4-BE49-F238E27FC236}">
                <a16:creationId xmlns:a16="http://schemas.microsoft.com/office/drawing/2014/main" id="{997B89BD-A70A-48D2-A3D9-DB2C0DB123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4ACF4EF-5A2A-4A47-81DF-80CB513060F6}"/>
              </a:ext>
            </a:extLst>
          </p:cNvPr>
          <p:cNvSpPr>
            <a:spLocks noGrp="1"/>
          </p:cNvSpPr>
          <p:nvPr>
            <p:ph type="sldNum" sz="quarter" idx="12"/>
          </p:nvPr>
        </p:nvSpPr>
        <p:spPr/>
        <p:txBody>
          <a:bodyPr/>
          <a:lstStyle/>
          <a:p>
            <a:fld id="{28844951-7827-47D4-8276-7DDE1FA7D85A}" type="slidenum">
              <a:rPr lang="en-US" smtClean="0"/>
              <a:t>‹nr.›</a:t>
            </a:fld>
            <a:endParaRPr lang="en-US"/>
          </a:p>
        </p:txBody>
      </p:sp>
    </p:spTree>
    <p:extLst>
      <p:ext uri="{BB962C8B-B14F-4D97-AF65-F5344CB8AC3E}">
        <p14:creationId xmlns:p14="http://schemas.microsoft.com/office/powerpoint/2010/main" val="616002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8B9F00-8450-475B-B155-993BAF212AF6}"/>
              </a:ext>
            </a:extLst>
          </p:cNvPr>
          <p:cNvSpPr>
            <a:spLocks noGrp="1"/>
          </p:cNvSpPr>
          <p:nvPr>
            <p:ph type="dt" sz="half" idx="10"/>
          </p:nvPr>
        </p:nvSpPr>
        <p:spPr/>
        <p:txBody>
          <a:bodyPr/>
          <a:lstStyle/>
          <a:p>
            <a:fld id="{AA70F276-1833-4A75-9C1D-A56E2295A68D}" type="datetimeFigureOut">
              <a:rPr lang="en-US" smtClean="0"/>
              <a:t>12/4/20</a:t>
            </a:fld>
            <a:endParaRPr lang="en-US"/>
          </a:p>
        </p:txBody>
      </p:sp>
      <p:sp>
        <p:nvSpPr>
          <p:cNvPr id="3" name="Footer Placeholder 2">
            <a:extLst>
              <a:ext uri="{FF2B5EF4-FFF2-40B4-BE49-F238E27FC236}">
                <a16:creationId xmlns:a16="http://schemas.microsoft.com/office/drawing/2014/main" id="{5C0FDDA3-8E6F-42F7-BFBE-7FA9C647CA4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a:lstStyle/>
          <a:p>
            <a:fld id="{28844951-7827-47D4-8276-7DDE1FA7D85A}" type="slidenum">
              <a:rPr lang="en-US" smtClean="0"/>
              <a:t>‹nr.›</a:t>
            </a:fld>
            <a:endParaRPr lang="en-US"/>
          </a:p>
        </p:txBody>
      </p:sp>
    </p:spTree>
    <p:extLst>
      <p:ext uri="{BB962C8B-B14F-4D97-AF65-F5344CB8AC3E}">
        <p14:creationId xmlns:p14="http://schemas.microsoft.com/office/powerpoint/2010/main" val="3593273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10DAA-DDE3-4C9C-8171-385A3DAC81CF}"/>
              </a:ext>
            </a:extLst>
          </p:cNvPr>
          <p:cNvSpPr>
            <a:spLocks noGrp="1"/>
          </p:cNvSpPr>
          <p:nvPr>
            <p:ph type="title"/>
          </p:nvPr>
        </p:nvSpPr>
        <p:spPr>
          <a:xfrm>
            <a:off x="839788" y="685800"/>
            <a:ext cx="3932237" cy="13716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AAF73DB2-BD72-4F5E-9CA2-197343A0908A}"/>
              </a:ext>
            </a:extLst>
          </p:cNvPr>
          <p:cNvSpPr>
            <a:spLocks noGrp="1"/>
          </p:cNvSpPr>
          <p:nvPr>
            <p:ph idx="1"/>
          </p:nvPr>
        </p:nvSpPr>
        <p:spPr>
          <a:xfrm>
            <a:off x="5183188" y="685801"/>
            <a:ext cx="6172200" cy="51752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71F01536-2B0A-42A2-827E-2EB2C324A5FE}"/>
              </a:ext>
            </a:extLst>
          </p:cNvPr>
          <p:cNvSpPr>
            <a:spLocks noGrp="1"/>
          </p:cNvSpPr>
          <p:nvPr>
            <p:ph type="body" sz="half" idx="2"/>
          </p:nvPr>
        </p:nvSpPr>
        <p:spPr>
          <a:xfrm>
            <a:off x="839788" y="2209800"/>
            <a:ext cx="3932237" cy="3659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22CD09-61EF-4733-831C-5B133DAE1F4C}"/>
              </a:ext>
            </a:extLst>
          </p:cNvPr>
          <p:cNvSpPr>
            <a:spLocks noGrp="1"/>
          </p:cNvSpPr>
          <p:nvPr>
            <p:ph type="dt" sz="half" idx="10"/>
          </p:nvPr>
        </p:nvSpPr>
        <p:spPr/>
        <p:txBody>
          <a:bodyPr/>
          <a:lstStyle/>
          <a:p>
            <a:fld id="{AA70F276-1833-4A75-9C1D-A56E2295A68D}" type="datetimeFigureOut">
              <a:rPr lang="en-US" smtClean="0"/>
              <a:t>12/4/20</a:t>
            </a:fld>
            <a:endParaRPr lang="en-US"/>
          </a:p>
        </p:txBody>
      </p:sp>
      <p:sp>
        <p:nvSpPr>
          <p:cNvPr id="6" name="Footer Placeholder 5">
            <a:extLst>
              <a:ext uri="{FF2B5EF4-FFF2-40B4-BE49-F238E27FC236}">
                <a16:creationId xmlns:a16="http://schemas.microsoft.com/office/drawing/2014/main" id="{5B109FCF-96E4-4EBF-AAFB-5E9AD22A68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E381A6-E580-49A4-989C-EF4A54F83B45}"/>
              </a:ext>
            </a:extLst>
          </p:cNvPr>
          <p:cNvSpPr>
            <a:spLocks noGrp="1"/>
          </p:cNvSpPr>
          <p:nvPr>
            <p:ph type="sldNum" sz="quarter" idx="12"/>
          </p:nvPr>
        </p:nvSpPr>
        <p:spPr/>
        <p:txBody>
          <a:bodyPr/>
          <a:lstStyle/>
          <a:p>
            <a:fld id="{28844951-7827-47D4-8276-7DDE1FA7D85A}" type="slidenum">
              <a:rPr lang="en-US" smtClean="0"/>
              <a:t>‹nr.›</a:t>
            </a:fld>
            <a:endParaRPr lang="en-US"/>
          </a:p>
        </p:txBody>
      </p:sp>
    </p:spTree>
    <p:extLst>
      <p:ext uri="{BB962C8B-B14F-4D97-AF65-F5344CB8AC3E}">
        <p14:creationId xmlns:p14="http://schemas.microsoft.com/office/powerpoint/2010/main" val="3993927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CFA6E-F719-4613-8815-591471E722E5}"/>
              </a:ext>
            </a:extLst>
          </p:cNvPr>
          <p:cNvSpPr>
            <a:spLocks noGrp="1"/>
          </p:cNvSpPr>
          <p:nvPr>
            <p:ph type="title"/>
          </p:nvPr>
        </p:nvSpPr>
        <p:spPr>
          <a:xfrm>
            <a:off x="839788" y="685800"/>
            <a:ext cx="3932237" cy="1371600"/>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54384F3-CDE0-4329-B76D-45AAC94B04A8}"/>
              </a:ext>
            </a:extLst>
          </p:cNvPr>
          <p:cNvSpPr>
            <a:spLocks noGrp="1"/>
          </p:cNvSpPr>
          <p:nvPr>
            <p:ph type="pic" idx="1"/>
          </p:nvPr>
        </p:nvSpPr>
        <p:spPr>
          <a:xfrm>
            <a:off x="5183188" y="685801"/>
            <a:ext cx="6172200" cy="5175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79A9D7EB-40DA-460F-A48A-3E6D5E5612E7}"/>
              </a:ext>
            </a:extLst>
          </p:cNvPr>
          <p:cNvSpPr>
            <a:spLocks noGrp="1"/>
          </p:cNvSpPr>
          <p:nvPr>
            <p:ph type="body" sz="half" idx="2"/>
          </p:nvPr>
        </p:nvSpPr>
        <p:spPr>
          <a:xfrm>
            <a:off x="839788" y="2209800"/>
            <a:ext cx="3932237" cy="3659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E56944C-E229-457E-868E-C48FF47DA37A}"/>
              </a:ext>
            </a:extLst>
          </p:cNvPr>
          <p:cNvSpPr>
            <a:spLocks noGrp="1"/>
          </p:cNvSpPr>
          <p:nvPr>
            <p:ph type="dt" sz="half" idx="10"/>
          </p:nvPr>
        </p:nvSpPr>
        <p:spPr/>
        <p:txBody>
          <a:bodyPr/>
          <a:lstStyle/>
          <a:p>
            <a:fld id="{AA70F276-1833-4A75-9C1D-A56E2295A68D}" type="datetimeFigureOut">
              <a:rPr lang="en-US" smtClean="0"/>
              <a:t>12/4/20</a:t>
            </a:fld>
            <a:endParaRPr lang="en-US"/>
          </a:p>
        </p:txBody>
      </p:sp>
      <p:sp>
        <p:nvSpPr>
          <p:cNvPr id="6" name="Footer Placeholder 5">
            <a:extLst>
              <a:ext uri="{FF2B5EF4-FFF2-40B4-BE49-F238E27FC236}">
                <a16:creationId xmlns:a16="http://schemas.microsoft.com/office/drawing/2014/main" id="{CC7115FE-359F-46EA-A3C8-0D18544E34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165D17-3010-4FF5-9071-5CCD3E6995D6}"/>
              </a:ext>
            </a:extLst>
          </p:cNvPr>
          <p:cNvSpPr>
            <a:spLocks noGrp="1"/>
          </p:cNvSpPr>
          <p:nvPr>
            <p:ph type="sldNum" sz="quarter" idx="12"/>
          </p:nvPr>
        </p:nvSpPr>
        <p:spPr/>
        <p:txBody>
          <a:bodyPr/>
          <a:lstStyle/>
          <a:p>
            <a:fld id="{28844951-7827-47D4-8276-7DDE1FA7D85A}" type="slidenum">
              <a:rPr lang="en-US" smtClean="0"/>
              <a:t>‹nr.›</a:t>
            </a:fld>
            <a:endParaRPr lang="en-US"/>
          </a:p>
        </p:txBody>
      </p:sp>
    </p:spTree>
    <p:extLst>
      <p:ext uri="{BB962C8B-B14F-4D97-AF65-F5344CB8AC3E}">
        <p14:creationId xmlns:p14="http://schemas.microsoft.com/office/powerpoint/2010/main" val="2713877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Frame 7">
            <a:extLst>
              <a:ext uri="{FF2B5EF4-FFF2-40B4-BE49-F238E27FC236}">
                <a16:creationId xmlns:a16="http://schemas.microsoft.com/office/drawing/2014/main" id="{DD7EAFE6-2BB9-41FB-9CF4-588CFC708774}"/>
              </a:ext>
            </a:extLst>
          </p:cNvPr>
          <p:cNvSpPr/>
          <p:nvPr/>
        </p:nvSpPr>
        <p:spPr>
          <a:xfrm>
            <a:off x="0"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41447F1F-BFA8-4A56-894B-40120132EE48}"/>
              </a:ext>
            </a:extLst>
          </p:cNvPr>
          <p:cNvSpPr>
            <a:spLocks noGrp="1"/>
          </p:cNvSpPr>
          <p:nvPr>
            <p:ph type="title"/>
          </p:nvPr>
        </p:nvSpPr>
        <p:spPr>
          <a:xfrm>
            <a:off x="838200" y="68103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658FB99-0FA3-49F4-99A1-61919F942794}"/>
              </a:ext>
            </a:extLst>
          </p:cNvPr>
          <p:cNvSpPr>
            <a:spLocks noGrp="1"/>
          </p:cNvSpPr>
          <p:nvPr>
            <p:ph type="body" idx="1"/>
          </p:nvPr>
        </p:nvSpPr>
        <p:spPr>
          <a:xfrm>
            <a:off x="838200" y="2178657"/>
            <a:ext cx="10515600" cy="399830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CDCCAE5-4EB0-4174-BD15-4943899B0A29}"/>
              </a:ext>
            </a:extLst>
          </p:cNvPr>
          <p:cNvSpPr>
            <a:spLocks noGrp="1"/>
          </p:cNvSpPr>
          <p:nvPr>
            <p:ph type="dt" sz="half" idx="2"/>
          </p:nvPr>
        </p:nvSpPr>
        <p:spPr>
          <a:xfrm>
            <a:off x="838200" y="6429375"/>
            <a:ext cx="2743200" cy="365125"/>
          </a:xfrm>
          <a:prstGeom prst="rect">
            <a:avLst/>
          </a:prstGeom>
        </p:spPr>
        <p:txBody>
          <a:bodyPr vert="horz" lIns="91440" tIns="45720" rIns="91440" bIns="45720" rtlCol="0" anchor="ctr"/>
          <a:lstStyle>
            <a:lvl1pPr algn="l">
              <a:defRPr sz="900" cap="all" spc="150" baseline="0">
                <a:solidFill>
                  <a:srgbClr val="FFFFFF"/>
                </a:solidFill>
              </a:defRPr>
            </a:lvl1pPr>
          </a:lstStyle>
          <a:p>
            <a:fld id="{AA70F276-1833-4A75-9C1D-A56E2295A68D}" type="datetimeFigureOut">
              <a:rPr lang="en-US" smtClean="0"/>
              <a:pPr/>
              <a:t>12/4/20</a:t>
            </a:fld>
            <a:endParaRPr lang="en-US" dirty="0"/>
          </a:p>
        </p:txBody>
      </p:sp>
      <p:sp>
        <p:nvSpPr>
          <p:cNvPr id="5" name="Footer Placeholder 4">
            <a:extLst>
              <a:ext uri="{FF2B5EF4-FFF2-40B4-BE49-F238E27FC236}">
                <a16:creationId xmlns:a16="http://schemas.microsoft.com/office/drawing/2014/main" id="{26A4189E-43B2-4CEE-B13E-61A1FBBBD25D}"/>
              </a:ext>
            </a:extLst>
          </p:cNvPr>
          <p:cNvSpPr>
            <a:spLocks noGrp="1"/>
          </p:cNvSpPr>
          <p:nvPr>
            <p:ph type="ftr" sz="quarter" idx="3"/>
          </p:nvPr>
        </p:nvSpPr>
        <p:spPr>
          <a:xfrm>
            <a:off x="4038600" y="6429375"/>
            <a:ext cx="4114800" cy="365125"/>
          </a:xfrm>
          <a:prstGeom prst="rect">
            <a:avLst/>
          </a:prstGeom>
        </p:spPr>
        <p:txBody>
          <a:bodyPr vert="horz" lIns="91440" tIns="45720" rIns="91440" bIns="45720" rtlCol="0" anchor="ctr"/>
          <a:lstStyle>
            <a:lvl1pPr algn="ctr">
              <a:defRPr sz="900" cap="all" spc="150" baseline="0">
                <a:solidFill>
                  <a:srgbClr val="FFFFFF"/>
                </a:solidFill>
              </a:defRPr>
            </a:lvl1pPr>
          </a:lstStyle>
          <a:p>
            <a:endParaRPr lang="en-US">
              <a:solidFill>
                <a:srgbClr val="FFFFFF"/>
              </a:solidFill>
            </a:endParaRPr>
          </a:p>
        </p:txBody>
      </p:sp>
      <p:sp>
        <p:nvSpPr>
          <p:cNvPr id="6" name="Slide Number Placeholder 5">
            <a:extLst>
              <a:ext uri="{FF2B5EF4-FFF2-40B4-BE49-F238E27FC236}">
                <a16:creationId xmlns:a16="http://schemas.microsoft.com/office/drawing/2014/main" id="{EAA0530F-0BC8-46EF-A765-DD58B5367528}"/>
              </a:ext>
            </a:extLst>
          </p:cNvPr>
          <p:cNvSpPr>
            <a:spLocks noGrp="1"/>
          </p:cNvSpPr>
          <p:nvPr>
            <p:ph type="sldNum" sz="quarter" idx="4"/>
          </p:nvPr>
        </p:nvSpPr>
        <p:spPr>
          <a:xfrm>
            <a:off x="8610600" y="6429375"/>
            <a:ext cx="2743200" cy="365125"/>
          </a:xfrm>
          <a:prstGeom prst="rect">
            <a:avLst/>
          </a:prstGeom>
        </p:spPr>
        <p:txBody>
          <a:bodyPr vert="horz" lIns="91440" tIns="45720" rIns="91440" bIns="45720" rtlCol="0" anchor="ctr"/>
          <a:lstStyle>
            <a:lvl1pPr algn="r">
              <a:defRPr sz="900" cap="all" spc="150" baseline="0">
                <a:solidFill>
                  <a:srgbClr val="FFFFFF"/>
                </a:solidFill>
              </a:defRPr>
            </a:lvl1pPr>
          </a:lstStyle>
          <a:p>
            <a:fld id="{28844951-7827-47D4-8276-7DDE1FA7D85A}" type="slidenum">
              <a:rPr lang="en-US" smtClean="0"/>
              <a:pPr/>
              <a:t>‹nr.›</a:t>
            </a:fld>
            <a:endParaRPr lang="en-US"/>
          </a:p>
        </p:txBody>
      </p:sp>
    </p:spTree>
    <p:extLst>
      <p:ext uri="{BB962C8B-B14F-4D97-AF65-F5344CB8AC3E}">
        <p14:creationId xmlns:p14="http://schemas.microsoft.com/office/powerpoint/2010/main" val="271729101"/>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62" r:id="rId5"/>
    <p:sldLayoutId id="2147483663" r:id="rId6"/>
    <p:sldLayoutId id="2147483664" r:id="rId7"/>
    <p:sldLayoutId id="2147483665" r:id="rId8"/>
    <p:sldLayoutId id="2147483666" r:id="rId9"/>
    <p:sldLayoutId id="2147483667" r:id="rId10"/>
    <p:sldLayoutId id="2147483668" r:id="rId11"/>
  </p:sldLayoutIdLst>
  <p:txStyles>
    <p:titleStyle>
      <a:lvl1pPr marL="0" algn="l" defTabSz="914400" rtl="0" eaLnBrk="1" latinLnBrk="0" hangingPunct="1">
        <a:lnSpc>
          <a:spcPct val="90000"/>
        </a:lnSpc>
        <a:spcBef>
          <a:spcPct val="0"/>
        </a:spcBef>
        <a:buNone/>
        <a:defRPr lang="en-US" sz="5200" kern="1200" dirty="0">
          <a:gradFill flip="none" rotWithShape="1">
            <a:gsLst>
              <a:gs pos="0">
                <a:schemeClr val="accent5"/>
              </a:gs>
              <a:gs pos="100000">
                <a:schemeClr val="accent1">
                  <a:alpha val="70000"/>
                </a:schemeClr>
              </a:gs>
            </a:gsLst>
            <a:lin ang="0" scaled="1"/>
            <a:tileRect/>
          </a:gradFill>
          <a:latin typeface="+mj-lt"/>
          <a:ea typeface="+mn-ea"/>
          <a:cs typeface="Angsana New" panose="02020603050405020304" pitchFamily="18" charset="-34"/>
        </a:defRPr>
      </a:lvl1pPr>
    </p:titleStyle>
    <p:bodyStyle>
      <a:lvl1pPr marL="457200" indent="-228600" algn="l" defTabSz="914400" rtl="0" eaLnBrk="1" latinLnBrk="0" hangingPunct="1">
        <a:lnSpc>
          <a:spcPct val="110000"/>
        </a:lnSpc>
        <a:spcBef>
          <a:spcPts val="1000"/>
        </a:spcBef>
        <a:buClr>
          <a:schemeClr val="tx2">
            <a:lumMod val="10000"/>
            <a:lumOff val="90000"/>
          </a:schemeClr>
        </a:buClr>
        <a:buSzPct val="80000"/>
        <a:buFont typeface="Wingdings" panose="05000000000000000000" pitchFamily="2" charset="2"/>
        <a:buChar char="§"/>
        <a:defRPr sz="2800" kern="1200">
          <a:solidFill>
            <a:schemeClr val="tx2">
              <a:alpha val="70000"/>
            </a:schemeClr>
          </a:solidFill>
          <a:latin typeface="+mn-lt"/>
          <a:ea typeface="+mn-ea"/>
          <a:cs typeface="+mn-cs"/>
        </a:defRPr>
      </a:lvl1pPr>
      <a:lvl2pPr marL="8001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400" kern="1200">
          <a:solidFill>
            <a:schemeClr val="tx2">
              <a:alpha val="70000"/>
            </a:schemeClr>
          </a:solidFill>
          <a:latin typeface="+mn-lt"/>
          <a:ea typeface="+mn-ea"/>
          <a:cs typeface="+mn-cs"/>
        </a:defRPr>
      </a:lvl2pPr>
      <a:lvl3pPr marL="12573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000" kern="1200">
          <a:solidFill>
            <a:schemeClr val="tx2">
              <a:alpha val="70000"/>
            </a:schemeClr>
          </a:solidFill>
          <a:latin typeface="+mn-lt"/>
          <a:ea typeface="+mn-ea"/>
          <a:cs typeface="+mn-cs"/>
        </a:defRPr>
      </a:lvl3pPr>
      <a:lvl4pPr marL="16573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1800" kern="1200">
          <a:solidFill>
            <a:schemeClr val="tx2">
              <a:alpha val="70000"/>
            </a:schemeClr>
          </a:solidFill>
          <a:latin typeface="+mn-lt"/>
          <a:ea typeface="+mn-ea"/>
          <a:cs typeface="+mn-cs"/>
        </a:defRPr>
      </a:lvl4pPr>
      <a:lvl5pPr marL="21145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1800" kern="1200">
          <a:solidFill>
            <a:schemeClr val="tx2">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animoto.com/play/NtxA4sKLaHok6cHG5ONY6A"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C37C960-91F5-4F61-B2CD-8A03792072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CFBCBEA-7B51-7943-B0A7-BD61A6B973DD}"/>
              </a:ext>
            </a:extLst>
          </p:cNvPr>
          <p:cNvSpPr>
            <a:spLocks noGrp="1"/>
          </p:cNvSpPr>
          <p:nvPr>
            <p:ph type="ctrTitle"/>
          </p:nvPr>
        </p:nvSpPr>
        <p:spPr>
          <a:xfrm>
            <a:off x="838200" y="2133601"/>
            <a:ext cx="4800600" cy="3766268"/>
          </a:xfrm>
        </p:spPr>
        <p:txBody>
          <a:bodyPr anchor="t">
            <a:normAutofit/>
          </a:bodyPr>
          <a:lstStyle/>
          <a:p>
            <a:pPr algn="l"/>
            <a:r>
              <a:rPr lang="nl-BE">
                <a:gradFill flip="none" rotWithShape="1">
                  <a:gsLst>
                    <a:gs pos="0">
                      <a:schemeClr val="accent5">
                        <a:alpha val="70000"/>
                      </a:schemeClr>
                    </a:gs>
                    <a:gs pos="100000">
                      <a:schemeClr val="accent1">
                        <a:alpha val="70000"/>
                      </a:schemeClr>
                    </a:gs>
                  </a:gsLst>
                  <a:lin ang="0" scaled="1"/>
                  <a:tileRect/>
                </a:gradFill>
              </a:rPr>
              <a:t>Overleg na KR</a:t>
            </a:r>
          </a:p>
        </p:txBody>
      </p:sp>
      <p:sp>
        <p:nvSpPr>
          <p:cNvPr id="3" name="Ondertitel 2">
            <a:extLst>
              <a:ext uri="{FF2B5EF4-FFF2-40B4-BE49-F238E27FC236}">
                <a16:creationId xmlns:a16="http://schemas.microsoft.com/office/drawing/2014/main" id="{1572C3AA-F057-6946-B926-CEA2307F0D25}"/>
              </a:ext>
            </a:extLst>
          </p:cNvPr>
          <p:cNvSpPr>
            <a:spLocks noGrp="1"/>
          </p:cNvSpPr>
          <p:nvPr>
            <p:ph type="subTitle" idx="1"/>
          </p:nvPr>
        </p:nvSpPr>
        <p:spPr>
          <a:xfrm>
            <a:off x="838200" y="762000"/>
            <a:ext cx="4800600" cy="1066800"/>
          </a:xfrm>
        </p:spPr>
        <p:txBody>
          <a:bodyPr>
            <a:normAutofit/>
          </a:bodyPr>
          <a:lstStyle/>
          <a:p>
            <a:pPr algn="l"/>
            <a:r>
              <a:rPr lang="nl-BE" sz="2200">
                <a:solidFill>
                  <a:schemeClr val="tx2">
                    <a:alpha val="60000"/>
                  </a:schemeClr>
                </a:solidFill>
              </a:rPr>
              <a:t>7/12/2020</a:t>
            </a:r>
          </a:p>
        </p:txBody>
      </p:sp>
      <p:sp>
        <p:nvSpPr>
          <p:cNvPr id="11" name="Rectangle 10">
            <a:extLst>
              <a:ext uri="{FF2B5EF4-FFF2-40B4-BE49-F238E27FC236}">
                <a16:creationId xmlns:a16="http://schemas.microsoft.com/office/drawing/2014/main" id="{50F155B6-ACA8-4C58-AAB6-CAFC981FF9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3796" y="0"/>
            <a:ext cx="6098204" cy="6882727"/>
          </a:xfrm>
          <a:prstGeom prst="rect">
            <a:avLst/>
          </a:pr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5C31099-1BBD-40CE-BC60-FCE5074194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1428" cy="6858000"/>
          </a:xfrm>
          <a:prstGeom prst="rect">
            <a:avLst/>
          </a:prstGeom>
          <a:gradFill flip="none" rotWithShape="1">
            <a:gsLst>
              <a:gs pos="0">
                <a:schemeClr val="accent2"/>
              </a:gs>
              <a:gs pos="100000">
                <a:schemeClr val="accent1"/>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3B1FB20-9E2D-43CC-A032-40D8398432EB}"/>
              </a:ext>
            </a:extLst>
          </p:cNvPr>
          <p:cNvPicPr>
            <a:picLocks noChangeAspect="1"/>
          </p:cNvPicPr>
          <p:nvPr/>
        </p:nvPicPr>
        <p:blipFill rotWithShape="1">
          <a:blip r:embed="rId2">
            <a:alphaModFix amt="60000"/>
          </a:blip>
          <a:srcRect l="2190" r="39038" b="-1"/>
          <a:stretch/>
        </p:blipFill>
        <p:spPr>
          <a:xfrm>
            <a:off x="6096000" y="10"/>
            <a:ext cx="6083807" cy="6857989"/>
          </a:xfrm>
          <a:prstGeom prst="rect">
            <a:avLst/>
          </a:prstGeom>
        </p:spPr>
      </p:pic>
    </p:spTree>
    <p:extLst>
      <p:ext uri="{BB962C8B-B14F-4D97-AF65-F5344CB8AC3E}">
        <p14:creationId xmlns:p14="http://schemas.microsoft.com/office/powerpoint/2010/main" val="904734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FB141A-E4A5-AC4D-B4C0-AF39CA71A367}"/>
              </a:ext>
            </a:extLst>
          </p:cNvPr>
          <p:cNvSpPr>
            <a:spLocks noGrp="1"/>
          </p:cNvSpPr>
          <p:nvPr>
            <p:ph type="title"/>
          </p:nvPr>
        </p:nvSpPr>
        <p:spPr/>
        <p:txBody>
          <a:bodyPr/>
          <a:lstStyle/>
          <a:p>
            <a:r>
              <a:rPr lang="nl-BE" dirty="0"/>
              <a:t>Vervolg visie</a:t>
            </a:r>
          </a:p>
        </p:txBody>
      </p:sp>
      <p:sp>
        <p:nvSpPr>
          <p:cNvPr id="3" name="Tijdelijke aanduiding voor inhoud 2">
            <a:extLst>
              <a:ext uri="{FF2B5EF4-FFF2-40B4-BE49-F238E27FC236}">
                <a16:creationId xmlns:a16="http://schemas.microsoft.com/office/drawing/2014/main" id="{B7879B74-E98B-4147-BE40-EBD6E0E18007}"/>
              </a:ext>
            </a:extLst>
          </p:cNvPr>
          <p:cNvSpPr>
            <a:spLocks noGrp="1"/>
          </p:cNvSpPr>
          <p:nvPr>
            <p:ph idx="1"/>
          </p:nvPr>
        </p:nvSpPr>
        <p:spPr/>
        <p:txBody>
          <a:bodyPr/>
          <a:lstStyle/>
          <a:p>
            <a:r>
              <a:rPr lang="nl-BE" dirty="0"/>
              <a:t>We werken voor alles vanuit de kernwoorden vanuit de filmpjes. We hebben geen lang uitgeschreven visietekst op dit moment omdat het ons van belang lijkt om bij de kern te blijven.  De visie tekst werd aangevuld met wat er al was (aangepast zodat het geldig is voor zowel voor OV3 als voor OV4).</a:t>
            </a:r>
          </a:p>
        </p:txBody>
      </p:sp>
    </p:spTree>
    <p:extLst>
      <p:ext uri="{BB962C8B-B14F-4D97-AF65-F5344CB8AC3E}">
        <p14:creationId xmlns:p14="http://schemas.microsoft.com/office/powerpoint/2010/main" val="17940895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Afbeelding 10">
            <a:extLst>
              <a:ext uri="{FF2B5EF4-FFF2-40B4-BE49-F238E27FC236}">
                <a16:creationId xmlns:a16="http://schemas.microsoft.com/office/drawing/2014/main" id="{C807C354-5975-8C42-BE79-56CD17D3E7FD}"/>
              </a:ext>
            </a:extLst>
          </p:cNvPr>
          <p:cNvPicPr>
            <a:picLocks noChangeAspect="1"/>
          </p:cNvPicPr>
          <p:nvPr/>
        </p:nvPicPr>
        <p:blipFill>
          <a:blip r:embed="rId2"/>
          <a:stretch>
            <a:fillRect/>
          </a:stretch>
        </p:blipFill>
        <p:spPr>
          <a:xfrm>
            <a:off x="457200" y="0"/>
            <a:ext cx="11277600" cy="6858000"/>
          </a:xfrm>
          <a:prstGeom prst="rect">
            <a:avLst/>
          </a:prstGeom>
        </p:spPr>
      </p:pic>
    </p:spTree>
    <p:extLst>
      <p:ext uri="{BB962C8B-B14F-4D97-AF65-F5344CB8AC3E}">
        <p14:creationId xmlns:p14="http://schemas.microsoft.com/office/powerpoint/2010/main" val="3696074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D6DCFB-1C41-C347-858A-AD96678453D2}"/>
              </a:ext>
            </a:extLst>
          </p:cNvPr>
          <p:cNvSpPr>
            <a:spLocks noGrp="1"/>
          </p:cNvSpPr>
          <p:nvPr>
            <p:ph type="title"/>
          </p:nvPr>
        </p:nvSpPr>
        <p:spPr/>
        <p:txBody>
          <a:bodyPr/>
          <a:lstStyle/>
          <a:p>
            <a:r>
              <a:rPr lang="nl-BE" dirty="0"/>
              <a:t>Creatief met de visie</a:t>
            </a:r>
          </a:p>
        </p:txBody>
      </p:sp>
      <p:sp>
        <p:nvSpPr>
          <p:cNvPr id="3" name="Tijdelijke aanduiding voor inhoud 2">
            <a:extLst>
              <a:ext uri="{FF2B5EF4-FFF2-40B4-BE49-F238E27FC236}">
                <a16:creationId xmlns:a16="http://schemas.microsoft.com/office/drawing/2014/main" id="{DEE6C720-51C8-D949-B54C-A31DD3633AB3}"/>
              </a:ext>
            </a:extLst>
          </p:cNvPr>
          <p:cNvSpPr>
            <a:spLocks noGrp="1"/>
          </p:cNvSpPr>
          <p:nvPr>
            <p:ph idx="1"/>
          </p:nvPr>
        </p:nvSpPr>
        <p:spPr/>
        <p:txBody>
          <a:bodyPr/>
          <a:lstStyle/>
          <a:p>
            <a:r>
              <a:rPr lang="nl-BE" dirty="0"/>
              <a:t>Indien mensen graag creatief willen zijn met de visie of de schoolnaam… doe gerust voorstellen! Ook ideeën hoe we de visie verder kunnen vertalen… Laat maar weten! </a:t>
            </a:r>
          </a:p>
          <a:p>
            <a:pPr marL="228600" indent="0">
              <a:buNone/>
            </a:pPr>
            <a:endParaRPr lang="nl-BE" dirty="0"/>
          </a:p>
        </p:txBody>
      </p:sp>
    </p:spTree>
    <p:extLst>
      <p:ext uri="{BB962C8B-B14F-4D97-AF65-F5344CB8AC3E}">
        <p14:creationId xmlns:p14="http://schemas.microsoft.com/office/powerpoint/2010/main" val="545996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9B36E71-93BD-4984-AC9C-CC9FB9CC06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ame 9">
            <a:extLst>
              <a:ext uri="{FF2B5EF4-FFF2-40B4-BE49-F238E27FC236}">
                <a16:creationId xmlns:a16="http://schemas.microsoft.com/office/drawing/2014/main" id="{1566AC62-7AC7-4ED5-A03D-E28AC560E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8F3EFA0D-FC53-7F47-BD2B-FD798553F7E3}"/>
              </a:ext>
            </a:extLst>
          </p:cNvPr>
          <p:cNvSpPr>
            <a:spLocks noGrp="1"/>
          </p:cNvSpPr>
          <p:nvPr>
            <p:ph type="title"/>
          </p:nvPr>
        </p:nvSpPr>
        <p:spPr>
          <a:xfrm>
            <a:off x="838200" y="857250"/>
            <a:ext cx="5257800" cy="5143499"/>
          </a:xfrm>
        </p:spPr>
        <p:txBody>
          <a:bodyPr anchor="ctr">
            <a:normAutofit/>
          </a:bodyPr>
          <a:lstStyle/>
          <a:p>
            <a:r>
              <a:rPr lang="nl-BE" sz="4400" dirty="0">
                <a:gradFill flip="none" rotWithShape="1">
                  <a:gsLst>
                    <a:gs pos="0">
                      <a:schemeClr val="accent5">
                        <a:alpha val="70000"/>
                      </a:schemeClr>
                    </a:gs>
                    <a:gs pos="100000">
                      <a:schemeClr val="accent1">
                        <a:alpha val="70000"/>
                      </a:schemeClr>
                    </a:gs>
                  </a:gsLst>
                  <a:lin ang="0" scaled="1"/>
                  <a:tileRect/>
                </a:gradFill>
              </a:rPr>
              <a:t>Planning evaluatiedag 9 december</a:t>
            </a:r>
          </a:p>
        </p:txBody>
      </p:sp>
      <p:sp>
        <p:nvSpPr>
          <p:cNvPr id="3" name="Tijdelijke aanduiding voor inhoud 2">
            <a:extLst>
              <a:ext uri="{FF2B5EF4-FFF2-40B4-BE49-F238E27FC236}">
                <a16:creationId xmlns:a16="http://schemas.microsoft.com/office/drawing/2014/main" id="{98D2E2DF-5C05-8D40-82D2-B5A72CAE7025}"/>
              </a:ext>
            </a:extLst>
          </p:cNvPr>
          <p:cNvSpPr>
            <a:spLocks noGrp="1"/>
          </p:cNvSpPr>
          <p:nvPr>
            <p:ph idx="1"/>
          </p:nvPr>
        </p:nvSpPr>
        <p:spPr>
          <a:xfrm>
            <a:off x="6334124" y="857251"/>
            <a:ext cx="5019675" cy="5143500"/>
          </a:xfrm>
        </p:spPr>
        <p:txBody>
          <a:bodyPr anchor="ctr">
            <a:normAutofit/>
          </a:bodyPr>
          <a:lstStyle/>
          <a:p>
            <a:r>
              <a:rPr lang="nl-BE" sz="1800" dirty="0">
                <a:solidFill>
                  <a:schemeClr val="tx2">
                    <a:alpha val="60000"/>
                  </a:schemeClr>
                </a:solidFill>
              </a:rPr>
              <a:t>Werkgroepen rond de website, opendag, bosklassen/buitenlandse reis </a:t>
            </a:r>
          </a:p>
          <a:p>
            <a:r>
              <a:rPr lang="nl-BE" sz="1800" dirty="0">
                <a:solidFill>
                  <a:schemeClr val="tx2">
                    <a:alpha val="60000"/>
                  </a:schemeClr>
                </a:solidFill>
              </a:rPr>
              <a:t>Rapportevaluatie: hoe loopt het met deze leerling: over wie maken we ons grote zorgen, al eens doorgeven naar de ortho’s, zeker ook in OV4 bekijken of de leerlingen juist georiënteerd zijn </a:t>
            </a:r>
          </a:p>
          <a:p>
            <a:r>
              <a:rPr lang="nl-BE" sz="1800" dirty="0">
                <a:solidFill>
                  <a:schemeClr val="tx2">
                    <a:alpha val="60000"/>
                  </a:schemeClr>
                </a:solidFill>
              </a:rPr>
              <a:t>Het zorgcontinuüm </a:t>
            </a:r>
          </a:p>
          <a:p>
            <a:r>
              <a:rPr lang="nl-BE" sz="1800" dirty="0">
                <a:solidFill>
                  <a:schemeClr val="tx2">
                    <a:alpha val="60000"/>
                  </a:schemeClr>
                </a:solidFill>
              </a:rPr>
              <a:t>OV3: BB OV4: BG</a:t>
            </a:r>
          </a:p>
        </p:txBody>
      </p:sp>
    </p:spTree>
    <p:extLst>
      <p:ext uri="{BB962C8B-B14F-4D97-AF65-F5344CB8AC3E}">
        <p14:creationId xmlns:p14="http://schemas.microsoft.com/office/powerpoint/2010/main" val="244753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32768DCD-B824-413A-B330-8D57ADB372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ame 19">
            <a:extLst>
              <a:ext uri="{FF2B5EF4-FFF2-40B4-BE49-F238E27FC236}">
                <a16:creationId xmlns:a16="http://schemas.microsoft.com/office/drawing/2014/main" id="{19F9CD66-32FC-448F-B4C5-67D17508A2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6F738B65-B0D0-3A47-BDD6-96B272E322B6}"/>
              </a:ext>
            </a:extLst>
          </p:cNvPr>
          <p:cNvSpPr>
            <a:spLocks noGrp="1"/>
          </p:cNvSpPr>
          <p:nvPr>
            <p:ph type="title"/>
          </p:nvPr>
        </p:nvSpPr>
        <p:spPr>
          <a:xfrm>
            <a:off x="838200" y="857251"/>
            <a:ext cx="5890590" cy="2076450"/>
          </a:xfrm>
        </p:spPr>
        <p:txBody>
          <a:bodyPr vert="horz" lIns="91440" tIns="45720" rIns="91440" bIns="45720" rtlCol="0" anchor="b">
            <a:normAutofit/>
          </a:bodyPr>
          <a:lstStyle/>
          <a:p>
            <a:r>
              <a:rPr lang="en-US" sz="4400">
                <a:gradFill flip="none" rotWithShape="1">
                  <a:gsLst>
                    <a:gs pos="0">
                      <a:schemeClr val="accent5">
                        <a:alpha val="70000"/>
                      </a:schemeClr>
                    </a:gs>
                    <a:gs pos="100000">
                      <a:schemeClr val="accent1">
                        <a:alpha val="70000"/>
                      </a:schemeClr>
                    </a:gs>
                  </a:gsLst>
                  <a:lin ang="0" scaled="1"/>
                  <a:tileRect/>
                </a:gradFill>
              </a:rPr>
              <a:t>afstandsonderwijs</a:t>
            </a:r>
          </a:p>
        </p:txBody>
      </p:sp>
      <p:sp>
        <p:nvSpPr>
          <p:cNvPr id="3" name="Tijdelijke aanduiding voor inhoud 2">
            <a:extLst>
              <a:ext uri="{FF2B5EF4-FFF2-40B4-BE49-F238E27FC236}">
                <a16:creationId xmlns:a16="http://schemas.microsoft.com/office/drawing/2014/main" id="{7D9BC5CB-1B94-A844-8569-C216891E6D8A}"/>
              </a:ext>
            </a:extLst>
          </p:cNvPr>
          <p:cNvSpPr>
            <a:spLocks noGrp="1"/>
          </p:cNvSpPr>
          <p:nvPr>
            <p:ph idx="1"/>
          </p:nvPr>
        </p:nvSpPr>
        <p:spPr>
          <a:xfrm>
            <a:off x="838199" y="3190875"/>
            <a:ext cx="5890591" cy="2986087"/>
          </a:xfrm>
        </p:spPr>
        <p:txBody>
          <a:bodyPr vert="horz" lIns="91440" tIns="45720" rIns="91440" bIns="45720" rtlCol="0">
            <a:normAutofit/>
          </a:bodyPr>
          <a:lstStyle/>
          <a:p>
            <a:pPr marL="0" indent="0">
              <a:buNone/>
            </a:pPr>
            <a:r>
              <a:rPr lang="en-US" sz="1800" kern="1200" dirty="0" err="1">
                <a:solidFill>
                  <a:schemeClr val="tx2">
                    <a:alpha val="60000"/>
                  </a:schemeClr>
                </a:solidFill>
                <a:latin typeface="+mn-lt"/>
                <a:ea typeface="+mn-ea"/>
                <a:cs typeface="+mn-cs"/>
              </a:rPr>
              <a:t>Weegt</a:t>
            </a:r>
            <a:r>
              <a:rPr lang="en-US" sz="1800" kern="1200" dirty="0">
                <a:solidFill>
                  <a:schemeClr val="tx2">
                    <a:alpha val="60000"/>
                  </a:schemeClr>
                </a:solidFill>
                <a:latin typeface="+mn-lt"/>
                <a:ea typeface="+mn-ea"/>
                <a:cs typeface="+mn-cs"/>
              </a:rPr>
              <a:t> door maar we </a:t>
            </a:r>
            <a:r>
              <a:rPr lang="en-US" sz="1800" kern="1200" dirty="0" err="1">
                <a:solidFill>
                  <a:schemeClr val="tx2">
                    <a:alpha val="60000"/>
                  </a:schemeClr>
                </a:solidFill>
                <a:latin typeface="+mn-lt"/>
                <a:ea typeface="+mn-ea"/>
                <a:cs typeface="+mn-cs"/>
              </a:rPr>
              <a:t>blijven</a:t>
            </a:r>
            <a:r>
              <a:rPr lang="en-US" sz="1800" kern="1200" dirty="0">
                <a:solidFill>
                  <a:schemeClr val="tx2">
                    <a:alpha val="60000"/>
                  </a:schemeClr>
                </a:solidFill>
                <a:latin typeface="+mn-lt"/>
                <a:ea typeface="+mn-ea"/>
                <a:cs typeface="+mn-cs"/>
              </a:rPr>
              <a:t> </a:t>
            </a:r>
            <a:r>
              <a:rPr lang="en-US" sz="1800" kern="1200" dirty="0" err="1">
                <a:solidFill>
                  <a:schemeClr val="tx2">
                    <a:alpha val="60000"/>
                  </a:schemeClr>
                </a:solidFill>
                <a:latin typeface="+mn-lt"/>
                <a:ea typeface="+mn-ea"/>
                <a:cs typeface="+mn-cs"/>
              </a:rPr>
              <a:t>allemaal</a:t>
            </a:r>
            <a:r>
              <a:rPr lang="en-US" sz="1800" kern="1200" dirty="0">
                <a:solidFill>
                  <a:schemeClr val="tx2">
                    <a:alpha val="60000"/>
                  </a:schemeClr>
                </a:solidFill>
                <a:latin typeface="+mn-lt"/>
                <a:ea typeface="+mn-ea"/>
                <a:cs typeface="+mn-cs"/>
              </a:rPr>
              <a:t> </a:t>
            </a:r>
            <a:r>
              <a:rPr lang="en-US" sz="1800" kern="1200" dirty="0" err="1">
                <a:solidFill>
                  <a:schemeClr val="tx2">
                    <a:alpha val="60000"/>
                  </a:schemeClr>
                </a:solidFill>
                <a:latin typeface="+mn-lt"/>
                <a:ea typeface="+mn-ea"/>
                <a:cs typeface="+mn-cs"/>
              </a:rPr>
              <a:t>nog</a:t>
            </a:r>
            <a:r>
              <a:rPr lang="en-US" sz="1800" kern="1200" dirty="0">
                <a:solidFill>
                  <a:schemeClr val="tx2">
                    <a:alpha val="60000"/>
                  </a:schemeClr>
                </a:solidFill>
                <a:latin typeface="+mn-lt"/>
                <a:ea typeface="+mn-ea"/>
                <a:cs typeface="+mn-cs"/>
              </a:rPr>
              <a:t> even vast </a:t>
            </a:r>
            <a:r>
              <a:rPr lang="en-US" sz="1800" kern="1200" dirty="0" err="1">
                <a:solidFill>
                  <a:schemeClr val="tx2">
                    <a:alpha val="60000"/>
                  </a:schemeClr>
                </a:solidFill>
                <a:latin typeface="+mn-lt"/>
                <a:ea typeface="+mn-ea"/>
                <a:cs typeface="+mn-cs"/>
              </a:rPr>
              <a:t>houden</a:t>
            </a:r>
            <a:r>
              <a:rPr lang="en-US" sz="1800" kern="1200" dirty="0">
                <a:solidFill>
                  <a:schemeClr val="tx2">
                    <a:alpha val="60000"/>
                  </a:schemeClr>
                </a:solidFill>
                <a:latin typeface="+mn-lt"/>
                <a:ea typeface="+mn-ea"/>
                <a:cs typeface="+mn-cs"/>
              </a:rPr>
              <a:t>. </a:t>
            </a:r>
          </a:p>
          <a:p>
            <a:pPr marL="0" indent="0">
              <a:buNone/>
            </a:pPr>
            <a:endParaRPr lang="en-US" sz="1800" dirty="0">
              <a:solidFill>
                <a:schemeClr val="tx2">
                  <a:alpha val="60000"/>
                </a:schemeClr>
              </a:solidFill>
            </a:endParaRPr>
          </a:p>
          <a:p>
            <a:pPr marL="0" indent="0">
              <a:buNone/>
            </a:pPr>
            <a:r>
              <a:rPr lang="en-US" sz="1800" kern="1200" dirty="0">
                <a:solidFill>
                  <a:schemeClr val="tx2">
                    <a:alpha val="60000"/>
                  </a:schemeClr>
                </a:solidFill>
                <a:latin typeface="+mn-lt"/>
                <a:ea typeface="+mn-ea"/>
                <a:cs typeface="+mn-cs"/>
              </a:rPr>
              <a:t>Zorg </a:t>
            </a:r>
            <a:r>
              <a:rPr lang="en-US" sz="1800" kern="1200" dirty="0" err="1">
                <a:solidFill>
                  <a:schemeClr val="tx2">
                    <a:alpha val="60000"/>
                  </a:schemeClr>
                </a:solidFill>
                <a:latin typeface="+mn-lt"/>
                <a:ea typeface="+mn-ea"/>
                <a:cs typeface="+mn-cs"/>
              </a:rPr>
              <a:t>ervoor</a:t>
            </a:r>
            <a:r>
              <a:rPr lang="en-US" sz="1800" kern="1200" dirty="0">
                <a:solidFill>
                  <a:schemeClr val="tx2">
                    <a:alpha val="60000"/>
                  </a:schemeClr>
                </a:solidFill>
                <a:latin typeface="+mn-lt"/>
                <a:ea typeface="+mn-ea"/>
                <a:cs typeface="+mn-cs"/>
              </a:rPr>
              <a:t> </a:t>
            </a:r>
            <a:r>
              <a:rPr lang="en-US" sz="1800" kern="1200" dirty="0" err="1">
                <a:solidFill>
                  <a:schemeClr val="tx2">
                    <a:alpha val="60000"/>
                  </a:schemeClr>
                </a:solidFill>
                <a:latin typeface="+mn-lt"/>
                <a:ea typeface="+mn-ea"/>
                <a:cs typeface="+mn-cs"/>
              </a:rPr>
              <a:t>dat</a:t>
            </a:r>
            <a:r>
              <a:rPr lang="en-US" sz="1800" kern="1200" dirty="0">
                <a:solidFill>
                  <a:schemeClr val="tx2">
                    <a:alpha val="60000"/>
                  </a:schemeClr>
                </a:solidFill>
                <a:latin typeface="+mn-lt"/>
                <a:ea typeface="+mn-ea"/>
                <a:cs typeface="+mn-cs"/>
              </a:rPr>
              <a:t> je steeds je deadline </a:t>
            </a:r>
            <a:r>
              <a:rPr lang="en-US" sz="1800" kern="1200" dirty="0" err="1">
                <a:solidFill>
                  <a:schemeClr val="tx2">
                    <a:alpha val="60000"/>
                  </a:schemeClr>
                </a:solidFill>
                <a:latin typeface="+mn-lt"/>
                <a:ea typeface="+mn-ea"/>
                <a:cs typeface="+mn-cs"/>
              </a:rPr>
              <a:t>respecteert</a:t>
            </a:r>
            <a:r>
              <a:rPr lang="en-US" sz="1800" kern="1200" dirty="0">
                <a:solidFill>
                  <a:schemeClr val="tx2">
                    <a:alpha val="60000"/>
                  </a:schemeClr>
                </a:solidFill>
                <a:latin typeface="+mn-lt"/>
                <a:ea typeface="+mn-ea"/>
                <a:cs typeface="+mn-cs"/>
              </a:rPr>
              <a:t>!</a:t>
            </a:r>
          </a:p>
          <a:p>
            <a:pPr marL="0" indent="0">
              <a:buNone/>
            </a:pPr>
            <a:r>
              <a:rPr lang="en-US" sz="1800" dirty="0">
                <a:solidFill>
                  <a:schemeClr val="tx2">
                    <a:alpha val="60000"/>
                  </a:schemeClr>
                </a:solidFill>
              </a:rPr>
              <a:t>Anders </a:t>
            </a:r>
            <a:r>
              <a:rPr lang="en-US" sz="1800" dirty="0" err="1">
                <a:solidFill>
                  <a:schemeClr val="tx2">
                    <a:alpha val="60000"/>
                  </a:schemeClr>
                </a:solidFill>
              </a:rPr>
              <a:t>weegt</a:t>
            </a:r>
            <a:r>
              <a:rPr lang="en-US" sz="1800" dirty="0">
                <a:solidFill>
                  <a:schemeClr val="tx2">
                    <a:alpha val="60000"/>
                  </a:schemeClr>
                </a:solidFill>
              </a:rPr>
              <a:t> </a:t>
            </a:r>
            <a:r>
              <a:rPr lang="en-US" sz="1800" dirty="0" err="1">
                <a:solidFill>
                  <a:schemeClr val="tx2">
                    <a:alpha val="60000"/>
                  </a:schemeClr>
                </a:solidFill>
              </a:rPr>
              <a:t>dit</a:t>
            </a:r>
            <a:r>
              <a:rPr lang="en-US" sz="1800" dirty="0">
                <a:solidFill>
                  <a:schemeClr val="tx2">
                    <a:alpha val="60000"/>
                  </a:schemeClr>
                </a:solidFill>
              </a:rPr>
              <a:t> </a:t>
            </a:r>
            <a:r>
              <a:rPr lang="en-US" sz="1800" dirty="0" err="1">
                <a:solidFill>
                  <a:schemeClr val="tx2">
                    <a:alpha val="60000"/>
                  </a:schemeClr>
                </a:solidFill>
              </a:rPr>
              <a:t>echt</a:t>
            </a:r>
            <a:r>
              <a:rPr lang="en-US" sz="1800" dirty="0">
                <a:solidFill>
                  <a:schemeClr val="tx2">
                    <a:alpha val="60000"/>
                  </a:schemeClr>
                </a:solidFill>
              </a:rPr>
              <a:t> door </a:t>
            </a:r>
            <a:r>
              <a:rPr lang="en-US" sz="1800" dirty="0" err="1">
                <a:solidFill>
                  <a:schemeClr val="tx2">
                    <a:alpha val="60000"/>
                  </a:schemeClr>
                </a:solidFill>
              </a:rPr>
              <a:t>voor</a:t>
            </a:r>
            <a:r>
              <a:rPr lang="en-US" sz="1800" dirty="0">
                <a:solidFill>
                  <a:schemeClr val="tx2">
                    <a:alpha val="60000"/>
                  </a:schemeClr>
                </a:solidFill>
              </a:rPr>
              <a:t> de KD’s </a:t>
            </a:r>
            <a:endParaRPr lang="en-US" sz="1800" kern="1200" dirty="0">
              <a:solidFill>
                <a:schemeClr val="tx2">
                  <a:alpha val="60000"/>
                </a:schemeClr>
              </a:solidFill>
              <a:latin typeface="+mn-lt"/>
              <a:ea typeface="+mn-ea"/>
              <a:cs typeface="+mn-cs"/>
            </a:endParaRPr>
          </a:p>
        </p:txBody>
      </p:sp>
      <p:pic>
        <p:nvPicPr>
          <p:cNvPr id="5" name="Picture 4">
            <a:extLst>
              <a:ext uri="{FF2B5EF4-FFF2-40B4-BE49-F238E27FC236}">
                <a16:creationId xmlns:a16="http://schemas.microsoft.com/office/drawing/2014/main" id="{64BE4A8B-F6A9-43C9-840E-2E6C98E8A195}"/>
              </a:ext>
            </a:extLst>
          </p:cNvPr>
          <p:cNvPicPr>
            <a:picLocks noChangeAspect="1"/>
          </p:cNvPicPr>
          <p:nvPr/>
        </p:nvPicPr>
        <p:blipFill rotWithShape="1">
          <a:blip r:embed="rId2"/>
          <a:srcRect l="39857" r="9453" b="2"/>
          <a:stretch/>
        </p:blipFill>
        <p:spPr>
          <a:xfrm>
            <a:off x="7236477" y="488577"/>
            <a:ext cx="4465948" cy="5880845"/>
          </a:xfrm>
          <a:prstGeom prst="rect">
            <a:avLst/>
          </a:prstGeom>
        </p:spPr>
      </p:pic>
    </p:spTree>
    <p:extLst>
      <p:ext uri="{BB962C8B-B14F-4D97-AF65-F5344CB8AC3E}">
        <p14:creationId xmlns:p14="http://schemas.microsoft.com/office/powerpoint/2010/main" val="1240041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BB057B-2DB3-8B4E-BA42-0CD5DCD996D8}"/>
              </a:ext>
            </a:extLst>
          </p:cNvPr>
          <p:cNvSpPr>
            <a:spLocks noGrp="1"/>
          </p:cNvSpPr>
          <p:nvPr>
            <p:ph type="title"/>
          </p:nvPr>
        </p:nvSpPr>
        <p:spPr/>
        <p:txBody>
          <a:bodyPr>
            <a:normAutofit fontScale="90000"/>
          </a:bodyPr>
          <a:lstStyle/>
          <a:p>
            <a:r>
              <a:rPr lang="nl-BE" dirty="0"/>
              <a:t>Functiebeschrijving nieuwe leerkrachten</a:t>
            </a:r>
          </a:p>
        </p:txBody>
      </p:sp>
      <p:sp>
        <p:nvSpPr>
          <p:cNvPr id="3" name="Tijdelijke aanduiding voor inhoud 2">
            <a:extLst>
              <a:ext uri="{FF2B5EF4-FFF2-40B4-BE49-F238E27FC236}">
                <a16:creationId xmlns:a16="http://schemas.microsoft.com/office/drawing/2014/main" id="{FD67BF1A-F93F-AF40-9F83-A16426AEE023}"/>
              </a:ext>
            </a:extLst>
          </p:cNvPr>
          <p:cNvSpPr>
            <a:spLocks noGrp="1"/>
          </p:cNvSpPr>
          <p:nvPr>
            <p:ph idx="1"/>
          </p:nvPr>
        </p:nvSpPr>
        <p:spPr/>
        <p:txBody>
          <a:bodyPr/>
          <a:lstStyle/>
          <a:p>
            <a:r>
              <a:rPr lang="nl-BE" dirty="0"/>
              <a:t>Verplicht overlopen met nieuwe medewerkers</a:t>
            </a:r>
          </a:p>
          <a:p>
            <a:r>
              <a:rPr lang="nl-BE" dirty="0"/>
              <a:t>Graag een afspraak maken met mij in de week van 14 December. </a:t>
            </a:r>
          </a:p>
        </p:txBody>
      </p:sp>
    </p:spTree>
    <p:extLst>
      <p:ext uri="{BB962C8B-B14F-4D97-AF65-F5344CB8AC3E}">
        <p14:creationId xmlns:p14="http://schemas.microsoft.com/office/powerpoint/2010/main" val="236508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78D98A-D28B-994E-8301-92B09AFE48E9}"/>
              </a:ext>
            </a:extLst>
          </p:cNvPr>
          <p:cNvSpPr>
            <a:spLocks noGrp="1"/>
          </p:cNvSpPr>
          <p:nvPr>
            <p:ph type="title"/>
          </p:nvPr>
        </p:nvSpPr>
        <p:spPr/>
        <p:txBody>
          <a:bodyPr>
            <a:normAutofit/>
          </a:bodyPr>
          <a:lstStyle/>
          <a:p>
            <a:r>
              <a:rPr lang="nl-BE" dirty="0"/>
              <a:t>Permanentie en middagpauze</a:t>
            </a:r>
          </a:p>
        </p:txBody>
      </p:sp>
      <p:sp>
        <p:nvSpPr>
          <p:cNvPr id="3" name="Tijdelijke aanduiding voor inhoud 2">
            <a:extLst>
              <a:ext uri="{FF2B5EF4-FFF2-40B4-BE49-F238E27FC236}">
                <a16:creationId xmlns:a16="http://schemas.microsoft.com/office/drawing/2014/main" id="{22F138E5-4150-1449-9355-74D68D0869EA}"/>
              </a:ext>
            </a:extLst>
          </p:cNvPr>
          <p:cNvSpPr>
            <a:spLocks noGrp="1"/>
          </p:cNvSpPr>
          <p:nvPr>
            <p:ph idx="1"/>
          </p:nvPr>
        </p:nvSpPr>
        <p:spPr/>
        <p:txBody>
          <a:bodyPr/>
          <a:lstStyle/>
          <a:p>
            <a:r>
              <a:rPr lang="nl-BE" dirty="0"/>
              <a:t>Leerlingen 4/5 mogen opnieuw buiten </a:t>
            </a:r>
          </a:p>
          <a:p>
            <a:r>
              <a:rPr lang="nl-BE" dirty="0"/>
              <a:t>Indien we na de vakantie verder gaan worden de permanenties in halve dagen opgenomen (geef door als je toch per volledige dag wil werken) </a:t>
            </a:r>
          </a:p>
          <a:p>
            <a:r>
              <a:rPr lang="nl-BE" dirty="0"/>
              <a:t>De uurrooster moet geëvalueerd worden: zijn er bedenkingen om dit systeem verder te zetten indien nodig na de vakantie?</a:t>
            </a:r>
          </a:p>
        </p:txBody>
      </p:sp>
    </p:spTree>
    <p:extLst>
      <p:ext uri="{BB962C8B-B14F-4D97-AF65-F5344CB8AC3E}">
        <p14:creationId xmlns:p14="http://schemas.microsoft.com/office/powerpoint/2010/main" val="1540837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C1A9E0-C552-FC46-BCFE-B09E1D6A47E4}"/>
              </a:ext>
            </a:extLst>
          </p:cNvPr>
          <p:cNvSpPr>
            <a:spLocks noGrp="1"/>
          </p:cNvSpPr>
          <p:nvPr>
            <p:ph type="title"/>
          </p:nvPr>
        </p:nvSpPr>
        <p:spPr/>
        <p:txBody>
          <a:bodyPr/>
          <a:lstStyle/>
          <a:p>
            <a:r>
              <a:rPr lang="nl-BE" dirty="0"/>
              <a:t>Wat na de kerstvakantie	</a:t>
            </a:r>
          </a:p>
        </p:txBody>
      </p:sp>
      <p:sp>
        <p:nvSpPr>
          <p:cNvPr id="3" name="Tijdelijke aanduiding voor inhoud 2">
            <a:extLst>
              <a:ext uri="{FF2B5EF4-FFF2-40B4-BE49-F238E27FC236}">
                <a16:creationId xmlns:a16="http://schemas.microsoft.com/office/drawing/2014/main" id="{E909AB94-41FC-074D-A5ED-FB888FE0CACD}"/>
              </a:ext>
            </a:extLst>
          </p:cNvPr>
          <p:cNvSpPr>
            <a:spLocks noGrp="1"/>
          </p:cNvSpPr>
          <p:nvPr>
            <p:ph idx="1"/>
          </p:nvPr>
        </p:nvSpPr>
        <p:spPr/>
        <p:txBody>
          <a:bodyPr/>
          <a:lstStyle/>
          <a:p>
            <a:r>
              <a:rPr lang="nl-BE" dirty="0"/>
              <a:t>Vermoedelijk nog afstandsonderwijs </a:t>
            </a:r>
          </a:p>
          <a:p>
            <a:r>
              <a:rPr lang="nl-BE" dirty="0"/>
              <a:t>Hoe kijken we naar kwetsbare leerlingen? Moeten we hiervoor iets ondernemen?</a:t>
            </a:r>
          </a:p>
        </p:txBody>
      </p:sp>
    </p:spTree>
    <p:extLst>
      <p:ext uri="{BB962C8B-B14F-4D97-AF65-F5344CB8AC3E}">
        <p14:creationId xmlns:p14="http://schemas.microsoft.com/office/powerpoint/2010/main" val="2549603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5745C4-CC18-EE4B-AD1A-C0D99B198AA8}"/>
              </a:ext>
            </a:extLst>
          </p:cNvPr>
          <p:cNvSpPr>
            <a:spLocks noGrp="1"/>
          </p:cNvSpPr>
          <p:nvPr>
            <p:ph type="title"/>
          </p:nvPr>
        </p:nvSpPr>
        <p:spPr/>
        <p:txBody>
          <a:bodyPr/>
          <a:lstStyle/>
          <a:p>
            <a:r>
              <a:rPr lang="nl-BE" dirty="0"/>
              <a:t>Studierichtingen OV4</a:t>
            </a:r>
          </a:p>
        </p:txBody>
      </p:sp>
      <p:sp>
        <p:nvSpPr>
          <p:cNvPr id="3" name="Tijdelijke aanduiding voor inhoud 2">
            <a:extLst>
              <a:ext uri="{FF2B5EF4-FFF2-40B4-BE49-F238E27FC236}">
                <a16:creationId xmlns:a16="http://schemas.microsoft.com/office/drawing/2014/main" id="{A5C59CBD-034B-4D4B-AD5E-CB7F00F55AF7}"/>
              </a:ext>
            </a:extLst>
          </p:cNvPr>
          <p:cNvSpPr>
            <a:spLocks noGrp="1"/>
          </p:cNvSpPr>
          <p:nvPr>
            <p:ph idx="1"/>
          </p:nvPr>
        </p:nvSpPr>
        <p:spPr/>
        <p:txBody>
          <a:bodyPr/>
          <a:lstStyle/>
          <a:p>
            <a:r>
              <a:rPr lang="nl-BE" dirty="0"/>
              <a:t>Er is hard nagedacht door de leerkrachten </a:t>
            </a:r>
          </a:p>
          <a:p>
            <a:r>
              <a:rPr lang="nl-BE" dirty="0"/>
              <a:t>Bedrijfs en organisatie (het vroegere handel) werd bevraagd bij de deputatie </a:t>
            </a:r>
          </a:p>
          <a:p>
            <a:r>
              <a:rPr lang="nl-BE" dirty="0"/>
              <a:t>De deputatie heeft morgen overleg met de directie onderwijsinstellingen rond de programmatie in Buggenhout </a:t>
            </a:r>
          </a:p>
          <a:p>
            <a:r>
              <a:rPr lang="nl-BE" dirty="0"/>
              <a:t>Visie provincie: STEM en niche opleiding</a:t>
            </a:r>
          </a:p>
          <a:p>
            <a:r>
              <a:rPr lang="nl-BE" dirty="0"/>
              <a:t>Visie deputatie: de doelgroep doet ertoe </a:t>
            </a:r>
          </a:p>
        </p:txBody>
      </p:sp>
    </p:spTree>
    <p:extLst>
      <p:ext uri="{BB962C8B-B14F-4D97-AF65-F5344CB8AC3E}">
        <p14:creationId xmlns:p14="http://schemas.microsoft.com/office/powerpoint/2010/main" val="3135674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269E78-54F9-E541-BD91-F07B3358CF77}"/>
              </a:ext>
            </a:extLst>
          </p:cNvPr>
          <p:cNvSpPr>
            <a:spLocks noGrp="1"/>
          </p:cNvSpPr>
          <p:nvPr>
            <p:ph type="title"/>
          </p:nvPr>
        </p:nvSpPr>
        <p:spPr/>
        <p:txBody>
          <a:bodyPr/>
          <a:lstStyle/>
          <a:p>
            <a:r>
              <a:rPr lang="nl-BE" dirty="0"/>
              <a:t>lonen</a:t>
            </a:r>
          </a:p>
        </p:txBody>
      </p:sp>
      <p:sp>
        <p:nvSpPr>
          <p:cNvPr id="3" name="Tijdelijke aanduiding voor inhoud 2">
            <a:extLst>
              <a:ext uri="{FF2B5EF4-FFF2-40B4-BE49-F238E27FC236}">
                <a16:creationId xmlns:a16="http://schemas.microsoft.com/office/drawing/2014/main" id="{FD2E5260-BD3A-4046-8974-1EB1B9276E21}"/>
              </a:ext>
            </a:extLst>
          </p:cNvPr>
          <p:cNvSpPr>
            <a:spLocks noGrp="1"/>
          </p:cNvSpPr>
          <p:nvPr>
            <p:ph idx="1"/>
          </p:nvPr>
        </p:nvSpPr>
        <p:spPr/>
        <p:txBody>
          <a:bodyPr/>
          <a:lstStyle/>
          <a:p>
            <a:r>
              <a:rPr lang="nl-BE" dirty="0"/>
              <a:t>RL’s zijn verstuurd: wordt opgevolgd en aangepast </a:t>
            </a:r>
          </a:p>
          <a:p>
            <a:endParaRPr lang="nl-BE" dirty="0"/>
          </a:p>
        </p:txBody>
      </p:sp>
    </p:spTree>
    <p:extLst>
      <p:ext uri="{BB962C8B-B14F-4D97-AF65-F5344CB8AC3E}">
        <p14:creationId xmlns:p14="http://schemas.microsoft.com/office/powerpoint/2010/main" val="1673785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A9DAEB-BBB4-D342-8A16-DD938B077333}"/>
              </a:ext>
            </a:extLst>
          </p:cNvPr>
          <p:cNvSpPr>
            <a:spLocks noGrp="1"/>
          </p:cNvSpPr>
          <p:nvPr>
            <p:ph type="title"/>
          </p:nvPr>
        </p:nvSpPr>
        <p:spPr/>
        <p:txBody>
          <a:bodyPr/>
          <a:lstStyle/>
          <a:p>
            <a:r>
              <a:rPr lang="nl-BE" dirty="0"/>
              <a:t>Terugkoppeling visie </a:t>
            </a:r>
          </a:p>
        </p:txBody>
      </p:sp>
      <p:sp>
        <p:nvSpPr>
          <p:cNvPr id="3" name="Tijdelijke aanduiding voor inhoud 2">
            <a:extLst>
              <a:ext uri="{FF2B5EF4-FFF2-40B4-BE49-F238E27FC236}">
                <a16:creationId xmlns:a16="http://schemas.microsoft.com/office/drawing/2014/main" id="{7D1A0DE0-B5A5-704B-9781-7AFF76682296}"/>
              </a:ext>
            </a:extLst>
          </p:cNvPr>
          <p:cNvSpPr>
            <a:spLocks noGrp="1"/>
          </p:cNvSpPr>
          <p:nvPr>
            <p:ph idx="1"/>
          </p:nvPr>
        </p:nvSpPr>
        <p:spPr/>
        <p:txBody>
          <a:bodyPr/>
          <a:lstStyle/>
          <a:p>
            <a:r>
              <a:rPr lang="nl-BE" dirty="0">
                <a:hlinkClick r:id="rId2"/>
              </a:rPr>
              <a:t>https://animoto.com/play/NtxA4sKLaHok6cHG5ONY6A</a:t>
            </a:r>
            <a:endParaRPr lang="nl-BE" dirty="0"/>
          </a:p>
          <a:p>
            <a:endParaRPr lang="nl-BE" dirty="0"/>
          </a:p>
          <a:p>
            <a:r>
              <a:rPr lang="nl-BE" dirty="0"/>
              <a:t>Filmpje hebben jullie reeds gezien op de studiedag, de mensen die deze opdrachten hebben gemaakt hebben zich akkoord verklaard, ook via de enquête, behalve voor de mensen waarvoor het niet duidelijk was dat dit filmpje de visie is. </a:t>
            </a:r>
          </a:p>
          <a:p>
            <a:endParaRPr lang="nl-BE" dirty="0"/>
          </a:p>
        </p:txBody>
      </p:sp>
    </p:spTree>
    <p:extLst>
      <p:ext uri="{BB962C8B-B14F-4D97-AF65-F5344CB8AC3E}">
        <p14:creationId xmlns:p14="http://schemas.microsoft.com/office/powerpoint/2010/main" val="616495958"/>
      </p:ext>
    </p:extLst>
  </p:cSld>
  <p:clrMapOvr>
    <a:masterClrMapping/>
  </p:clrMapOvr>
</p:sld>
</file>

<file path=ppt/theme/theme1.xml><?xml version="1.0" encoding="utf-8"?>
<a:theme xmlns:a="http://schemas.openxmlformats.org/drawingml/2006/main" name="LuminousVTI">
  <a:themeElements>
    <a:clrScheme name="AnalogousFromRegularSeedRightStep">
      <a:dk1>
        <a:srgbClr val="000000"/>
      </a:dk1>
      <a:lt1>
        <a:srgbClr val="FFFFFF"/>
      </a:lt1>
      <a:dk2>
        <a:srgbClr val="321C1C"/>
      </a:dk2>
      <a:lt2>
        <a:srgbClr val="F3F0F3"/>
      </a:lt2>
      <a:accent1>
        <a:srgbClr val="2AB83A"/>
      </a:accent1>
      <a:accent2>
        <a:srgbClr val="1EB76E"/>
      </a:accent2>
      <a:accent3>
        <a:srgbClr val="29B4AC"/>
      </a:accent3>
      <a:accent4>
        <a:srgbClr val="218ECB"/>
      </a:accent4>
      <a:accent5>
        <a:srgbClr val="3359DD"/>
      </a:accent5>
      <a:accent6>
        <a:srgbClr val="4F30CF"/>
      </a:accent6>
      <a:hlink>
        <a:srgbClr val="BF3FB0"/>
      </a:hlink>
      <a:folHlink>
        <a:srgbClr val="7F7F7F"/>
      </a:folHlink>
    </a:clrScheme>
    <a:fontScheme name="Custom 51">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uminousVTI" id="{3EBF12FF-FD44-415B-AB75-5B4F7E5C3AC4}" vid="{521B7FAE-6A8D-4468-B79A-0706294A0D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4490</TotalTime>
  <Words>395</Words>
  <Application>Microsoft Macintosh PowerPoint</Application>
  <PresentationFormat>Breedbeeld</PresentationFormat>
  <Paragraphs>39</Paragraphs>
  <Slides>12</Slides>
  <Notes>1</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12</vt:i4>
      </vt:variant>
    </vt:vector>
  </HeadingPairs>
  <TitlesOfParts>
    <vt:vector size="18" baseType="lpstr">
      <vt:lpstr>Arial</vt:lpstr>
      <vt:lpstr>Avenir Next LT Pro</vt:lpstr>
      <vt:lpstr>Calibri</vt:lpstr>
      <vt:lpstr>Sabon Next LT</vt:lpstr>
      <vt:lpstr>Wingdings</vt:lpstr>
      <vt:lpstr>LuminousVTI</vt:lpstr>
      <vt:lpstr>Overleg na KR</vt:lpstr>
      <vt:lpstr>Planning evaluatiedag 9 december</vt:lpstr>
      <vt:lpstr>afstandsonderwijs</vt:lpstr>
      <vt:lpstr>Functiebeschrijving nieuwe leerkrachten</vt:lpstr>
      <vt:lpstr>Permanentie en middagpauze</vt:lpstr>
      <vt:lpstr>Wat na de kerstvakantie </vt:lpstr>
      <vt:lpstr>Studierichtingen OV4</vt:lpstr>
      <vt:lpstr>lonen</vt:lpstr>
      <vt:lpstr>Terugkoppeling visie </vt:lpstr>
      <vt:lpstr>Vervolg visie</vt:lpstr>
      <vt:lpstr>PowerPoint-presentatie</vt:lpstr>
      <vt:lpstr>Creatief met de visie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Overleg na KR</dc:title>
  <dc:creator>roef jolien [student]</dc:creator>
  <cp:lastModifiedBy>roef jolien [student]</cp:lastModifiedBy>
  <cp:revision>7</cp:revision>
  <dcterms:created xsi:type="dcterms:W3CDTF">2020-12-04T12:18:17Z</dcterms:created>
  <dcterms:modified xsi:type="dcterms:W3CDTF">2020-12-07T15:08:41Z</dcterms:modified>
</cp:coreProperties>
</file>