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9" r:id="rId3"/>
    <p:sldId id="270" r:id="rId4"/>
    <p:sldId id="271" r:id="rId5"/>
    <p:sldId id="258" r:id="rId6"/>
    <p:sldId id="273" r:id="rId7"/>
    <p:sldId id="265" r:id="rId8"/>
    <p:sldId id="274" r:id="rId9"/>
    <p:sldId id="267" r:id="rId10"/>
    <p:sldId id="276" r:id="rId11"/>
    <p:sldId id="278" r:id="rId12"/>
    <p:sldId id="277" r:id="rId13"/>
    <p:sldId id="279" r:id="rId14"/>
    <p:sldId id="280" r:id="rId15"/>
    <p:sldId id="275" r:id="rId16"/>
  </p:sldIdLst>
  <p:sldSz cx="12192000" cy="6858000"/>
  <p:notesSz cx="7010400" cy="9236075"/>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6" d="100"/>
          <a:sy n="86" d="100"/>
        </p:scale>
        <p:origin x="11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1E122CD-6DA0-41F3-BCDB-5CC05E566ADD}"/>
    <pc:docChg chg="addSld delSld modSld">
      <pc:chgData name="" userId="" providerId="" clId="Web-{11E122CD-6DA0-41F3-BCDB-5CC05E566ADD}" dt="2019-01-31T21:40:33.091" v="178" actId="1076"/>
      <pc:docMkLst>
        <pc:docMk/>
      </pc:docMkLst>
      <pc:sldChg chg="addSp delSp modSp mod setBg">
        <pc:chgData name="" userId="" providerId="" clId="Web-{11E122CD-6DA0-41F3-BCDB-5CC05E566ADD}" dt="2019-01-31T21:40:33.091" v="178" actId="1076"/>
        <pc:sldMkLst>
          <pc:docMk/>
          <pc:sldMk cId="1795356252" sldId="256"/>
        </pc:sldMkLst>
        <pc:spChg chg="mod">
          <ac:chgData name="" userId="" providerId="" clId="Web-{11E122CD-6DA0-41F3-BCDB-5CC05E566ADD}" dt="2019-01-31T21:40:27.763" v="177" actId="1076"/>
          <ac:spMkLst>
            <pc:docMk/>
            <pc:sldMk cId="1795356252" sldId="256"/>
            <ac:spMk id="2" creationId="{00000000-0000-0000-0000-000000000000}"/>
          </ac:spMkLst>
        </pc:spChg>
        <pc:spChg chg="mod">
          <ac:chgData name="" userId="" providerId="" clId="Web-{11E122CD-6DA0-41F3-BCDB-5CC05E566ADD}" dt="2019-01-31T21:40:33.091" v="178" actId="1076"/>
          <ac:spMkLst>
            <pc:docMk/>
            <pc:sldMk cId="1795356252" sldId="256"/>
            <ac:spMk id="3" creationId="{00000000-0000-0000-0000-000000000000}"/>
          </ac:spMkLst>
        </pc:spChg>
        <pc:spChg chg="add del">
          <ac:chgData name="" userId="" providerId="" clId="Web-{11E122CD-6DA0-41F3-BCDB-5CC05E566ADD}" dt="2019-01-31T21:39:58.825" v="175"/>
          <ac:spMkLst>
            <pc:docMk/>
            <pc:sldMk cId="1795356252" sldId="256"/>
            <ac:spMk id="71" creationId="{FBC3EAFD-A275-4F9B-8F62-72B6678F35A8}"/>
          </ac:spMkLst>
        </pc:spChg>
        <pc:spChg chg="add del">
          <ac:chgData name="" userId="" providerId="" clId="Web-{11E122CD-6DA0-41F3-BCDB-5CC05E566ADD}" dt="2019-01-31T21:39:58.825" v="175"/>
          <ac:spMkLst>
            <pc:docMk/>
            <pc:sldMk cId="1795356252" sldId="256"/>
            <ac:spMk id="73" creationId="{06E64A6D-2B9F-4AAD-AB42-A61BAF01AC12}"/>
          </ac:spMkLst>
        </pc:spChg>
        <pc:spChg chg="add">
          <ac:chgData name="" userId="" providerId="" clId="Web-{11E122CD-6DA0-41F3-BCDB-5CC05E566ADD}" dt="2019-01-31T21:39:58.825" v="175"/>
          <ac:spMkLst>
            <pc:docMk/>
            <pc:sldMk cId="1795356252" sldId="256"/>
            <ac:spMk id="135" creationId="{0BC9EFE1-D8CB-4668-9980-DB108327A794}"/>
          </ac:spMkLst>
        </pc:spChg>
        <pc:spChg chg="add">
          <ac:chgData name="" userId="" providerId="" clId="Web-{11E122CD-6DA0-41F3-BCDB-5CC05E566ADD}" dt="2019-01-31T21:39:58.825" v="175"/>
          <ac:spMkLst>
            <pc:docMk/>
            <pc:sldMk cId="1795356252" sldId="256"/>
            <ac:spMk id="139" creationId="{77DA6D33-2D62-458C-BF5D-DBF612FD557E}"/>
          </ac:spMkLst>
        </pc:spChg>
        <pc:picChg chg="add del">
          <ac:chgData name="" userId="" providerId="" clId="Web-{11E122CD-6DA0-41F3-BCDB-5CC05E566ADD}" dt="2019-01-31T21:39:58.825" v="175"/>
          <ac:picMkLst>
            <pc:docMk/>
            <pc:sldMk cId="1795356252" sldId="256"/>
            <ac:picMk id="75" creationId="{C51881DD-AD85-41BE-8A49-C2FB45800E10}"/>
          </ac:picMkLst>
        </pc:picChg>
        <pc:picChg chg="add">
          <ac:chgData name="" userId="" providerId="" clId="Web-{11E122CD-6DA0-41F3-BCDB-5CC05E566ADD}" dt="2019-01-31T21:39:58.825" v="175"/>
          <ac:picMkLst>
            <pc:docMk/>
            <pc:sldMk cId="1795356252" sldId="256"/>
            <ac:picMk id="137" creationId="{7CBAE1BD-B8E4-4029-8AA2-C77E4FED9864}"/>
          </ac:picMkLst>
        </pc:picChg>
        <pc:picChg chg="mod ord">
          <ac:chgData name="" userId="" providerId="" clId="Web-{11E122CD-6DA0-41F3-BCDB-5CC05E566ADD}" dt="2019-01-31T21:39:58.825" v="175"/>
          <ac:picMkLst>
            <pc:docMk/>
            <pc:sldMk cId="1795356252" sldId="256"/>
            <ac:picMk id="1026" creationId="{00000000-0000-0000-0000-000000000000}"/>
          </ac:picMkLst>
        </pc:picChg>
        <pc:cxnChg chg="del">
          <ac:chgData name="" userId="" providerId="" clId="Web-{11E122CD-6DA0-41F3-BCDB-5CC05E566ADD}" dt="2019-01-31T21:33:22.729" v="166"/>
          <ac:cxnSpMkLst>
            <pc:docMk/>
            <pc:sldMk cId="1795356252" sldId="256"/>
            <ac:cxnSpMk id="5" creationId="{00000000-0000-0000-0000-000000000000}"/>
          </ac:cxnSpMkLst>
        </pc:cxnChg>
        <pc:cxnChg chg="del">
          <ac:chgData name="" userId="" providerId="" clId="Web-{11E122CD-6DA0-41F3-BCDB-5CC05E566ADD}" dt="2019-01-31T21:33:21.588" v="165"/>
          <ac:cxnSpMkLst>
            <pc:docMk/>
            <pc:sldMk cId="1795356252" sldId="256"/>
            <ac:cxnSpMk id="7" creationId="{00000000-0000-0000-0000-000000000000}"/>
          </ac:cxnSpMkLst>
        </pc:cxnChg>
        <pc:cxnChg chg="del">
          <ac:chgData name="" userId="" providerId="" clId="Web-{11E122CD-6DA0-41F3-BCDB-5CC05E566ADD}" dt="2019-01-31T21:33:19.400" v="164"/>
          <ac:cxnSpMkLst>
            <pc:docMk/>
            <pc:sldMk cId="1795356252" sldId="256"/>
            <ac:cxnSpMk id="9" creationId="{00000000-0000-0000-0000-000000000000}"/>
          </ac:cxnSpMkLst>
        </pc:cxnChg>
        <pc:cxnChg chg="del">
          <ac:chgData name="" userId="" providerId="" clId="Web-{11E122CD-6DA0-41F3-BCDB-5CC05E566ADD}" dt="2019-01-31T21:33:16.775" v="163"/>
          <ac:cxnSpMkLst>
            <pc:docMk/>
            <pc:sldMk cId="1795356252" sldId="256"/>
            <ac:cxnSpMk id="11" creationId="{00000000-0000-0000-0000-000000000000}"/>
          </ac:cxnSpMkLst>
        </pc:cxnChg>
        <pc:cxnChg chg="add del">
          <ac:chgData name="" userId="" providerId="" clId="Web-{11E122CD-6DA0-41F3-BCDB-5CC05E566ADD}" dt="2019-01-31T21:39:58.825" v="175"/>
          <ac:cxnSpMkLst>
            <pc:docMk/>
            <pc:sldMk cId="1795356252" sldId="256"/>
            <ac:cxnSpMk id="77" creationId="{9AD20FE8-ED02-4CDE-83B1-A1436305C3DC}"/>
          </ac:cxnSpMkLst>
        </pc:cxnChg>
      </pc:sldChg>
      <pc:sldChg chg="del">
        <pc:chgData name="" userId="" providerId="" clId="Web-{11E122CD-6DA0-41F3-BCDB-5CC05E566ADD}" dt="2019-01-31T21:25:53.242" v="0"/>
        <pc:sldMkLst>
          <pc:docMk/>
          <pc:sldMk cId="1958243649" sldId="257"/>
        </pc:sldMkLst>
      </pc:sldChg>
      <pc:sldChg chg="addSp modSp mod setBg">
        <pc:chgData name="" userId="" providerId="" clId="Web-{11E122CD-6DA0-41F3-BCDB-5CC05E566ADD}" dt="2019-01-31T21:31:37.759" v="154"/>
        <pc:sldMkLst>
          <pc:docMk/>
          <pc:sldMk cId="1118144693" sldId="258"/>
        </pc:sldMkLst>
        <pc:spChg chg="mod">
          <ac:chgData name="" userId="" providerId="" clId="Web-{11E122CD-6DA0-41F3-BCDB-5CC05E566ADD}" dt="2019-01-31T21:31:37.759" v="154"/>
          <ac:spMkLst>
            <pc:docMk/>
            <pc:sldMk cId="1118144693" sldId="258"/>
            <ac:spMk id="2" creationId="{00000000-0000-0000-0000-000000000000}"/>
          </ac:spMkLst>
        </pc:spChg>
        <pc:spChg chg="mod">
          <ac:chgData name="" userId="" providerId="" clId="Web-{11E122CD-6DA0-41F3-BCDB-5CC05E566ADD}" dt="2019-01-31T21:31:37.759" v="154"/>
          <ac:spMkLst>
            <pc:docMk/>
            <pc:sldMk cId="1118144693" sldId="258"/>
            <ac:spMk id="3" creationId="{00000000-0000-0000-0000-000000000000}"/>
          </ac:spMkLst>
        </pc:spChg>
        <pc:spChg chg="add">
          <ac:chgData name="" userId="" providerId="" clId="Web-{11E122CD-6DA0-41F3-BCDB-5CC05E566ADD}" dt="2019-01-31T21:31:37.759" v="154"/>
          <ac:spMkLst>
            <pc:docMk/>
            <pc:sldMk cId="1118144693" sldId="258"/>
            <ac:spMk id="8" creationId="{3B854194-185D-494D-905C-7C7CB2E30F6E}"/>
          </ac:spMkLst>
        </pc:spChg>
        <pc:spChg chg="add">
          <ac:chgData name="" userId="" providerId="" clId="Web-{11E122CD-6DA0-41F3-BCDB-5CC05E566ADD}" dt="2019-01-31T21:31:37.759" v="154"/>
          <ac:spMkLst>
            <pc:docMk/>
            <pc:sldMk cId="1118144693" sldId="258"/>
            <ac:spMk id="10" creationId="{B4F5FA0D-0104-4987-8241-EFF7C85B88DE}"/>
          </ac:spMkLst>
        </pc:spChg>
        <pc:picChg chg="add">
          <ac:chgData name="" userId="" providerId="" clId="Web-{11E122CD-6DA0-41F3-BCDB-5CC05E566ADD}" dt="2019-01-31T21:31:37.759" v="154"/>
          <ac:picMkLst>
            <pc:docMk/>
            <pc:sldMk cId="1118144693" sldId="258"/>
            <ac:picMk id="12" creationId="{2897127E-6CEF-446C-BE87-93B7C46E49D1}"/>
          </ac:picMkLst>
        </pc:picChg>
      </pc:sldChg>
      <pc:sldChg chg="del">
        <pc:chgData name="" userId="" providerId="" clId="Web-{11E122CD-6DA0-41F3-BCDB-5CC05E566ADD}" dt="2019-01-31T21:27:03.273" v="23"/>
        <pc:sldMkLst>
          <pc:docMk/>
          <pc:sldMk cId="472981815" sldId="259"/>
        </pc:sldMkLst>
      </pc:sldChg>
      <pc:sldChg chg="del">
        <pc:chgData name="" userId="" providerId="" clId="Web-{11E122CD-6DA0-41F3-BCDB-5CC05E566ADD}" dt="2019-01-31T21:27:09.929" v="24"/>
        <pc:sldMkLst>
          <pc:docMk/>
          <pc:sldMk cId="2871278298" sldId="260"/>
        </pc:sldMkLst>
      </pc:sldChg>
      <pc:sldChg chg="del">
        <pc:chgData name="" userId="" providerId="" clId="Web-{11E122CD-6DA0-41F3-BCDB-5CC05E566ADD}" dt="2019-01-31T21:27:13.648" v="25"/>
        <pc:sldMkLst>
          <pc:docMk/>
          <pc:sldMk cId="1492962260" sldId="261"/>
        </pc:sldMkLst>
      </pc:sldChg>
      <pc:sldChg chg="del">
        <pc:chgData name="" userId="" providerId="" clId="Web-{11E122CD-6DA0-41F3-BCDB-5CC05E566ADD}" dt="2019-01-31T21:27:15.320" v="26"/>
        <pc:sldMkLst>
          <pc:docMk/>
          <pc:sldMk cId="3489104679" sldId="262"/>
        </pc:sldMkLst>
      </pc:sldChg>
      <pc:sldChg chg="del">
        <pc:chgData name="" userId="" providerId="" clId="Web-{11E122CD-6DA0-41F3-BCDB-5CC05E566ADD}" dt="2019-01-31T21:27:16.945" v="27"/>
        <pc:sldMkLst>
          <pc:docMk/>
          <pc:sldMk cId="2250481646" sldId="263"/>
        </pc:sldMkLst>
      </pc:sldChg>
      <pc:sldChg chg="del">
        <pc:chgData name="" userId="" providerId="" clId="Web-{11E122CD-6DA0-41F3-BCDB-5CC05E566ADD}" dt="2019-01-31T21:27:28.304" v="28"/>
        <pc:sldMkLst>
          <pc:docMk/>
          <pc:sldMk cId="2645798805" sldId="264"/>
        </pc:sldMkLst>
      </pc:sldChg>
      <pc:sldChg chg="addSp delSp modSp mod setBg">
        <pc:chgData name="" userId="" providerId="" clId="Web-{11E122CD-6DA0-41F3-BCDB-5CC05E566ADD}" dt="2019-01-31T21:39:44.043" v="174"/>
        <pc:sldMkLst>
          <pc:docMk/>
          <pc:sldMk cId="286790499" sldId="265"/>
        </pc:sldMkLst>
        <pc:spChg chg="mod">
          <ac:chgData name="" userId="" providerId="" clId="Web-{11E122CD-6DA0-41F3-BCDB-5CC05E566ADD}" dt="2019-01-31T21:32:06.166" v="158"/>
          <ac:spMkLst>
            <pc:docMk/>
            <pc:sldMk cId="286790499" sldId="265"/>
            <ac:spMk id="2" creationId="{00000000-0000-0000-0000-000000000000}"/>
          </ac:spMkLst>
        </pc:spChg>
        <pc:spChg chg="del mod replId">
          <ac:chgData name="" userId="" providerId="" clId="Web-{11E122CD-6DA0-41F3-BCDB-5CC05E566ADD}" dt="2019-01-31T21:32:06.166" v="158"/>
          <ac:spMkLst>
            <pc:docMk/>
            <pc:sldMk cId="286790499" sldId="265"/>
            <ac:spMk id="6" creationId="{00000000-0000-0000-0000-000000000000}"/>
          </ac:spMkLst>
        </pc:spChg>
        <pc:spChg chg="add del">
          <ac:chgData name="" userId="" providerId="" clId="Web-{11E122CD-6DA0-41F3-BCDB-5CC05E566ADD}" dt="2019-01-31T21:37:58.543" v="168"/>
          <ac:spMkLst>
            <pc:docMk/>
            <pc:sldMk cId="286790499" sldId="265"/>
            <ac:spMk id="10" creationId="{4351DFE5-F63D-4BE0-BDA9-E3EB88F01AA5}"/>
          </ac:spMkLst>
        </pc:spChg>
        <pc:spChg chg="add del">
          <ac:chgData name="" userId="" providerId="" clId="Web-{11E122CD-6DA0-41F3-BCDB-5CC05E566ADD}" dt="2019-01-31T21:38:37.277" v="171"/>
          <ac:spMkLst>
            <pc:docMk/>
            <pc:sldMk cId="286790499" sldId="265"/>
            <ac:spMk id="17" creationId="{4351DFE5-F63D-4BE0-BDA9-E3EB88F01AA5}"/>
          </ac:spMkLst>
        </pc:spChg>
        <pc:spChg chg="add del">
          <ac:chgData name="" userId="" providerId="" clId="Web-{11E122CD-6DA0-41F3-BCDB-5CC05E566ADD}" dt="2019-01-31T21:39:44.043" v="174"/>
          <ac:spMkLst>
            <pc:docMk/>
            <pc:sldMk cId="286790499" sldId="265"/>
            <ac:spMk id="21" creationId="{4351DFE5-F63D-4BE0-BDA9-E3EB88F01AA5}"/>
          </ac:spMkLst>
        </pc:spChg>
        <pc:spChg chg="add del">
          <ac:chgData name="" userId="" providerId="" clId="Web-{11E122CD-6DA0-41F3-BCDB-5CC05E566ADD}" dt="2019-01-31T21:38:36.887" v="170"/>
          <ac:spMkLst>
            <pc:docMk/>
            <pc:sldMk cId="286790499" sldId="265"/>
            <ac:spMk id="24" creationId="{4351DFE5-F63D-4BE0-BDA9-E3EB88F01AA5}"/>
          </ac:spMkLst>
        </pc:spChg>
        <pc:spChg chg="add">
          <ac:chgData name="" userId="" providerId="" clId="Web-{11E122CD-6DA0-41F3-BCDB-5CC05E566ADD}" dt="2019-01-31T21:39:44.043" v="174"/>
          <ac:spMkLst>
            <pc:docMk/>
            <pc:sldMk cId="286790499" sldId="265"/>
            <ac:spMk id="25" creationId="{4351DFE5-F63D-4BE0-BDA9-E3EB88F01AA5}"/>
          </ac:spMkLst>
        </pc:spChg>
        <pc:spChg chg="add del">
          <ac:chgData name="" userId="" providerId="" clId="Web-{11E122CD-6DA0-41F3-BCDB-5CC05E566ADD}" dt="2019-01-31T21:39:43.668" v="173"/>
          <ac:spMkLst>
            <pc:docMk/>
            <pc:sldMk cId="286790499" sldId="265"/>
            <ac:spMk id="27" creationId="{4351DFE5-F63D-4BE0-BDA9-E3EB88F01AA5}"/>
          </ac:spMkLst>
        </pc:spChg>
        <pc:graphicFrameChg chg="add mod modGraphic">
          <ac:chgData name="" userId="" providerId="" clId="Web-{11E122CD-6DA0-41F3-BCDB-5CC05E566ADD}" dt="2019-01-31T21:39:44.043" v="174"/>
          <ac:graphicFrameMkLst>
            <pc:docMk/>
            <pc:sldMk cId="286790499" sldId="265"/>
            <ac:graphicFrameMk id="5" creationId="{92F5E7CD-47C4-4BEF-B835-DF191962E2FD}"/>
          </ac:graphicFrameMkLst>
        </pc:graphicFrameChg>
        <pc:picChg chg="add del">
          <ac:chgData name="" userId="" providerId="" clId="Web-{11E122CD-6DA0-41F3-BCDB-5CC05E566ADD}" dt="2019-01-31T21:37:58.543" v="168"/>
          <ac:picMkLst>
            <pc:docMk/>
            <pc:sldMk cId="286790499" sldId="265"/>
            <ac:picMk id="12" creationId="{02DD2BC0-6F29-4B4F-8D61-2DCF6D2E8E73}"/>
          </ac:picMkLst>
        </pc:picChg>
        <pc:picChg chg="add del">
          <ac:chgData name="" userId="" providerId="" clId="Web-{11E122CD-6DA0-41F3-BCDB-5CC05E566ADD}" dt="2019-01-31T21:38:37.277" v="171"/>
          <ac:picMkLst>
            <pc:docMk/>
            <pc:sldMk cId="286790499" sldId="265"/>
            <ac:picMk id="19" creationId="{02DD2BC0-6F29-4B4F-8D61-2DCF6D2E8E73}"/>
          </ac:picMkLst>
        </pc:picChg>
        <pc:picChg chg="add del">
          <ac:chgData name="" userId="" providerId="" clId="Web-{11E122CD-6DA0-41F3-BCDB-5CC05E566ADD}" dt="2019-01-31T21:39:44.043" v="174"/>
          <ac:picMkLst>
            <pc:docMk/>
            <pc:sldMk cId="286790499" sldId="265"/>
            <ac:picMk id="22" creationId="{02DD2BC0-6F29-4B4F-8D61-2DCF6D2E8E73}"/>
          </ac:picMkLst>
        </pc:picChg>
        <pc:picChg chg="add del">
          <ac:chgData name="" userId="" providerId="" clId="Web-{11E122CD-6DA0-41F3-BCDB-5CC05E566ADD}" dt="2019-01-31T21:38:36.887" v="170"/>
          <ac:picMkLst>
            <pc:docMk/>
            <pc:sldMk cId="286790499" sldId="265"/>
            <ac:picMk id="26" creationId="{02DD2BC0-6F29-4B4F-8D61-2DCF6D2E8E73}"/>
          </ac:picMkLst>
        </pc:picChg>
        <pc:picChg chg="add">
          <ac:chgData name="" userId="" providerId="" clId="Web-{11E122CD-6DA0-41F3-BCDB-5CC05E566ADD}" dt="2019-01-31T21:39:44.043" v="174"/>
          <ac:picMkLst>
            <pc:docMk/>
            <pc:sldMk cId="286790499" sldId="265"/>
            <ac:picMk id="28" creationId="{02DD2BC0-6F29-4B4F-8D61-2DCF6D2E8E73}"/>
          </ac:picMkLst>
        </pc:picChg>
        <pc:picChg chg="add del">
          <ac:chgData name="" userId="" providerId="" clId="Web-{11E122CD-6DA0-41F3-BCDB-5CC05E566ADD}" dt="2019-01-31T21:39:43.668" v="173"/>
          <ac:picMkLst>
            <pc:docMk/>
            <pc:sldMk cId="286790499" sldId="265"/>
            <ac:picMk id="29" creationId="{02DD2BC0-6F29-4B4F-8D61-2DCF6D2E8E73}"/>
          </ac:picMkLst>
        </pc:picChg>
      </pc:sldChg>
      <pc:sldChg chg="modSp del">
        <pc:chgData name="" userId="" providerId="" clId="Web-{11E122CD-6DA0-41F3-BCDB-5CC05E566ADD}" dt="2019-01-31T21:28:11.461" v="45"/>
        <pc:sldMkLst>
          <pc:docMk/>
          <pc:sldMk cId="3788120340" sldId="266"/>
        </pc:sldMkLst>
        <pc:spChg chg="mod">
          <ac:chgData name="" userId="" providerId="" clId="Web-{11E122CD-6DA0-41F3-BCDB-5CC05E566ADD}" dt="2019-01-31T21:28:08.273" v="42" actId="20577"/>
          <ac:spMkLst>
            <pc:docMk/>
            <pc:sldMk cId="3788120340" sldId="266"/>
            <ac:spMk id="3" creationId="{00000000-0000-0000-0000-000000000000}"/>
          </ac:spMkLst>
        </pc:spChg>
      </pc:sldChg>
      <pc:sldChg chg="addSp delSp modSp mod setBg">
        <pc:chgData name="" userId="" providerId="" clId="Web-{11E122CD-6DA0-41F3-BCDB-5CC05E566ADD}" dt="2019-01-31T21:31:53.744" v="157"/>
        <pc:sldMkLst>
          <pc:docMk/>
          <pc:sldMk cId="686244891" sldId="267"/>
        </pc:sldMkLst>
        <pc:spChg chg="mod">
          <ac:chgData name="" userId="" providerId="" clId="Web-{11E122CD-6DA0-41F3-BCDB-5CC05E566ADD}" dt="2019-01-31T21:31:53.744" v="157"/>
          <ac:spMkLst>
            <pc:docMk/>
            <pc:sldMk cId="686244891" sldId="267"/>
            <ac:spMk id="2" creationId="{00000000-0000-0000-0000-000000000000}"/>
          </ac:spMkLst>
        </pc:spChg>
        <pc:spChg chg="add">
          <ac:chgData name="" userId="" providerId="" clId="Web-{11E122CD-6DA0-41F3-BCDB-5CC05E566ADD}" dt="2019-01-31T21:31:53.744" v="157"/>
          <ac:spMkLst>
            <pc:docMk/>
            <pc:sldMk cId="686244891" sldId="267"/>
            <ac:spMk id="7" creationId="{0499AD7B-99D4-4755-8966-F7BA0426904B}"/>
          </ac:spMkLst>
        </pc:spChg>
        <pc:spChg chg="add del">
          <ac:chgData name="" userId="" providerId="" clId="Web-{11E122CD-6DA0-41F3-BCDB-5CC05E566ADD}" dt="2019-01-31T21:31:53.369" v="156"/>
          <ac:spMkLst>
            <pc:docMk/>
            <pc:sldMk cId="686244891" sldId="267"/>
            <ac:spMk id="10" creationId="{4351DFE5-F63D-4BE0-BDA9-E3EB88F01AA5}"/>
          </ac:spMkLst>
        </pc:spChg>
        <pc:graphicFrameChg chg="mod modGraphic">
          <ac:chgData name="" userId="" providerId="" clId="Web-{11E122CD-6DA0-41F3-BCDB-5CC05E566ADD}" dt="2019-01-31T21:31:53.744" v="157"/>
          <ac:graphicFrameMkLst>
            <pc:docMk/>
            <pc:sldMk cId="686244891" sldId="267"/>
            <ac:graphicFrameMk id="5" creationId="{00000000-0000-0000-0000-000000000000}"/>
          </ac:graphicFrameMkLst>
        </pc:graphicFrameChg>
        <pc:picChg chg="add">
          <ac:chgData name="" userId="" providerId="" clId="Web-{11E122CD-6DA0-41F3-BCDB-5CC05E566ADD}" dt="2019-01-31T21:31:53.744" v="157"/>
          <ac:picMkLst>
            <pc:docMk/>
            <pc:sldMk cId="686244891" sldId="267"/>
            <ac:picMk id="8" creationId="{1A06F89A-489D-4383-94C5-42F7FF2E9A63}"/>
          </ac:picMkLst>
        </pc:picChg>
        <pc:picChg chg="add del">
          <ac:chgData name="" userId="" providerId="" clId="Web-{11E122CD-6DA0-41F3-BCDB-5CC05E566ADD}" dt="2019-01-31T21:31:53.369" v="156"/>
          <ac:picMkLst>
            <pc:docMk/>
            <pc:sldMk cId="686244891" sldId="267"/>
            <ac:picMk id="12" creationId="{02DD2BC0-6F29-4B4F-8D61-2DCF6D2E8E73}"/>
          </ac:picMkLst>
        </pc:picChg>
      </pc:sldChg>
      <pc:sldChg chg="addSp delSp modSp new mod setBg">
        <pc:chgData name="" userId="" providerId="" clId="Web-{11E122CD-6DA0-41F3-BCDB-5CC05E566ADD}" dt="2019-01-31T21:32:19.103" v="159"/>
        <pc:sldMkLst>
          <pc:docMk/>
          <pc:sldMk cId="2378122785" sldId="268"/>
        </pc:sldMkLst>
        <pc:spChg chg="mod">
          <ac:chgData name="" userId="" providerId="" clId="Web-{11E122CD-6DA0-41F3-BCDB-5CC05E566ADD}" dt="2019-01-31T21:32:19.103" v="159"/>
          <ac:spMkLst>
            <pc:docMk/>
            <pc:sldMk cId="2378122785" sldId="268"/>
            <ac:spMk id="2" creationId="{20E53A80-A96F-4DC8-A202-3C48E2D4E448}"/>
          </ac:spMkLst>
        </pc:spChg>
        <pc:spChg chg="del mod replId">
          <ac:chgData name="" userId="" providerId="" clId="Web-{11E122CD-6DA0-41F3-BCDB-5CC05E566ADD}" dt="2019-01-31T21:32:19.103" v="159"/>
          <ac:spMkLst>
            <pc:docMk/>
            <pc:sldMk cId="2378122785" sldId="268"/>
            <ac:spMk id="6" creationId="{484499F0-9560-459B-A02B-2124FC3CC762}"/>
          </ac:spMkLst>
        </pc:spChg>
        <pc:spChg chg="add">
          <ac:chgData name="" userId="" providerId="" clId="Web-{11E122CD-6DA0-41F3-BCDB-5CC05E566ADD}" dt="2019-01-31T21:32:19.103" v="159"/>
          <ac:spMkLst>
            <pc:docMk/>
            <pc:sldMk cId="2378122785" sldId="268"/>
            <ac:spMk id="10" creationId="{4351DFE5-F63D-4BE0-BDA9-E3EB88F01AA5}"/>
          </ac:spMkLst>
        </pc:spChg>
        <pc:graphicFrameChg chg="add">
          <ac:chgData name="" userId="" providerId="" clId="Web-{11E122CD-6DA0-41F3-BCDB-5CC05E566ADD}" dt="2019-01-31T21:32:19.103" v="159"/>
          <ac:graphicFrameMkLst>
            <pc:docMk/>
            <pc:sldMk cId="2378122785" sldId="268"/>
            <ac:graphicFrameMk id="5" creationId="{0A16502D-F19E-4994-8CA9-4083CFF3DD68}"/>
          </ac:graphicFrameMkLst>
        </pc:graphicFrameChg>
        <pc:picChg chg="add">
          <ac:chgData name="" userId="" providerId="" clId="Web-{11E122CD-6DA0-41F3-BCDB-5CC05E566ADD}" dt="2019-01-31T21:32:19.103" v="159"/>
          <ac:picMkLst>
            <pc:docMk/>
            <pc:sldMk cId="2378122785" sldId="268"/>
            <ac:picMk id="12" creationId="{02DD2BC0-6F29-4B4F-8D61-2DCF6D2E8E73}"/>
          </ac:picMkLst>
        </pc:picChg>
      </pc:sldChg>
    </pc:docChg>
  </pc:docChgLst>
  <pc:docChgLst>
    <pc:chgData clId="Web-{4460A0E9-DAD4-4DBF-9125-E793D50EEF1B}"/>
    <pc:docChg chg="addSld delSld modSld sldOrd">
      <pc:chgData name="" userId="" providerId="" clId="Web-{4460A0E9-DAD4-4DBF-9125-E793D50EEF1B}" dt="2019-02-11T09:56:41.279" v="1568" actId="20577"/>
      <pc:docMkLst>
        <pc:docMk/>
      </pc:docMkLst>
      <pc:sldChg chg="ord">
        <pc:chgData name="" userId="" providerId="" clId="Web-{4460A0E9-DAD4-4DBF-9125-E793D50EEF1B}" dt="2019-02-11T09:53:36.403" v="1501"/>
        <pc:sldMkLst>
          <pc:docMk/>
          <pc:sldMk cId="286790499" sldId="265"/>
        </pc:sldMkLst>
      </pc:sldChg>
      <pc:sldChg chg="ord">
        <pc:chgData name="" userId="" providerId="" clId="Web-{4460A0E9-DAD4-4DBF-9125-E793D50EEF1B}" dt="2019-02-11T09:47:19.965" v="1415"/>
        <pc:sldMkLst>
          <pc:docMk/>
          <pc:sldMk cId="686244891" sldId="267"/>
        </pc:sldMkLst>
      </pc:sldChg>
      <pc:sldChg chg="modSp del ord">
        <pc:chgData name="" userId="" providerId="" clId="Web-{4460A0E9-DAD4-4DBF-9125-E793D50EEF1B}" dt="2019-02-11T09:53:41.841" v="1502"/>
        <pc:sldMkLst>
          <pc:docMk/>
          <pc:sldMk cId="2378122785" sldId="268"/>
        </pc:sldMkLst>
        <pc:spChg chg="mod">
          <ac:chgData name="" userId="" providerId="" clId="Web-{4460A0E9-DAD4-4DBF-9125-E793D50EEF1B}" dt="2019-02-11T09:46:48.543" v="1410" actId="20577"/>
          <ac:spMkLst>
            <pc:docMk/>
            <pc:sldMk cId="2378122785" sldId="268"/>
            <ac:spMk id="2" creationId="{20E53A80-A96F-4DC8-A202-3C48E2D4E448}"/>
          </ac:spMkLst>
        </pc:spChg>
      </pc:sldChg>
      <pc:sldChg chg="addSp modSp new mod setBg">
        <pc:chgData name="" userId="" providerId="" clId="Web-{4460A0E9-DAD4-4DBF-9125-E793D50EEF1B}" dt="2019-02-11T09:21:08.734" v="169" actId="20577"/>
        <pc:sldMkLst>
          <pc:docMk/>
          <pc:sldMk cId="1118683444" sldId="269"/>
        </pc:sldMkLst>
        <pc:spChg chg="mod">
          <ac:chgData name="" userId="" providerId="" clId="Web-{4460A0E9-DAD4-4DBF-9125-E793D50EEF1B}" dt="2019-02-11T09:21:08.734" v="169" actId="20577"/>
          <ac:spMkLst>
            <pc:docMk/>
            <pc:sldMk cId="1118683444" sldId="269"/>
            <ac:spMk id="2" creationId="{EED22FBA-2F9D-4079-8891-2559A4C2B774}"/>
          </ac:spMkLst>
        </pc:spChg>
        <pc:spChg chg="add">
          <ac:chgData name="" userId="" providerId="" clId="Web-{4460A0E9-DAD4-4DBF-9125-E793D50EEF1B}" dt="2019-02-11T09:15:38.975" v="1"/>
          <ac:spMkLst>
            <pc:docMk/>
            <pc:sldMk cId="1118683444" sldId="269"/>
            <ac:spMk id="7" creationId="{23962611-DFD5-4092-AAFD-559E3DFCE2C9}"/>
          </ac:spMkLst>
        </pc:spChg>
        <pc:picChg chg="add">
          <ac:chgData name="" userId="" providerId="" clId="Web-{4460A0E9-DAD4-4DBF-9125-E793D50EEF1B}" dt="2019-02-11T09:15:38.975" v="1"/>
          <ac:picMkLst>
            <pc:docMk/>
            <pc:sldMk cId="1118683444" sldId="269"/>
            <ac:picMk id="9" creationId="{2270F1FA-0425-408F-9861-80BF5AFB276D}"/>
          </ac:picMkLst>
        </pc:picChg>
      </pc:sldChg>
      <pc:sldChg chg="new del">
        <pc:chgData name="" userId="" providerId="" clId="Web-{4460A0E9-DAD4-4DBF-9125-E793D50EEF1B}" dt="2019-02-11T09:17:08.194" v="27"/>
        <pc:sldMkLst>
          <pc:docMk/>
          <pc:sldMk cId="397134986" sldId="270"/>
        </pc:sldMkLst>
      </pc:sldChg>
      <pc:sldChg chg="addSp delSp modSp new mod ord setBg">
        <pc:chgData name="" userId="" providerId="" clId="Web-{4460A0E9-DAD4-4DBF-9125-E793D50EEF1B}" dt="2019-02-11T09:23:18.740" v="281" actId="20577"/>
        <pc:sldMkLst>
          <pc:docMk/>
          <pc:sldMk cId="585359482" sldId="270"/>
        </pc:sldMkLst>
        <pc:spChg chg="mod">
          <ac:chgData name="" userId="" providerId="" clId="Web-{4460A0E9-DAD4-4DBF-9125-E793D50EEF1B}" dt="2019-02-11T09:22:50.457" v="262"/>
          <ac:spMkLst>
            <pc:docMk/>
            <pc:sldMk cId="585359482" sldId="270"/>
            <ac:spMk id="2" creationId="{89EB4586-2D1C-43F1-B64E-A468BDDB8025}"/>
          </ac:spMkLst>
        </pc:spChg>
        <pc:spChg chg="add mod">
          <ac:chgData name="" userId="" providerId="" clId="Web-{4460A0E9-DAD4-4DBF-9125-E793D50EEF1B}" dt="2019-02-11T09:23:18.740" v="281" actId="20577"/>
          <ac:spMkLst>
            <pc:docMk/>
            <pc:sldMk cId="585359482" sldId="270"/>
            <ac:spMk id="3" creationId="{9EC0EE4A-815F-4FB6-877A-DF580E15A9DA}"/>
          </ac:spMkLst>
        </pc:spChg>
        <pc:spChg chg="add">
          <ac:chgData name="" userId="" providerId="" clId="Web-{4460A0E9-DAD4-4DBF-9125-E793D50EEF1B}" dt="2019-02-11T09:22:50.457" v="262"/>
          <ac:spMkLst>
            <pc:docMk/>
            <pc:sldMk cId="585359482" sldId="270"/>
            <ac:spMk id="5" creationId="{3B854194-185D-494D-905C-7C7CB2E30F6E}"/>
          </ac:spMkLst>
        </pc:spChg>
        <pc:spChg chg="add">
          <ac:chgData name="" userId="" providerId="" clId="Web-{4460A0E9-DAD4-4DBF-9125-E793D50EEF1B}" dt="2019-02-11T09:22:50.457" v="262"/>
          <ac:spMkLst>
            <pc:docMk/>
            <pc:sldMk cId="585359482" sldId="270"/>
            <ac:spMk id="6" creationId="{B4F5FA0D-0104-4987-8241-EFF7C85B88DE}"/>
          </ac:spMkLst>
        </pc:spChg>
        <pc:spChg chg="add del">
          <ac:chgData name="" userId="" providerId="" clId="Web-{4460A0E9-DAD4-4DBF-9125-E793D50EEF1B}" dt="2019-02-11T09:22:50.348" v="261"/>
          <ac:spMkLst>
            <pc:docMk/>
            <pc:sldMk cId="585359482" sldId="270"/>
            <ac:spMk id="8" creationId="{15911E3A-C35B-4EF7-A355-B84E9A14AF4D}"/>
          </ac:spMkLst>
        </pc:spChg>
        <pc:grpChg chg="add del">
          <ac:chgData name="" userId="" providerId="" clId="Web-{4460A0E9-DAD4-4DBF-9125-E793D50EEF1B}" dt="2019-02-11T09:22:50.348" v="261"/>
          <ac:grpSpMkLst>
            <pc:docMk/>
            <pc:sldMk cId="585359482" sldId="270"/>
            <ac:grpSpMk id="10" creationId="{E21ADB3D-AD65-44B4-847D-5E90E90A5D16}"/>
          </ac:grpSpMkLst>
        </pc:grpChg>
        <pc:grpChg chg="add del">
          <ac:chgData name="" userId="" providerId="" clId="Web-{4460A0E9-DAD4-4DBF-9125-E793D50EEF1B}" dt="2019-02-11T09:22:50.348" v="261"/>
          <ac:grpSpMkLst>
            <pc:docMk/>
            <pc:sldMk cId="585359482" sldId="270"/>
            <ac:grpSpMk id="33" creationId="{5F8A7F7F-DD1A-4F41-98AC-B9CE2A620CDC}"/>
          </ac:grpSpMkLst>
        </pc:grpChg>
        <pc:picChg chg="add del">
          <ac:chgData name="" userId="" providerId="" clId="Web-{4460A0E9-DAD4-4DBF-9125-E793D50EEF1B}" dt="2019-02-11T09:22:40.129" v="259"/>
          <ac:picMkLst>
            <pc:docMk/>
            <pc:sldMk cId="585359482" sldId="270"/>
            <ac:picMk id="7" creationId="{E89C56EE-691C-4D3B-838C-0E1F74C9B0B8}"/>
          </ac:picMkLst>
        </pc:picChg>
        <pc:picChg chg="add del">
          <ac:chgData name="" userId="" providerId="" clId="Web-{4460A0E9-DAD4-4DBF-9125-E793D50EEF1B}" dt="2019-02-11T09:22:40.129" v="259"/>
          <ac:picMkLst>
            <pc:docMk/>
            <pc:sldMk cId="585359482" sldId="270"/>
            <ac:picMk id="9" creationId="{2EDCEC1C-2BD2-4C39-9AF1-7C236B3EA1BA}"/>
          </ac:picMkLst>
        </pc:picChg>
        <pc:picChg chg="add">
          <ac:chgData name="" userId="" providerId="" clId="Web-{4460A0E9-DAD4-4DBF-9125-E793D50EEF1B}" dt="2019-02-11T09:22:50.457" v="262"/>
          <ac:picMkLst>
            <pc:docMk/>
            <pc:sldMk cId="585359482" sldId="270"/>
            <ac:picMk id="12" creationId="{2897127E-6CEF-446C-BE87-93B7C46E49D1}"/>
          </ac:picMkLst>
        </pc:picChg>
      </pc:sldChg>
      <pc:sldChg chg="addSp modSp new mod setBg setClrOvrMap">
        <pc:chgData name="" userId="" providerId="" clId="Web-{4460A0E9-DAD4-4DBF-9125-E793D50EEF1B}" dt="2019-02-11T09:25:37.022" v="362"/>
        <pc:sldMkLst>
          <pc:docMk/>
          <pc:sldMk cId="153276813" sldId="271"/>
        </pc:sldMkLst>
        <pc:spChg chg="mod">
          <ac:chgData name="" userId="" providerId="" clId="Web-{4460A0E9-DAD4-4DBF-9125-E793D50EEF1B}" dt="2019-02-11T09:25:37.022" v="362"/>
          <ac:spMkLst>
            <pc:docMk/>
            <pc:sldMk cId="153276813" sldId="271"/>
            <ac:spMk id="2" creationId="{C3F675A8-A480-4303-B99A-EB97455165E4}"/>
          </ac:spMkLst>
        </pc:spChg>
        <pc:spChg chg="mod">
          <ac:chgData name="" userId="" providerId="" clId="Web-{4460A0E9-DAD4-4DBF-9125-E793D50EEF1B}" dt="2019-02-11T09:25:37.022" v="362"/>
          <ac:spMkLst>
            <pc:docMk/>
            <pc:sldMk cId="153276813" sldId="271"/>
            <ac:spMk id="3" creationId="{878B18AE-F457-464E-BE55-57FF35080052}"/>
          </ac:spMkLst>
        </pc:spChg>
        <pc:spChg chg="add">
          <ac:chgData name="" userId="" providerId="" clId="Web-{4460A0E9-DAD4-4DBF-9125-E793D50EEF1B}" dt="2019-02-11T09:25:37.022" v="362"/>
          <ac:spMkLst>
            <pc:docMk/>
            <pc:sldMk cId="153276813" sldId="271"/>
            <ac:spMk id="8" creationId="{D3FFFA32-D9F4-4AF9-A025-CD128AC85E32}"/>
          </ac:spMkLst>
        </pc:spChg>
        <pc:grpChg chg="add">
          <ac:chgData name="" userId="" providerId="" clId="Web-{4460A0E9-DAD4-4DBF-9125-E793D50EEF1B}" dt="2019-02-11T09:25:37.022" v="362"/>
          <ac:grpSpMkLst>
            <pc:docMk/>
            <pc:sldMk cId="153276813" sldId="271"/>
            <ac:grpSpMk id="10" creationId="{2823A416-999C-4FA3-A853-0AE48404B5D7}"/>
          </ac:grpSpMkLst>
        </pc:grpChg>
      </pc:sldChg>
      <pc:sldChg chg="new del">
        <pc:chgData name="" userId="" providerId="" clId="Web-{4460A0E9-DAD4-4DBF-9125-E793D50EEF1B}" dt="2019-02-11T09:24:08.583" v="284"/>
        <pc:sldMkLst>
          <pc:docMk/>
          <pc:sldMk cId="3478069272" sldId="271"/>
        </pc:sldMkLst>
      </pc:sldChg>
      <pc:sldChg chg="addSp modSp new mod setBg">
        <pc:chgData name="" userId="" providerId="" clId="Web-{4460A0E9-DAD4-4DBF-9125-E793D50EEF1B}" dt="2019-02-11T09:37:02.047" v="835" actId="20577"/>
        <pc:sldMkLst>
          <pc:docMk/>
          <pc:sldMk cId="3555362813" sldId="272"/>
        </pc:sldMkLst>
        <pc:spChg chg="mod">
          <ac:chgData name="" userId="" providerId="" clId="Web-{4460A0E9-DAD4-4DBF-9125-E793D50EEF1B}" dt="2019-02-11T09:35:54.311" v="750"/>
          <ac:spMkLst>
            <pc:docMk/>
            <pc:sldMk cId="3555362813" sldId="272"/>
            <ac:spMk id="2" creationId="{2E312571-F372-4B3F-8FD5-BE4DFD981778}"/>
          </ac:spMkLst>
        </pc:spChg>
        <pc:spChg chg="mod">
          <ac:chgData name="" userId="" providerId="" clId="Web-{4460A0E9-DAD4-4DBF-9125-E793D50EEF1B}" dt="2019-02-11T09:37:02.047" v="835" actId="20577"/>
          <ac:spMkLst>
            <pc:docMk/>
            <pc:sldMk cId="3555362813" sldId="272"/>
            <ac:spMk id="3" creationId="{EF460570-BD98-456E-9F4C-6F45B6DF90F7}"/>
          </ac:spMkLst>
        </pc:spChg>
        <pc:spChg chg="add">
          <ac:chgData name="" userId="" providerId="" clId="Web-{4460A0E9-DAD4-4DBF-9125-E793D50EEF1B}" dt="2019-02-11T09:35:54.311" v="750"/>
          <ac:spMkLst>
            <pc:docMk/>
            <pc:sldMk cId="3555362813" sldId="272"/>
            <ac:spMk id="8" creationId="{4351DFE5-F63D-4BE0-BDA9-E3EB88F01AA5}"/>
          </ac:spMkLst>
        </pc:spChg>
        <pc:picChg chg="add">
          <ac:chgData name="" userId="" providerId="" clId="Web-{4460A0E9-DAD4-4DBF-9125-E793D50EEF1B}" dt="2019-02-11T09:35:54.311" v="750"/>
          <ac:picMkLst>
            <pc:docMk/>
            <pc:sldMk cId="3555362813" sldId="272"/>
            <ac:picMk id="10" creationId="{3AA16612-ACD2-4A16-8F2B-4514FD6BF28F}"/>
          </ac:picMkLst>
        </pc:picChg>
      </pc:sldChg>
      <pc:sldChg chg="addSp delSp modSp new mod setBg">
        <pc:chgData name="" userId="" providerId="" clId="Web-{4460A0E9-DAD4-4DBF-9125-E793D50EEF1B}" dt="2019-02-11T09:55:51.935" v="1542" actId="20577"/>
        <pc:sldMkLst>
          <pc:docMk/>
          <pc:sldMk cId="3248912554" sldId="273"/>
        </pc:sldMkLst>
        <pc:spChg chg="mod">
          <ac:chgData name="" userId="" providerId="" clId="Web-{4460A0E9-DAD4-4DBF-9125-E793D50EEF1B}" dt="2019-02-11T09:41:44.069" v="1148"/>
          <ac:spMkLst>
            <pc:docMk/>
            <pc:sldMk cId="3248912554" sldId="273"/>
            <ac:spMk id="2" creationId="{9D771B83-7C79-45E6-8627-4CF0A6DBDDC1}"/>
          </ac:spMkLst>
        </pc:spChg>
        <pc:spChg chg="mod">
          <ac:chgData name="" userId="" providerId="" clId="Web-{4460A0E9-DAD4-4DBF-9125-E793D50EEF1B}" dt="2019-02-11T09:55:51.935" v="1542" actId="20577"/>
          <ac:spMkLst>
            <pc:docMk/>
            <pc:sldMk cId="3248912554" sldId="273"/>
            <ac:spMk id="3" creationId="{5BA24BB3-012B-4267-85B4-D9C2E34ED405}"/>
          </ac:spMkLst>
        </pc:spChg>
        <pc:spChg chg="add">
          <ac:chgData name="" userId="" providerId="" clId="Web-{4460A0E9-DAD4-4DBF-9125-E793D50EEF1B}" dt="2019-02-11T09:41:44.069" v="1148"/>
          <ac:spMkLst>
            <pc:docMk/>
            <pc:sldMk cId="3248912554" sldId="273"/>
            <ac:spMk id="17" creationId="{AFA67CD3-AB4E-4A7A-BEB8-53C445D8C44E}"/>
          </ac:spMkLst>
        </pc:spChg>
        <pc:spChg chg="add">
          <ac:chgData name="" userId="" providerId="" clId="Web-{4460A0E9-DAD4-4DBF-9125-E793D50EEF1B}" dt="2019-02-11T09:41:44.069" v="1148"/>
          <ac:spMkLst>
            <pc:docMk/>
            <pc:sldMk cId="3248912554" sldId="273"/>
            <ac:spMk id="21" creationId="{339C8D78-A644-462F-B674-F440635E5353}"/>
          </ac:spMkLst>
        </pc:spChg>
        <pc:picChg chg="add del">
          <ac:chgData name="" userId="" providerId="" clId="Web-{4460A0E9-DAD4-4DBF-9125-E793D50EEF1B}" dt="2019-02-11T09:41:20.287" v="1143"/>
          <ac:picMkLst>
            <pc:docMk/>
            <pc:sldMk cId="3248912554" sldId="273"/>
            <ac:picMk id="5" creationId="{D6C60E24-2691-46E1-9644-4C171A48348E}"/>
          </ac:picMkLst>
        </pc:picChg>
        <pc:picChg chg="add del">
          <ac:chgData name="" userId="" providerId="" clId="Web-{4460A0E9-DAD4-4DBF-9125-E793D50EEF1B}" dt="2019-02-11T09:41:20.287" v="1143"/>
          <ac:picMkLst>
            <pc:docMk/>
            <pc:sldMk cId="3248912554" sldId="273"/>
            <ac:picMk id="6" creationId="{A1CCB63E-74FC-4809-BC42-710F6405CE2D}"/>
          </ac:picMkLst>
        </pc:picChg>
        <pc:picChg chg="add del">
          <ac:chgData name="" userId="" providerId="" clId="Web-{4460A0E9-DAD4-4DBF-9125-E793D50EEF1B}" dt="2019-02-11T09:41:17.678" v="1141"/>
          <ac:picMkLst>
            <pc:docMk/>
            <pc:sldMk cId="3248912554" sldId="273"/>
            <ac:picMk id="7" creationId="{63B08670-31C5-444C-828B-36F507E7D3FB}"/>
          </ac:picMkLst>
        </pc:picChg>
        <pc:picChg chg="add del">
          <ac:chgData name="" userId="" providerId="" clId="Web-{4460A0E9-DAD4-4DBF-9125-E793D50EEF1B}" dt="2019-02-11T09:41:23.865" v="1145"/>
          <ac:picMkLst>
            <pc:docMk/>
            <pc:sldMk cId="3248912554" sldId="273"/>
            <ac:picMk id="8" creationId="{63B08670-31C5-444C-828B-36F507E7D3FB}"/>
          </ac:picMkLst>
        </pc:picChg>
        <pc:picChg chg="add del">
          <ac:chgData name="" userId="" providerId="" clId="Web-{4460A0E9-DAD4-4DBF-9125-E793D50EEF1B}" dt="2019-02-11T09:41:17.678" v="1141"/>
          <ac:picMkLst>
            <pc:docMk/>
            <pc:sldMk cId="3248912554" sldId="273"/>
            <ac:picMk id="9" creationId="{36157233-7536-4A43-8869-DCD7E2EE00A3}"/>
          </ac:picMkLst>
        </pc:picChg>
        <pc:picChg chg="add del">
          <ac:chgData name="" userId="" providerId="" clId="Web-{4460A0E9-DAD4-4DBF-9125-E793D50EEF1B}" dt="2019-02-11T09:41:23.865" v="1145"/>
          <ac:picMkLst>
            <pc:docMk/>
            <pc:sldMk cId="3248912554" sldId="273"/>
            <ac:picMk id="10" creationId="{36157233-7536-4A43-8869-DCD7E2EE00A3}"/>
          </ac:picMkLst>
        </pc:picChg>
        <pc:picChg chg="add mod">
          <ac:chgData name="" userId="" providerId="" clId="Web-{4460A0E9-DAD4-4DBF-9125-E793D50EEF1B}" dt="2019-02-11T09:41:44.069" v="1148"/>
          <ac:picMkLst>
            <pc:docMk/>
            <pc:sldMk cId="3248912554" sldId="273"/>
            <ac:picMk id="11" creationId="{D6C60E24-2691-46E1-9644-4C171A48348E}"/>
          </ac:picMkLst>
        </pc:picChg>
        <pc:picChg chg="add del">
          <ac:chgData name="" userId="" providerId="" clId="Web-{4460A0E9-DAD4-4DBF-9125-E793D50EEF1B}" dt="2019-02-11T09:41:44.069" v="1148"/>
          <ac:picMkLst>
            <pc:docMk/>
            <pc:sldMk cId="3248912554" sldId="273"/>
            <ac:picMk id="12" creationId="{A1CCB63E-74FC-4809-BC42-710F6405CE2D}"/>
          </ac:picMkLst>
        </pc:picChg>
        <pc:picChg chg="add">
          <ac:chgData name="" userId="" providerId="" clId="Web-{4460A0E9-DAD4-4DBF-9125-E793D50EEF1B}" dt="2019-02-11T09:41:44.069" v="1148"/>
          <ac:picMkLst>
            <pc:docMk/>
            <pc:sldMk cId="3248912554" sldId="273"/>
            <ac:picMk id="19" creationId="{07CF545F-9C2E-4446-97CD-AD92990C2B68}"/>
          </ac:picMkLst>
        </pc:picChg>
      </pc:sldChg>
      <pc:sldChg chg="addSp modSp new mod setBg">
        <pc:chgData name="" userId="" providerId="" clId="Web-{4460A0E9-DAD4-4DBF-9125-E793D50EEF1B}" dt="2019-02-11T09:56:27.075" v="1552" actId="20577"/>
        <pc:sldMkLst>
          <pc:docMk/>
          <pc:sldMk cId="666621585" sldId="274"/>
        </pc:sldMkLst>
        <pc:spChg chg="mod">
          <ac:chgData name="" userId="" providerId="" clId="Web-{4460A0E9-DAD4-4DBF-9125-E793D50EEF1B}" dt="2019-02-11T09:44:25.933" v="1371"/>
          <ac:spMkLst>
            <pc:docMk/>
            <pc:sldMk cId="666621585" sldId="274"/>
            <ac:spMk id="2" creationId="{A4D51905-F6B2-4720-A42E-088107A34815}"/>
          </ac:spMkLst>
        </pc:spChg>
        <pc:spChg chg="mod">
          <ac:chgData name="" userId="" providerId="" clId="Web-{4460A0E9-DAD4-4DBF-9125-E793D50EEF1B}" dt="2019-02-11T09:56:27.075" v="1552" actId="20577"/>
          <ac:spMkLst>
            <pc:docMk/>
            <pc:sldMk cId="666621585" sldId="274"/>
            <ac:spMk id="3" creationId="{667E5B9C-A2AC-48B4-9C82-E6D40DA3AA55}"/>
          </ac:spMkLst>
        </pc:spChg>
        <pc:spChg chg="add">
          <ac:chgData name="" userId="" providerId="" clId="Web-{4460A0E9-DAD4-4DBF-9125-E793D50EEF1B}" dt="2019-02-11T09:44:25.933" v="1371"/>
          <ac:spMkLst>
            <pc:docMk/>
            <pc:sldMk cId="666621585" sldId="274"/>
            <ac:spMk id="10" creationId="{AFA67CD3-AB4E-4A7A-BEB8-53C445D8C44E}"/>
          </ac:spMkLst>
        </pc:spChg>
        <pc:spChg chg="add">
          <ac:chgData name="" userId="" providerId="" clId="Web-{4460A0E9-DAD4-4DBF-9125-E793D50EEF1B}" dt="2019-02-11T09:44:25.933" v="1371"/>
          <ac:spMkLst>
            <pc:docMk/>
            <pc:sldMk cId="666621585" sldId="274"/>
            <ac:spMk id="14" creationId="{339C8D78-A644-462F-B674-F440635E5353}"/>
          </ac:spMkLst>
        </pc:spChg>
        <pc:picChg chg="add">
          <ac:chgData name="" userId="" providerId="" clId="Web-{4460A0E9-DAD4-4DBF-9125-E793D50EEF1B}" dt="2019-02-11T09:44:25.933" v="1371"/>
          <ac:picMkLst>
            <pc:docMk/>
            <pc:sldMk cId="666621585" sldId="274"/>
            <ac:picMk id="7" creationId="{FC9E1769-1A4D-4C22-A051-07F448E9A372}"/>
          </ac:picMkLst>
        </pc:picChg>
        <pc:picChg chg="add">
          <ac:chgData name="" userId="" providerId="" clId="Web-{4460A0E9-DAD4-4DBF-9125-E793D50EEF1B}" dt="2019-02-11T09:44:25.933" v="1371"/>
          <ac:picMkLst>
            <pc:docMk/>
            <pc:sldMk cId="666621585" sldId="274"/>
            <ac:picMk id="12" creationId="{07CF545F-9C2E-4446-97CD-AD92990C2B68}"/>
          </ac:picMkLst>
        </pc:picChg>
      </pc:sldChg>
      <pc:sldChg chg="addSp delSp modSp new">
        <pc:chgData name="" userId="" providerId="" clId="Web-{4460A0E9-DAD4-4DBF-9125-E793D50EEF1B}" dt="2019-02-11T09:56:40.669" v="1566" actId="20577"/>
        <pc:sldMkLst>
          <pc:docMk/>
          <pc:sldMk cId="4206817832" sldId="275"/>
        </pc:sldMkLst>
        <pc:spChg chg="mod">
          <ac:chgData name="" userId="" providerId="" clId="Web-{4460A0E9-DAD4-4DBF-9125-E793D50EEF1B}" dt="2019-02-11T09:56:40.669" v="1566" actId="20577"/>
          <ac:spMkLst>
            <pc:docMk/>
            <pc:sldMk cId="4206817832" sldId="275"/>
            <ac:spMk id="2" creationId="{F25707B6-03B3-4B63-8D44-1C997EE2F524}"/>
          </ac:spMkLst>
        </pc:spChg>
        <pc:spChg chg="del">
          <ac:chgData name="" userId="" providerId="" clId="Web-{4460A0E9-DAD4-4DBF-9125-E793D50EEF1B}" dt="2019-02-11T09:48:11.653" v="1430"/>
          <ac:spMkLst>
            <pc:docMk/>
            <pc:sldMk cId="4206817832" sldId="275"/>
            <ac:spMk id="3" creationId="{82EF4A1A-85AA-4F35-BED3-9DABA0728F73}"/>
          </ac:spMkLst>
        </pc:spChg>
        <pc:spChg chg="add mod">
          <ac:chgData name="" userId="" providerId="" clId="Web-{4460A0E9-DAD4-4DBF-9125-E793D50EEF1B}" dt="2019-02-11T09:52:50.294" v="1496" actId="14100"/>
          <ac:spMkLst>
            <pc:docMk/>
            <pc:sldMk cId="4206817832" sldId="275"/>
            <ac:spMk id="13" creationId="{02E93041-2801-48E7-87F0-536534DD1D48}"/>
          </ac:spMkLst>
        </pc:spChg>
        <pc:picChg chg="add mod ord modCrop">
          <ac:chgData name="" userId="" providerId="" clId="Web-{4460A0E9-DAD4-4DBF-9125-E793D50EEF1B}" dt="2019-02-11T09:50:27.340" v="1443" actId="1076"/>
          <ac:picMkLst>
            <pc:docMk/>
            <pc:sldMk cId="4206817832" sldId="275"/>
            <ac:picMk id="4" creationId="{D0E8231F-6634-414C-99E7-F6C16C542773}"/>
          </ac:picMkLst>
        </pc:picChg>
        <pc:picChg chg="add mod modCrop">
          <ac:chgData name="" userId="" providerId="" clId="Web-{4460A0E9-DAD4-4DBF-9125-E793D50EEF1B}" dt="2019-02-11T09:53:01.731" v="1499" actId="1076"/>
          <ac:picMkLst>
            <pc:docMk/>
            <pc:sldMk cId="4206817832" sldId="275"/>
            <ac:picMk id="6" creationId="{3852F1AF-570F-4CA9-BC0F-EE85FFE82F55}"/>
          </ac:picMkLst>
        </pc:picChg>
        <pc:picChg chg="add del mod">
          <ac:chgData name="" userId="" providerId="" clId="Web-{4460A0E9-DAD4-4DBF-9125-E793D50EEF1B}" dt="2019-02-11T09:51:32.653" v="1448"/>
          <ac:picMkLst>
            <pc:docMk/>
            <pc:sldMk cId="4206817832" sldId="275"/>
            <ac:picMk id="8" creationId="{49F6F777-5DEE-40A9-B273-9531B877FA03}"/>
          </ac:picMkLst>
        </pc:picChg>
        <pc:picChg chg="add mod">
          <ac:chgData name="" userId="" providerId="" clId="Web-{4460A0E9-DAD4-4DBF-9125-E793D50EEF1B}" dt="2019-02-11T09:51:42.544" v="1451" actId="1076"/>
          <ac:picMkLst>
            <pc:docMk/>
            <pc:sldMk cId="4206817832" sldId="275"/>
            <ac:picMk id="10" creationId="{885F1143-B01F-4F71-8322-A39CE50936F8}"/>
          </ac:picMkLst>
        </pc:picChg>
        <pc:cxnChg chg="add mod">
          <ac:chgData name="" userId="" providerId="" clId="Web-{4460A0E9-DAD4-4DBF-9125-E793D50EEF1B}" dt="2019-02-11T09:52:53.091" v="1497" actId="14100"/>
          <ac:cxnSpMkLst>
            <pc:docMk/>
            <pc:sldMk cId="4206817832" sldId="275"/>
            <ac:cxnSpMk id="12" creationId="{A0CA96F7-2127-4197-A074-A4FCE14069FE}"/>
          </ac:cxnSpMkLst>
        </pc:cxnChg>
      </pc:sldChg>
    </pc:docChg>
  </pc:docChgLst>
  <pc:docChgLst>
    <pc:chgData clId="Web-{8C320D5C-6604-41B4-A6CB-F45F53EC03AD}"/>
    <pc:docChg chg="addSld modSld sldOrd">
      <pc:chgData name="" userId="" providerId="" clId="Web-{8C320D5C-6604-41B4-A6CB-F45F53EC03AD}" dt="2019-02-11T10:21:43.355" v="111" actId="20577"/>
      <pc:docMkLst>
        <pc:docMk/>
      </pc:docMkLst>
      <pc:sldChg chg="modSp">
        <pc:chgData name="" userId="" providerId="" clId="Web-{8C320D5C-6604-41B4-A6CB-F45F53EC03AD}" dt="2019-02-11T10:19:06.279" v="52" actId="20577"/>
        <pc:sldMkLst>
          <pc:docMk/>
          <pc:sldMk cId="1118144693" sldId="258"/>
        </pc:sldMkLst>
        <pc:spChg chg="mod">
          <ac:chgData name="" userId="" providerId="" clId="Web-{8C320D5C-6604-41B4-A6CB-F45F53EC03AD}" dt="2019-02-11T10:16:52.546" v="6" actId="20577"/>
          <ac:spMkLst>
            <pc:docMk/>
            <pc:sldMk cId="1118144693" sldId="258"/>
            <ac:spMk id="2" creationId="{00000000-0000-0000-0000-000000000000}"/>
          </ac:spMkLst>
        </pc:spChg>
        <pc:spChg chg="mod">
          <ac:chgData name="" userId="" providerId="" clId="Web-{8C320D5C-6604-41B4-A6CB-F45F53EC03AD}" dt="2019-02-11T10:19:06.279" v="52" actId="20577"/>
          <ac:spMkLst>
            <pc:docMk/>
            <pc:sldMk cId="1118144693" sldId="258"/>
            <ac:spMk id="3" creationId="{00000000-0000-0000-0000-000000000000}"/>
          </ac:spMkLst>
        </pc:spChg>
      </pc:sldChg>
      <pc:sldChg chg="modSp">
        <pc:chgData name="" userId="" providerId="" clId="Web-{8C320D5C-6604-41B4-A6CB-F45F53EC03AD}" dt="2019-02-11T10:20:55.746" v="92" actId="20577"/>
        <pc:sldMkLst>
          <pc:docMk/>
          <pc:sldMk cId="686244891" sldId="267"/>
        </pc:sldMkLst>
        <pc:spChg chg="mod">
          <ac:chgData name="" userId="" providerId="" clId="Web-{8C320D5C-6604-41B4-A6CB-F45F53EC03AD}" dt="2019-02-11T10:20:55.746" v="92" actId="20577"/>
          <ac:spMkLst>
            <pc:docMk/>
            <pc:sldMk cId="686244891" sldId="267"/>
            <ac:spMk id="2" creationId="{00000000-0000-0000-0000-000000000000}"/>
          </ac:spMkLst>
        </pc:spChg>
      </pc:sldChg>
      <pc:sldChg chg="modSp">
        <pc:chgData name="" userId="" providerId="" clId="Web-{8C320D5C-6604-41B4-A6CB-F45F53EC03AD}" dt="2019-02-11T10:16:49.858" v="4" actId="20577"/>
        <pc:sldMkLst>
          <pc:docMk/>
          <pc:sldMk cId="585359482" sldId="270"/>
        </pc:sldMkLst>
        <pc:spChg chg="mod">
          <ac:chgData name="" userId="" providerId="" clId="Web-{8C320D5C-6604-41B4-A6CB-F45F53EC03AD}" dt="2019-02-11T10:16:49.858" v="4" actId="20577"/>
          <ac:spMkLst>
            <pc:docMk/>
            <pc:sldMk cId="585359482" sldId="270"/>
            <ac:spMk id="3" creationId="{9EC0EE4A-815F-4FB6-877A-DF580E15A9DA}"/>
          </ac:spMkLst>
        </pc:spChg>
      </pc:sldChg>
      <pc:sldChg chg="modSp ord">
        <pc:chgData name="" userId="" providerId="" clId="Web-{8C320D5C-6604-41B4-A6CB-F45F53EC03AD}" dt="2019-02-11T10:17:30.373" v="26" actId="20577"/>
        <pc:sldMkLst>
          <pc:docMk/>
          <pc:sldMk cId="153276813" sldId="271"/>
        </pc:sldMkLst>
        <pc:spChg chg="mod">
          <ac:chgData name="" userId="" providerId="" clId="Web-{8C320D5C-6604-41B4-A6CB-F45F53EC03AD}" dt="2019-02-11T10:17:23.702" v="22" actId="20577"/>
          <ac:spMkLst>
            <pc:docMk/>
            <pc:sldMk cId="153276813" sldId="271"/>
            <ac:spMk id="2" creationId="{C3F675A8-A480-4303-B99A-EB97455165E4}"/>
          </ac:spMkLst>
        </pc:spChg>
        <pc:spChg chg="mod">
          <ac:chgData name="" userId="" providerId="" clId="Web-{8C320D5C-6604-41B4-A6CB-F45F53EC03AD}" dt="2019-02-11T10:17:30.373" v="26" actId="20577"/>
          <ac:spMkLst>
            <pc:docMk/>
            <pc:sldMk cId="153276813" sldId="271"/>
            <ac:spMk id="3" creationId="{878B18AE-F457-464E-BE55-57FF35080052}"/>
          </ac:spMkLst>
        </pc:spChg>
      </pc:sldChg>
      <pc:sldChg chg="addSp delSp modSp">
        <pc:chgData name="" userId="" providerId="" clId="Web-{8C320D5C-6604-41B4-A6CB-F45F53EC03AD}" dt="2019-02-11T10:19:05.497" v="46"/>
        <pc:sldMkLst>
          <pc:docMk/>
          <pc:sldMk cId="3555362813" sldId="272"/>
        </pc:sldMkLst>
        <pc:graphicFrameChg chg="add del mod modGraphic">
          <ac:chgData name="" userId="" providerId="" clId="Web-{8C320D5C-6604-41B4-A6CB-F45F53EC03AD}" dt="2019-02-11T10:19:05.497" v="46"/>
          <ac:graphicFrameMkLst>
            <pc:docMk/>
            <pc:sldMk cId="3555362813" sldId="272"/>
            <ac:graphicFrameMk id="5" creationId="{CB70D15B-13C7-4F3E-B96C-5B16248CD324}"/>
          </ac:graphicFrameMkLst>
        </pc:graphicFrameChg>
      </pc:sldChg>
      <pc:sldChg chg="modSp">
        <pc:chgData name="" userId="" providerId="" clId="Web-{8C320D5C-6604-41B4-A6CB-F45F53EC03AD}" dt="2019-02-11T10:20:42.090" v="84" actId="20577"/>
        <pc:sldMkLst>
          <pc:docMk/>
          <pc:sldMk cId="666621585" sldId="274"/>
        </pc:sldMkLst>
        <pc:spChg chg="mod">
          <ac:chgData name="" userId="" providerId="" clId="Web-{8C320D5C-6604-41B4-A6CB-F45F53EC03AD}" dt="2019-02-11T10:20:42.090" v="84" actId="20577"/>
          <ac:spMkLst>
            <pc:docMk/>
            <pc:sldMk cId="666621585" sldId="274"/>
            <ac:spMk id="3" creationId="{667E5B9C-A2AC-48B4-9C82-E6D40DA3AA55}"/>
          </ac:spMkLst>
        </pc:spChg>
      </pc:sldChg>
      <pc:sldChg chg="modSp">
        <pc:chgData name="" userId="" providerId="" clId="Web-{8C320D5C-6604-41B4-A6CB-F45F53EC03AD}" dt="2019-02-11T10:21:42.683" v="109" actId="20577"/>
        <pc:sldMkLst>
          <pc:docMk/>
          <pc:sldMk cId="4206817832" sldId="275"/>
        </pc:sldMkLst>
        <pc:spChg chg="mod">
          <ac:chgData name="" userId="" providerId="" clId="Web-{8C320D5C-6604-41B4-A6CB-F45F53EC03AD}" dt="2019-02-11T10:21:42.683" v="109" actId="20577"/>
          <ac:spMkLst>
            <pc:docMk/>
            <pc:sldMk cId="4206817832" sldId="275"/>
            <ac:spMk id="13" creationId="{02E93041-2801-48E7-87F0-536534DD1D48}"/>
          </ac:spMkLst>
        </pc:spChg>
      </pc:sldChg>
      <pc:sldChg chg="addSp delSp modSp new mod setBg">
        <pc:chgData name="" userId="" providerId="" clId="Web-{8C320D5C-6604-41B4-A6CB-F45F53EC03AD}" dt="2019-02-11T10:20:05.028" v="63"/>
        <pc:sldMkLst>
          <pc:docMk/>
          <pc:sldMk cId="2132350704" sldId="276"/>
        </pc:sldMkLst>
        <pc:spChg chg="add mod">
          <ac:chgData name="" userId="" providerId="" clId="Web-{8C320D5C-6604-41B4-A6CB-F45F53EC03AD}" dt="2019-02-11T10:19:20.138" v="55"/>
          <ac:spMkLst>
            <pc:docMk/>
            <pc:sldMk cId="2132350704" sldId="276"/>
            <ac:spMk id="2" creationId="{57842C8B-325E-4573-9879-22570B78853A}"/>
          </ac:spMkLst>
        </pc:spChg>
        <pc:spChg chg="add del">
          <ac:chgData name="" userId="" providerId="" clId="Web-{8C320D5C-6604-41B4-A6CB-F45F53EC03AD}" dt="2019-02-11T10:20:00.575" v="60"/>
          <ac:spMkLst>
            <pc:docMk/>
            <pc:sldMk cId="2132350704" sldId="276"/>
            <ac:spMk id="6" creationId="{B9FF99BD-075F-4761-A995-6FC574BD25EA}"/>
          </ac:spMkLst>
        </pc:spChg>
        <pc:spChg chg="add del">
          <ac:chgData name="" userId="" providerId="" clId="Web-{8C320D5C-6604-41B4-A6CB-F45F53EC03AD}" dt="2019-02-11T10:20:00.575" v="60"/>
          <ac:spMkLst>
            <pc:docMk/>
            <pc:sldMk cId="2132350704" sldId="276"/>
            <ac:spMk id="7" creationId="{A7B21A54-9BA3-4EA9-B460-5A829ADD9051}"/>
          </ac:spMkLst>
        </pc:spChg>
        <pc:spChg chg="add del">
          <ac:chgData name="" userId="" providerId="" clId="Web-{8C320D5C-6604-41B4-A6CB-F45F53EC03AD}" dt="2019-02-11T10:20:00.575" v="60"/>
          <ac:spMkLst>
            <pc:docMk/>
            <pc:sldMk cId="2132350704" sldId="276"/>
            <ac:spMk id="8" creationId="{6FA8F714-B9D8-488A-8CCA-E9948FF913A9}"/>
          </ac:spMkLst>
        </pc:spChg>
        <pc:spChg chg="add del">
          <ac:chgData name="" userId="" providerId="" clId="Web-{8C320D5C-6604-41B4-A6CB-F45F53EC03AD}" dt="2019-02-11T10:19:57.153" v="58"/>
          <ac:spMkLst>
            <pc:docMk/>
            <pc:sldMk cId="2132350704" sldId="276"/>
            <ac:spMk id="9" creationId="{B9FF99BD-075F-4761-A995-6FC574BD25EA}"/>
          </ac:spMkLst>
        </pc:spChg>
        <pc:spChg chg="add del">
          <ac:chgData name="" userId="" providerId="" clId="Web-{8C320D5C-6604-41B4-A6CB-F45F53EC03AD}" dt="2019-02-11T10:20:04.872" v="62"/>
          <ac:spMkLst>
            <pc:docMk/>
            <pc:sldMk cId="2132350704" sldId="276"/>
            <ac:spMk id="10" creationId="{32BC26D8-82FB-445E-AA49-62A77D7C1EE0}"/>
          </ac:spMkLst>
        </pc:spChg>
        <pc:spChg chg="add del">
          <ac:chgData name="" userId="" providerId="" clId="Web-{8C320D5C-6604-41B4-A6CB-F45F53EC03AD}" dt="2019-02-11T10:19:57.153" v="58"/>
          <ac:spMkLst>
            <pc:docMk/>
            <pc:sldMk cId="2132350704" sldId="276"/>
            <ac:spMk id="11" creationId="{A7B21A54-9BA3-4EA9-B460-5A829ADD9051}"/>
          </ac:spMkLst>
        </pc:spChg>
        <pc:spChg chg="add del">
          <ac:chgData name="" userId="" providerId="" clId="Web-{8C320D5C-6604-41B4-A6CB-F45F53EC03AD}" dt="2019-02-11T10:20:04.872" v="62"/>
          <ac:spMkLst>
            <pc:docMk/>
            <pc:sldMk cId="2132350704" sldId="276"/>
            <ac:spMk id="12" creationId="{CB44330D-EA18-4254-AA95-EB49948539B8}"/>
          </ac:spMkLst>
        </pc:spChg>
        <pc:spChg chg="add del">
          <ac:chgData name="" userId="" providerId="" clId="Web-{8C320D5C-6604-41B4-A6CB-F45F53EC03AD}" dt="2019-02-11T10:19:57.153" v="58"/>
          <ac:spMkLst>
            <pc:docMk/>
            <pc:sldMk cId="2132350704" sldId="276"/>
            <ac:spMk id="13" creationId="{6FA8F714-B9D8-488A-8CCA-E9948FF913A9}"/>
          </ac:spMkLst>
        </pc:spChg>
        <pc:graphicFrameChg chg="add mod modGraphic">
          <ac:chgData name="" userId="" providerId="" clId="Web-{8C320D5C-6604-41B4-A6CB-F45F53EC03AD}" dt="2019-02-11T10:20:05.028" v="63"/>
          <ac:graphicFrameMkLst>
            <pc:docMk/>
            <pc:sldMk cId="2132350704" sldId="276"/>
            <ac:graphicFrameMk id="4" creationId="{78897FBD-ADDC-477E-B6D4-0CA394D44004}"/>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B4970F-5D25-41C6-80CA-3EEE8AF6A4F5}"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40F1A730-6CD8-4754-878C-62284B96D21D}">
      <dgm:prSet/>
      <dgm:spPr/>
      <dgm:t>
        <a:bodyPr/>
        <a:lstStyle/>
        <a:p>
          <a:r>
            <a:rPr lang="nl-BE" dirty="0"/>
            <a:t>Nood aan verbondenheid</a:t>
          </a:r>
          <a:endParaRPr lang="en-US" dirty="0"/>
        </a:p>
      </dgm:t>
    </dgm:pt>
    <dgm:pt modelId="{6C30F7C3-1F7A-4474-B12E-570EB0CC76F7}" type="parTrans" cxnId="{D9E72D1E-D60E-4357-A3A3-5D0288B49109}">
      <dgm:prSet/>
      <dgm:spPr/>
      <dgm:t>
        <a:bodyPr/>
        <a:lstStyle/>
        <a:p>
          <a:endParaRPr lang="en-US"/>
        </a:p>
      </dgm:t>
    </dgm:pt>
    <dgm:pt modelId="{535A268C-840E-4CBF-B930-0BB464D49D0C}" type="sibTrans" cxnId="{D9E72D1E-D60E-4357-A3A3-5D0288B49109}">
      <dgm:prSet phldrT="1"/>
      <dgm:spPr/>
      <dgm:t>
        <a:bodyPr/>
        <a:lstStyle/>
        <a:p>
          <a:endParaRPr lang="en-US"/>
        </a:p>
      </dgm:t>
    </dgm:pt>
    <dgm:pt modelId="{4BDAE343-0425-457B-83F1-FF9B6690ABA8}">
      <dgm:prSet/>
      <dgm:spPr/>
      <dgm:t>
        <a:bodyPr/>
        <a:lstStyle/>
        <a:p>
          <a:r>
            <a:rPr lang="nl-BE" dirty="0"/>
            <a:t>Nood aan competentie</a:t>
          </a:r>
          <a:endParaRPr lang="en-US" dirty="0"/>
        </a:p>
      </dgm:t>
    </dgm:pt>
    <dgm:pt modelId="{EC9F5D0C-1C1C-40C7-B9F0-F5D57E69F5A7}" type="parTrans" cxnId="{0C56D8CB-CD41-40BC-8147-C21B59DA2598}">
      <dgm:prSet/>
      <dgm:spPr/>
      <dgm:t>
        <a:bodyPr/>
        <a:lstStyle/>
        <a:p>
          <a:endParaRPr lang="en-US"/>
        </a:p>
      </dgm:t>
    </dgm:pt>
    <dgm:pt modelId="{A83759DF-BBD9-4D33-A6E5-93379AB9C664}" type="sibTrans" cxnId="{0C56D8CB-CD41-40BC-8147-C21B59DA2598}">
      <dgm:prSet phldrT="2"/>
      <dgm:spPr/>
      <dgm:t>
        <a:bodyPr/>
        <a:lstStyle/>
        <a:p>
          <a:endParaRPr lang="en-US"/>
        </a:p>
      </dgm:t>
    </dgm:pt>
    <dgm:pt modelId="{ADFD9A30-988E-45DB-8EA6-777A07477BEA}">
      <dgm:prSet/>
      <dgm:spPr/>
      <dgm:t>
        <a:bodyPr/>
        <a:lstStyle/>
        <a:p>
          <a:r>
            <a:rPr lang="nl-BE" dirty="0"/>
            <a:t>Nood aan autonomie</a:t>
          </a:r>
          <a:endParaRPr lang="en-US" dirty="0"/>
        </a:p>
      </dgm:t>
    </dgm:pt>
    <dgm:pt modelId="{77C5C4E7-1A38-4717-A20D-0A63F8AF736F}" type="parTrans" cxnId="{046C2961-F0C3-46D5-BC06-1EA78E2D6F18}">
      <dgm:prSet/>
      <dgm:spPr/>
      <dgm:t>
        <a:bodyPr/>
        <a:lstStyle/>
        <a:p>
          <a:endParaRPr lang="en-US"/>
        </a:p>
      </dgm:t>
    </dgm:pt>
    <dgm:pt modelId="{8221EE29-BB09-4716-B42D-C13609BD1861}" type="sibTrans" cxnId="{046C2961-F0C3-46D5-BC06-1EA78E2D6F18}">
      <dgm:prSet phldrT="3"/>
      <dgm:spPr/>
      <dgm:t>
        <a:bodyPr/>
        <a:lstStyle/>
        <a:p>
          <a:endParaRPr lang="en-US"/>
        </a:p>
      </dgm:t>
    </dgm:pt>
    <dgm:pt modelId="{5572D89F-782C-49C0-A0F7-CECE14981184}">
      <dgm:prSet/>
      <dgm:spPr/>
      <dgm:t>
        <a:bodyPr/>
        <a:lstStyle/>
        <a:p>
          <a:r>
            <a:rPr lang="nl-BE" dirty="0">
              <a:cs typeface="Calibri Light"/>
            </a:rPr>
            <a:t>Nood aan een</a:t>
          </a:r>
          <a:r>
            <a:rPr lang="nl-NL" dirty="0">
              <a:cs typeface="Calibri Light"/>
            </a:rPr>
            <a:t> </a:t>
          </a:r>
          <a:r>
            <a:rPr lang="nl-BE" dirty="0">
              <a:cs typeface="Calibri Light"/>
            </a:rPr>
            <a:t>sociale </a:t>
          </a:r>
          <a:r>
            <a:rPr lang="nl-BE" dirty="0" smtClean="0">
              <a:cs typeface="Calibri Light"/>
            </a:rPr>
            <a:t>structuur</a:t>
          </a:r>
          <a:endParaRPr lang="nl-NL" dirty="0">
            <a:cs typeface="Calibri Light"/>
          </a:endParaRPr>
        </a:p>
      </dgm:t>
    </dgm:pt>
    <dgm:pt modelId="{8A7DB68F-25D2-40DF-BF6C-6350EA90996A}" type="parTrans" cxnId="{46D17910-1AD4-46AC-B677-64056DC28EED}">
      <dgm:prSet/>
      <dgm:spPr/>
      <dgm:t>
        <a:bodyPr/>
        <a:lstStyle/>
        <a:p>
          <a:endParaRPr lang="nl-NL"/>
        </a:p>
      </dgm:t>
    </dgm:pt>
    <dgm:pt modelId="{99958121-6050-4E96-87B4-A1560774CA57}" type="sibTrans" cxnId="{46D17910-1AD4-46AC-B677-64056DC28EED}">
      <dgm:prSet phldrT="4"/>
      <dgm:spPr/>
      <dgm:t>
        <a:bodyPr/>
        <a:lstStyle/>
        <a:p>
          <a:endParaRPr lang="en-US"/>
        </a:p>
      </dgm:t>
    </dgm:pt>
    <dgm:pt modelId="{166FE7DA-7454-4ADA-BE07-46C1A143210A}" type="pres">
      <dgm:prSet presAssocID="{38B4970F-5D25-41C6-80CA-3EEE8AF6A4F5}" presName="Name0" presStyleCnt="0">
        <dgm:presLayoutVars>
          <dgm:dir/>
          <dgm:resizeHandles val="exact"/>
        </dgm:presLayoutVars>
      </dgm:prSet>
      <dgm:spPr/>
      <dgm:t>
        <a:bodyPr/>
        <a:lstStyle/>
        <a:p>
          <a:endParaRPr lang="nl-NL"/>
        </a:p>
      </dgm:t>
    </dgm:pt>
    <dgm:pt modelId="{08CD8695-39E9-4740-9E05-72D38EC3A1BF}" type="pres">
      <dgm:prSet presAssocID="{40F1A730-6CD8-4754-878C-62284B96D21D}" presName="parTxOnly" presStyleLbl="node1" presStyleIdx="0" presStyleCnt="4">
        <dgm:presLayoutVars>
          <dgm:bulletEnabled val="1"/>
        </dgm:presLayoutVars>
      </dgm:prSet>
      <dgm:spPr/>
      <dgm:t>
        <a:bodyPr/>
        <a:lstStyle/>
        <a:p>
          <a:endParaRPr lang="nl-NL"/>
        </a:p>
      </dgm:t>
    </dgm:pt>
    <dgm:pt modelId="{B40BAFA5-904D-4155-9DA9-5442B344DD78}" type="pres">
      <dgm:prSet presAssocID="{535A268C-840E-4CBF-B930-0BB464D49D0C}" presName="parSpace" presStyleCnt="0"/>
      <dgm:spPr/>
    </dgm:pt>
    <dgm:pt modelId="{5FDFCE93-FC3C-4560-8E30-FA3FF7FABEC7}" type="pres">
      <dgm:prSet presAssocID="{4BDAE343-0425-457B-83F1-FF9B6690ABA8}" presName="parTxOnly" presStyleLbl="node1" presStyleIdx="1" presStyleCnt="4">
        <dgm:presLayoutVars>
          <dgm:bulletEnabled val="1"/>
        </dgm:presLayoutVars>
      </dgm:prSet>
      <dgm:spPr/>
      <dgm:t>
        <a:bodyPr/>
        <a:lstStyle/>
        <a:p>
          <a:endParaRPr lang="nl-NL"/>
        </a:p>
      </dgm:t>
    </dgm:pt>
    <dgm:pt modelId="{664F3940-A6AB-4E08-9FE6-57CC9F30E898}" type="pres">
      <dgm:prSet presAssocID="{A83759DF-BBD9-4D33-A6E5-93379AB9C664}" presName="parSpace" presStyleCnt="0"/>
      <dgm:spPr/>
    </dgm:pt>
    <dgm:pt modelId="{D92C757D-D81E-4521-A471-055C7C10408D}" type="pres">
      <dgm:prSet presAssocID="{ADFD9A30-988E-45DB-8EA6-777A07477BEA}" presName="parTxOnly" presStyleLbl="node1" presStyleIdx="2" presStyleCnt="4">
        <dgm:presLayoutVars>
          <dgm:bulletEnabled val="1"/>
        </dgm:presLayoutVars>
      </dgm:prSet>
      <dgm:spPr/>
      <dgm:t>
        <a:bodyPr/>
        <a:lstStyle/>
        <a:p>
          <a:endParaRPr lang="nl-NL"/>
        </a:p>
      </dgm:t>
    </dgm:pt>
    <dgm:pt modelId="{BB01E2E2-AEAE-4459-8E49-0EC5C35686EF}" type="pres">
      <dgm:prSet presAssocID="{8221EE29-BB09-4716-B42D-C13609BD1861}" presName="parSpace" presStyleCnt="0"/>
      <dgm:spPr/>
    </dgm:pt>
    <dgm:pt modelId="{CAE47E47-A385-4EB3-B2BF-A14A7FE31A26}" type="pres">
      <dgm:prSet presAssocID="{5572D89F-782C-49C0-A0F7-CECE14981184}" presName="parTxOnly" presStyleLbl="node1" presStyleIdx="3" presStyleCnt="4">
        <dgm:presLayoutVars>
          <dgm:bulletEnabled val="1"/>
        </dgm:presLayoutVars>
      </dgm:prSet>
      <dgm:spPr/>
      <dgm:t>
        <a:bodyPr/>
        <a:lstStyle/>
        <a:p>
          <a:endParaRPr lang="nl-NL"/>
        </a:p>
      </dgm:t>
    </dgm:pt>
  </dgm:ptLst>
  <dgm:cxnLst>
    <dgm:cxn modelId="{46D17910-1AD4-46AC-B677-64056DC28EED}" srcId="{38B4970F-5D25-41C6-80CA-3EEE8AF6A4F5}" destId="{5572D89F-782C-49C0-A0F7-CECE14981184}" srcOrd="3" destOrd="0" parTransId="{8A7DB68F-25D2-40DF-BF6C-6350EA90996A}" sibTransId="{99958121-6050-4E96-87B4-A1560774CA57}"/>
    <dgm:cxn modelId="{31A58104-ADF8-4EAF-B4A6-FFF6EAAE3F82}" type="presOf" srcId="{40F1A730-6CD8-4754-878C-62284B96D21D}" destId="{08CD8695-39E9-4740-9E05-72D38EC3A1BF}" srcOrd="0" destOrd="0" presId="urn:microsoft.com/office/officeart/2005/8/layout/hChevron3"/>
    <dgm:cxn modelId="{0C56D8CB-CD41-40BC-8147-C21B59DA2598}" srcId="{38B4970F-5D25-41C6-80CA-3EEE8AF6A4F5}" destId="{4BDAE343-0425-457B-83F1-FF9B6690ABA8}" srcOrd="1" destOrd="0" parTransId="{EC9F5D0C-1C1C-40C7-B9F0-F5D57E69F5A7}" sibTransId="{A83759DF-BBD9-4D33-A6E5-93379AB9C664}"/>
    <dgm:cxn modelId="{046C2961-F0C3-46D5-BC06-1EA78E2D6F18}" srcId="{38B4970F-5D25-41C6-80CA-3EEE8AF6A4F5}" destId="{ADFD9A30-988E-45DB-8EA6-777A07477BEA}" srcOrd="2" destOrd="0" parTransId="{77C5C4E7-1A38-4717-A20D-0A63F8AF736F}" sibTransId="{8221EE29-BB09-4716-B42D-C13609BD1861}"/>
    <dgm:cxn modelId="{D9E72D1E-D60E-4357-A3A3-5D0288B49109}" srcId="{38B4970F-5D25-41C6-80CA-3EEE8AF6A4F5}" destId="{40F1A730-6CD8-4754-878C-62284B96D21D}" srcOrd="0" destOrd="0" parTransId="{6C30F7C3-1F7A-4474-B12E-570EB0CC76F7}" sibTransId="{535A268C-840E-4CBF-B930-0BB464D49D0C}"/>
    <dgm:cxn modelId="{3870A9C6-C5D1-43AF-9435-F1B707858663}" type="presOf" srcId="{4BDAE343-0425-457B-83F1-FF9B6690ABA8}" destId="{5FDFCE93-FC3C-4560-8E30-FA3FF7FABEC7}" srcOrd="0" destOrd="0" presId="urn:microsoft.com/office/officeart/2005/8/layout/hChevron3"/>
    <dgm:cxn modelId="{DC6D8E5F-7ABA-4579-9708-5F40D7023995}" type="presOf" srcId="{5572D89F-782C-49C0-A0F7-CECE14981184}" destId="{CAE47E47-A385-4EB3-B2BF-A14A7FE31A26}" srcOrd="0" destOrd="0" presId="urn:microsoft.com/office/officeart/2005/8/layout/hChevron3"/>
    <dgm:cxn modelId="{8658F352-465F-4DD4-89A2-091577837EA5}" type="presOf" srcId="{ADFD9A30-988E-45DB-8EA6-777A07477BEA}" destId="{D92C757D-D81E-4521-A471-055C7C10408D}" srcOrd="0" destOrd="0" presId="urn:microsoft.com/office/officeart/2005/8/layout/hChevron3"/>
    <dgm:cxn modelId="{DF5EB9E5-50EE-4C6A-812E-F534B4B9F08A}" type="presOf" srcId="{38B4970F-5D25-41C6-80CA-3EEE8AF6A4F5}" destId="{166FE7DA-7454-4ADA-BE07-46C1A143210A}" srcOrd="0" destOrd="0" presId="urn:microsoft.com/office/officeart/2005/8/layout/hChevron3"/>
    <dgm:cxn modelId="{C2454F08-BE22-486F-96DC-E7E5072F6A83}" type="presParOf" srcId="{166FE7DA-7454-4ADA-BE07-46C1A143210A}" destId="{08CD8695-39E9-4740-9E05-72D38EC3A1BF}" srcOrd="0" destOrd="0" presId="urn:microsoft.com/office/officeart/2005/8/layout/hChevron3"/>
    <dgm:cxn modelId="{C8942877-3AE2-4B01-A7C0-9FF79E82D51B}" type="presParOf" srcId="{166FE7DA-7454-4ADA-BE07-46C1A143210A}" destId="{B40BAFA5-904D-4155-9DA9-5442B344DD78}" srcOrd="1" destOrd="0" presId="urn:microsoft.com/office/officeart/2005/8/layout/hChevron3"/>
    <dgm:cxn modelId="{C48FB602-F055-4D9E-B783-8F451C21A428}" type="presParOf" srcId="{166FE7DA-7454-4ADA-BE07-46C1A143210A}" destId="{5FDFCE93-FC3C-4560-8E30-FA3FF7FABEC7}" srcOrd="2" destOrd="0" presId="urn:microsoft.com/office/officeart/2005/8/layout/hChevron3"/>
    <dgm:cxn modelId="{57D66B8B-D3AE-40D9-997B-4F64F1C17CA8}" type="presParOf" srcId="{166FE7DA-7454-4ADA-BE07-46C1A143210A}" destId="{664F3940-A6AB-4E08-9FE6-57CC9F30E898}" srcOrd="3" destOrd="0" presId="urn:microsoft.com/office/officeart/2005/8/layout/hChevron3"/>
    <dgm:cxn modelId="{8E926A61-04FA-47CF-8EC4-5160B82FA38B}" type="presParOf" srcId="{166FE7DA-7454-4ADA-BE07-46C1A143210A}" destId="{D92C757D-D81E-4521-A471-055C7C10408D}" srcOrd="4" destOrd="0" presId="urn:microsoft.com/office/officeart/2005/8/layout/hChevron3"/>
    <dgm:cxn modelId="{682560E6-1658-44AB-8130-97CC7ADE9BB3}" type="presParOf" srcId="{166FE7DA-7454-4ADA-BE07-46C1A143210A}" destId="{BB01E2E2-AEAE-4459-8E49-0EC5C35686EF}" srcOrd="5" destOrd="0" presId="urn:microsoft.com/office/officeart/2005/8/layout/hChevron3"/>
    <dgm:cxn modelId="{58E8C5C2-7DAC-43C0-834F-DA7B1F58EE6B}" type="presParOf" srcId="{166FE7DA-7454-4ADA-BE07-46C1A143210A}" destId="{CAE47E47-A385-4EB3-B2BF-A14A7FE31A26}"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C397DC-89D2-483D-A569-8FA9E927330B}" type="doc">
      <dgm:prSet loTypeId="urn:microsoft.com/office/officeart/2005/8/layout/process4" loCatId="process" qsTypeId="urn:microsoft.com/office/officeart/2005/8/quickstyle/simple1" qsCatId="simple" csTypeId="urn:microsoft.com/office/officeart/2005/8/colors/colorful5" csCatId="colorful" phldr="1"/>
      <dgm:spPr/>
    </dgm:pt>
    <dgm:pt modelId="{C69F4E93-415B-46CC-8601-91FA38084287}">
      <dgm:prSet phldrT="[Tekst]"/>
      <dgm:spPr/>
      <dgm:t>
        <a:bodyPr/>
        <a:lstStyle/>
        <a:p>
          <a:r>
            <a:rPr lang="nl-NL" dirty="0"/>
            <a:t>kennismakingsfase</a:t>
          </a:r>
        </a:p>
      </dgm:t>
    </dgm:pt>
    <dgm:pt modelId="{5E7363D0-F56C-4F74-AC7A-951A89F36C53}" type="parTrans" cxnId="{A9F45E2C-75D1-4EBA-964E-37F799C48080}">
      <dgm:prSet/>
      <dgm:spPr/>
      <dgm:t>
        <a:bodyPr/>
        <a:lstStyle/>
        <a:p>
          <a:endParaRPr lang="nl-NL"/>
        </a:p>
      </dgm:t>
    </dgm:pt>
    <dgm:pt modelId="{717CC5B8-2982-4A1D-B90F-5FBFC481238F}" type="sibTrans" cxnId="{A9F45E2C-75D1-4EBA-964E-37F799C48080}">
      <dgm:prSet/>
      <dgm:spPr/>
      <dgm:t>
        <a:bodyPr/>
        <a:lstStyle/>
        <a:p>
          <a:endParaRPr lang="nl-NL"/>
        </a:p>
      </dgm:t>
    </dgm:pt>
    <dgm:pt modelId="{D4B5BD41-D858-49F1-98CC-F581B7AB4F89}">
      <dgm:prSet phldrT="[Tekst]"/>
      <dgm:spPr/>
      <dgm:t>
        <a:bodyPr/>
        <a:lstStyle/>
        <a:p>
          <a:r>
            <a:rPr lang="nl-NL" dirty="0"/>
            <a:t>(herstelfase)</a:t>
          </a:r>
        </a:p>
      </dgm:t>
    </dgm:pt>
    <dgm:pt modelId="{277A945D-8341-4507-8EBB-5C5CCF4401F1}" type="parTrans" cxnId="{CCC5331A-B4C0-4568-A28C-CCE7DF17A815}">
      <dgm:prSet/>
      <dgm:spPr/>
      <dgm:t>
        <a:bodyPr/>
        <a:lstStyle/>
        <a:p>
          <a:endParaRPr lang="nl-NL"/>
        </a:p>
      </dgm:t>
    </dgm:pt>
    <dgm:pt modelId="{3EECB4F2-7A58-43A5-A6B5-01BAFDDAD88A}" type="sibTrans" cxnId="{CCC5331A-B4C0-4568-A28C-CCE7DF17A815}">
      <dgm:prSet/>
      <dgm:spPr/>
      <dgm:t>
        <a:bodyPr/>
        <a:lstStyle/>
        <a:p>
          <a:endParaRPr lang="nl-NL"/>
        </a:p>
      </dgm:t>
    </dgm:pt>
    <dgm:pt modelId="{057D6AFA-3ACA-41B2-8BA7-557B26B12C74}">
      <dgm:prSet phldrT="[Tekst]"/>
      <dgm:spPr/>
      <dgm:t>
        <a:bodyPr/>
        <a:lstStyle/>
        <a:p>
          <a:r>
            <a:rPr lang="nl-NL" dirty="0"/>
            <a:t>herintegratiefase</a:t>
          </a:r>
        </a:p>
      </dgm:t>
    </dgm:pt>
    <dgm:pt modelId="{BDFC1A3B-4CA0-4358-873C-47E09E0B0428}" type="parTrans" cxnId="{B2072F89-FAA4-4D26-B66E-C89AFBA6CAEE}">
      <dgm:prSet/>
      <dgm:spPr/>
      <dgm:t>
        <a:bodyPr/>
        <a:lstStyle/>
        <a:p>
          <a:endParaRPr lang="nl-NL"/>
        </a:p>
      </dgm:t>
    </dgm:pt>
    <dgm:pt modelId="{B9F9F381-8F63-444C-84C9-026E7197EF45}" type="sibTrans" cxnId="{B2072F89-FAA4-4D26-B66E-C89AFBA6CAEE}">
      <dgm:prSet/>
      <dgm:spPr/>
      <dgm:t>
        <a:bodyPr/>
        <a:lstStyle/>
        <a:p>
          <a:endParaRPr lang="nl-NL"/>
        </a:p>
      </dgm:t>
    </dgm:pt>
    <dgm:pt modelId="{9C020212-C489-41D4-BE5A-08807B6EA68B}">
      <dgm:prSet/>
      <dgm:spPr/>
      <dgm:t>
        <a:bodyPr/>
        <a:lstStyle/>
        <a:p>
          <a:r>
            <a:rPr lang="nl-NL" dirty="0"/>
            <a:t>rustfase</a:t>
          </a:r>
        </a:p>
      </dgm:t>
    </dgm:pt>
    <dgm:pt modelId="{204DEDBB-36AE-4634-A596-A7AF4D5D7FBF}" type="parTrans" cxnId="{7449B275-014C-485E-890B-5DC4E55066A9}">
      <dgm:prSet/>
      <dgm:spPr/>
      <dgm:t>
        <a:bodyPr/>
        <a:lstStyle/>
        <a:p>
          <a:endParaRPr lang="nl-NL"/>
        </a:p>
      </dgm:t>
    </dgm:pt>
    <dgm:pt modelId="{03A1441D-2522-4745-AFCA-36919DBC7DCB}" type="sibTrans" cxnId="{7449B275-014C-485E-890B-5DC4E55066A9}">
      <dgm:prSet/>
      <dgm:spPr/>
      <dgm:t>
        <a:bodyPr/>
        <a:lstStyle/>
        <a:p>
          <a:endParaRPr lang="nl-NL"/>
        </a:p>
      </dgm:t>
    </dgm:pt>
    <dgm:pt modelId="{DDB57361-DDD2-48D4-8060-D1C8F4A2D135}">
      <dgm:prSet/>
      <dgm:spPr/>
      <dgm:t>
        <a:bodyPr/>
        <a:lstStyle/>
        <a:p>
          <a:r>
            <a:rPr lang="nl-NL" dirty="0"/>
            <a:t>grensfase</a:t>
          </a:r>
        </a:p>
      </dgm:t>
    </dgm:pt>
    <dgm:pt modelId="{94BED17E-6A58-4D7E-BD55-FFABDCFD16E8}" type="parTrans" cxnId="{7AE80E55-FDBA-4FF4-AC46-006778070976}">
      <dgm:prSet/>
      <dgm:spPr/>
      <dgm:t>
        <a:bodyPr/>
        <a:lstStyle/>
        <a:p>
          <a:endParaRPr lang="nl-NL"/>
        </a:p>
      </dgm:t>
    </dgm:pt>
    <dgm:pt modelId="{46E1375E-466F-4FDE-B5A1-331DE3CBFEEB}" type="sibTrans" cxnId="{7AE80E55-FDBA-4FF4-AC46-006778070976}">
      <dgm:prSet/>
      <dgm:spPr/>
      <dgm:t>
        <a:bodyPr/>
        <a:lstStyle/>
        <a:p>
          <a:endParaRPr lang="nl-NL"/>
        </a:p>
      </dgm:t>
    </dgm:pt>
    <dgm:pt modelId="{54BB1E55-1781-4216-818B-B8E9EFEF42FD}" type="pres">
      <dgm:prSet presAssocID="{61C397DC-89D2-483D-A569-8FA9E927330B}" presName="Name0" presStyleCnt="0">
        <dgm:presLayoutVars>
          <dgm:dir/>
          <dgm:animLvl val="lvl"/>
          <dgm:resizeHandles val="exact"/>
        </dgm:presLayoutVars>
      </dgm:prSet>
      <dgm:spPr/>
    </dgm:pt>
    <dgm:pt modelId="{5183E255-9429-4F76-BFEC-0B7F2E3E47A6}" type="pres">
      <dgm:prSet presAssocID="{057D6AFA-3ACA-41B2-8BA7-557B26B12C74}" presName="boxAndChildren" presStyleCnt="0"/>
      <dgm:spPr/>
    </dgm:pt>
    <dgm:pt modelId="{D4D99DCC-959E-48B5-A531-2C3BE5640645}" type="pres">
      <dgm:prSet presAssocID="{057D6AFA-3ACA-41B2-8BA7-557B26B12C74}" presName="parentTextBox" presStyleLbl="node1" presStyleIdx="0" presStyleCnt="5"/>
      <dgm:spPr/>
      <dgm:t>
        <a:bodyPr/>
        <a:lstStyle/>
        <a:p>
          <a:endParaRPr lang="nl-NL"/>
        </a:p>
      </dgm:t>
    </dgm:pt>
    <dgm:pt modelId="{40238742-6F8C-453B-B4BE-F9C2BABCF8C2}" type="pres">
      <dgm:prSet presAssocID="{3EECB4F2-7A58-43A5-A6B5-01BAFDDAD88A}" presName="sp" presStyleCnt="0"/>
      <dgm:spPr/>
    </dgm:pt>
    <dgm:pt modelId="{CC53F2AB-EE43-4FB6-B04A-14EB634E21F3}" type="pres">
      <dgm:prSet presAssocID="{D4B5BD41-D858-49F1-98CC-F581B7AB4F89}" presName="arrowAndChildren" presStyleCnt="0"/>
      <dgm:spPr/>
    </dgm:pt>
    <dgm:pt modelId="{2D0C9778-7D83-42A0-8059-B338AC09CE51}" type="pres">
      <dgm:prSet presAssocID="{D4B5BD41-D858-49F1-98CC-F581B7AB4F89}" presName="parentTextArrow" presStyleLbl="node1" presStyleIdx="1" presStyleCnt="5"/>
      <dgm:spPr/>
      <dgm:t>
        <a:bodyPr/>
        <a:lstStyle/>
        <a:p>
          <a:endParaRPr lang="nl-NL"/>
        </a:p>
      </dgm:t>
    </dgm:pt>
    <dgm:pt modelId="{C8F8F69B-2C29-4640-ABF6-2611DFF5D674}" type="pres">
      <dgm:prSet presAssocID="{46E1375E-466F-4FDE-B5A1-331DE3CBFEEB}" presName="sp" presStyleCnt="0"/>
      <dgm:spPr/>
    </dgm:pt>
    <dgm:pt modelId="{F3EA0968-F33F-43F1-8D75-2B9DDA01BC34}" type="pres">
      <dgm:prSet presAssocID="{DDB57361-DDD2-48D4-8060-D1C8F4A2D135}" presName="arrowAndChildren" presStyleCnt="0"/>
      <dgm:spPr/>
    </dgm:pt>
    <dgm:pt modelId="{FD3EE31D-2AD0-48D8-AF59-060F6A8525C0}" type="pres">
      <dgm:prSet presAssocID="{DDB57361-DDD2-48D4-8060-D1C8F4A2D135}" presName="parentTextArrow" presStyleLbl="node1" presStyleIdx="2" presStyleCnt="5"/>
      <dgm:spPr/>
      <dgm:t>
        <a:bodyPr/>
        <a:lstStyle/>
        <a:p>
          <a:endParaRPr lang="nl-NL"/>
        </a:p>
      </dgm:t>
    </dgm:pt>
    <dgm:pt modelId="{F0D84C34-BC35-41A2-9E66-515BE2244851}" type="pres">
      <dgm:prSet presAssocID="{03A1441D-2522-4745-AFCA-36919DBC7DCB}" presName="sp" presStyleCnt="0"/>
      <dgm:spPr/>
    </dgm:pt>
    <dgm:pt modelId="{F34C65C2-A983-4638-949E-2105FC75457F}" type="pres">
      <dgm:prSet presAssocID="{9C020212-C489-41D4-BE5A-08807B6EA68B}" presName="arrowAndChildren" presStyleCnt="0"/>
      <dgm:spPr/>
    </dgm:pt>
    <dgm:pt modelId="{D9A58BD4-94D0-41BF-A3F7-E390C8975180}" type="pres">
      <dgm:prSet presAssocID="{9C020212-C489-41D4-BE5A-08807B6EA68B}" presName="parentTextArrow" presStyleLbl="node1" presStyleIdx="3" presStyleCnt="5"/>
      <dgm:spPr/>
      <dgm:t>
        <a:bodyPr/>
        <a:lstStyle/>
        <a:p>
          <a:endParaRPr lang="nl-NL"/>
        </a:p>
      </dgm:t>
    </dgm:pt>
    <dgm:pt modelId="{828A9803-65EC-4534-9C5A-DCBDA330C209}" type="pres">
      <dgm:prSet presAssocID="{717CC5B8-2982-4A1D-B90F-5FBFC481238F}" presName="sp" presStyleCnt="0"/>
      <dgm:spPr/>
    </dgm:pt>
    <dgm:pt modelId="{F85E2468-C637-4674-B716-E7AF598D3290}" type="pres">
      <dgm:prSet presAssocID="{C69F4E93-415B-46CC-8601-91FA38084287}" presName="arrowAndChildren" presStyleCnt="0"/>
      <dgm:spPr/>
    </dgm:pt>
    <dgm:pt modelId="{21CDF742-64AC-4603-B995-7C101E45FB01}" type="pres">
      <dgm:prSet presAssocID="{C69F4E93-415B-46CC-8601-91FA38084287}" presName="parentTextArrow" presStyleLbl="node1" presStyleIdx="4" presStyleCnt="5"/>
      <dgm:spPr/>
      <dgm:t>
        <a:bodyPr/>
        <a:lstStyle/>
        <a:p>
          <a:endParaRPr lang="nl-NL"/>
        </a:p>
      </dgm:t>
    </dgm:pt>
  </dgm:ptLst>
  <dgm:cxnLst>
    <dgm:cxn modelId="{E3DC0CBD-237F-4B87-AD44-01FEA8E19D17}" type="presOf" srcId="{9C020212-C489-41D4-BE5A-08807B6EA68B}" destId="{D9A58BD4-94D0-41BF-A3F7-E390C8975180}" srcOrd="0" destOrd="0" presId="urn:microsoft.com/office/officeart/2005/8/layout/process4"/>
    <dgm:cxn modelId="{7AE80E55-FDBA-4FF4-AC46-006778070976}" srcId="{61C397DC-89D2-483D-A569-8FA9E927330B}" destId="{DDB57361-DDD2-48D4-8060-D1C8F4A2D135}" srcOrd="2" destOrd="0" parTransId="{94BED17E-6A58-4D7E-BD55-FFABDCFD16E8}" sibTransId="{46E1375E-466F-4FDE-B5A1-331DE3CBFEEB}"/>
    <dgm:cxn modelId="{81F7B2C4-72C7-4166-9372-19E241901F72}" type="presOf" srcId="{DDB57361-DDD2-48D4-8060-D1C8F4A2D135}" destId="{FD3EE31D-2AD0-48D8-AF59-060F6A8525C0}" srcOrd="0" destOrd="0" presId="urn:microsoft.com/office/officeart/2005/8/layout/process4"/>
    <dgm:cxn modelId="{A4A31316-53E4-4DFD-8EB5-8C3D31142424}" type="presOf" srcId="{057D6AFA-3ACA-41B2-8BA7-557B26B12C74}" destId="{D4D99DCC-959E-48B5-A531-2C3BE5640645}" srcOrd="0" destOrd="0" presId="urn:microsoft.com/office/officeart/2005/8/layout/process4"/>
    <dgm:cxn modelId="{FF465A9B-21E4-491E-B5EF-22076639EBED}" type="presOf" srcId="{C69F4E93-415B-46CC-8601-91FA38084287}" destId="{21CDF742-64AC-4603-B995-7C101E45FB01}" srcOrd="0" destOrd="0" presId="urn:microsoft.com/office/officeart/2005/8/layout/process4"/>
    <dgm:cxn modelId="{1F1FE023-91E7-4098-B559-E0BFA39A52A9}" type="presOf" srcId="{61C397DC-89D2-483D-A569-8FA9E927330B}" destId="{54BB1E55-1781-4216-818B-B8E9EFEF42FD}" srcOrd="0" destOrd="0" presId="urn:microsoft.com/office/officeart/2005/8/layout/process4"/>
    <dgm:cxn modelId="{B2072F89-FAA4-4D26-B66E-C89AFBA6CAEE}" srcId="{61C397DC-89D2-483D-A569-8FA9E927330B}" destId="{057D6AFA-3ACA-41B2-8BA7-557B26B12C74}" srcOrd="4" destOrd="0" parTransId="{BDFC1A3B-4CA0-4358-873C-47E09E0B0428}" sibTransId="{B9F9F381-8F63-444C-84C9-026E7197EF45}"/>
    <dgm:cxn modelId="{CCC5331A-B4C0-4568-A28C-CCE7DF17A815}" srcId="{61C397DC-89D2-483D-A569-8FA9E927330B}" destId="{D4B5BD41-D858-49F1-98CC-F581B7AB4F89}" srcOrd="3" destOrd="0" parTransId="{277A945D-8341-4507-8EBB-5C5CCF4401F1}" sibTransId="{3EECB4F2-7A58-43A5-A6B5-01BAFDDAD88A}"/>
    <dgm:cxn modelId="{7449B275-014C-485E-890B-5DC4E55066A9}" srcId="{61C397DC-89D2-483D-A569-8FA9E927330B}" destId="{9C020212-C489-41D4-BE5A-08807B6EA68B}" srcOrd="1" destOrd="0" parTransId="{204DEDBB-36AE-4634-A596-A7AF4D5D7FBF}" sibTransId="{03A1441D-2522-4745-AFCA-36919DBC7DCB}"/>
    <dgm:cxn modelId="{C9900FEE-2A81-4A45-AA60-CCA2FE0CE984}" type="presOf" srcId="{D4B5BD41-D858-49F1-98CC-F581B7AB4F89}" destId="{2D0C9778-7D83-42A0-8059-B338AC09CE51}" srcOrd="0" destOrd="0" presId="urn:microsoft.com/office/officeart/2005/8/layout/process4"/>
    <dgm:cxn modelId="{A9F45E2C-75D1-4EBA-964E-37F799C48080}" srcId="{61C397DC-89D2-483D-A569-8FA9E927330B}" destId="{C69F4E93-415B-46CC-8601-91FA38084287}" srcOrd="0" destOrd="0" parTransId="{5E7363D0-F56C-4F74-AC7A-951A89F36C53}" sibTransId="{717CC5B8-2982-4A1D-B90F-5FBFC481238F}"/>
    <dgm:cxn modelId="{140CD03F-CAA6-4141-813B-37EE45161325}" type="presParOf" srcId="{54BB1E55-1781-4216-818B-B8E9EFEF42FD}" destId="{5183E255-9429-4F76-BFEC-0B7F2E3E47A6}" srcOrd="0" destOrd="0" presId="urn:microsoft.com/office/officeart/2005/8/layout/process4"/>
    <dgm:cxn modelId="{5378682D-E0CC-4CF4-844F-84AFA0B2F82E}" type="presParOf" srcId="{5183E255-9429-4F76-BFEC-0B7F2E3E47A6}" destId="{D4D99DCC-959E-48B5-A531-2C3BE5640645}" srcOrd="0" destOrd="0" presId="urn:microsoft.com/office/officeart/2005/8/layout/process4"/>
    <dgm:cxn modelId="{E0022C07-B2A7-4542-BA4F-4CA99C9D687E}" type="presParOf" srcId="{54BB1E55-1781-4216-818B-B8E9EFEF42FD}" destId="{40238742-6F8C-453B-B4BE-F9C2BABCF8C2}" srcOrd="1" destOrd="0" presId="urn:microsoft.com/office/officeart/2005/8/layout/process4"/>
    <dgm:cxn modelId="{1206C1D0-53C9-4653-809B-5F68E227EBB6}" type="presParOf" srcId="{54BB1E55-1781-4216-818B-B8E9EFEF42FD}" destId="{CC53F2AB-EE43-4FB6-B04A-14EB634E21F3}" srcOrd="2" destOrd="0" presId="urn:microsoft.com/office/officeart/2005/8/layout/process4"/>
    <dgm:cxn modelId="{63EAF106-2309-47B9-9792-84EA5EC834FC}" type="presParOf" srcId="{CC53F2AB-EE43-4FB6-B04A-14EB634E21F3}" destId="{2D0C9778-7D83-42A0-8059-B338AC09CE51}" srcOrd="0" destOrd="0" presId="urn:microsoft.com/office/officeart/2005/8/layout/process4"/>
    <dgm:cxn modelId="{69727CB3-FEF2-40FC-8BCC-442C8BBCEEF5}" type="presParOf" srcId="{54BB1E55-1781-4216-818B-B8E9EFEF42FD}" destId="{C8F8F69B-2C29-4640-ABF6-2611DFF5D674}" srcOrd="3" destOrd="0" presId="urn:microsoft.com/office/officeart/2005/8/layout/process4"/>
    <dgm:cxn modelId="{8174F759-8BB2-4424-BF90-78E75FE18ED4}" type="presParOf" srcId="{54BB1E55-1781-4216-818B-B8E9EFEF42FD}" destId="{F3EA0968-F33F-43F1-8D75-2B9DDA01BC34}" srcOrd="4" destOrd="0" presId="urn:microsoft.com/office/officeart/2005/8/layout/process4"/>
    <dgm:cxn modelId="{EA47653B-1671-46E0-9D32-A87231815F9F}" type="presParOf" srcId="{F3EA0968-F33F-43F1-8D75-2B9DDA01BC34}" destId="{FD3EE31D-2AD0-48D8-AF59-060F6A8525C0}" srcOrd="0" destOrd="0" presId="urn:microsoft.com/office/officeart/2005/8/layout/process4"/>
    <dgm:cxn modelId="{BC958A9C-DA77-4E6B-8FF6-6BA5175E1FD4}" type="presParOf" srcId="{54BB1E55-1781-4216-818B-B8E9EFEF42FD}" destId="{F0D84C34-BC35-41A2-9E66-515BE2244851}" srcOrd="5" destOrd="0" presId="urn:microsoft.com/office/officeart/2005/8/layout/process4"/>
    <dgm:cxn modelId="{0E3CD3E6-8F29-4BC0-B9D9-A4EDFD617993}" type="presParOf" srcId="{54BB1E55-1781-4216-818B-B8E9EFEF42FD}" destId="{F34C65C2-A983-4638-949E-2105FC75457F}" srcOrd="6" destOrd="0" presId="urn:microsoft.com/office/officeart/2005/8/layout/process4"/>
    <dgm:cxn modelId="{FEC3E069-A058-47BD-8F55-A2FEBC66939F}" type="presParOf" srcId="{F34C65C2-A983-4638-949E-2105FC75457F}" destId="{D9A58BD4-94D0-41BF-A3F7-E390C8975180}" srcOrd="0" destOrd="0" presId="urn:microsoft.com/office/officeart/2005/8/layout/process4"/>
    <dgm:cxn modelId="{AE0C197E-3786-441C-8C6E-5BDFB84122A3}" type="presParOf" srcId="{54BB1E55-1781-4216-818B-B8E9EFEF42FD}" destId="{828A9803-65EC-4534-9C5A-DCBDA330C209}" srcOrd="7" destOrd="0" presId="urn:microsoft.com/office/officeart/2005/8/layout/process4"/>
    <dgm:cxn modelId="{42F7FC76-D8EC-459C-B307-FC301CFC9724}" type="presParOf" srcId="{54BB1E55-1781-4216-818B-B8E9EFEF42FD}" destId="{F85E2468-C637-4674-B716-E7AF598D3290}" srcOrd="8" destOrd="0" presId="urn:microsoft.com/office/officeart/2005/8/layout/process4"/>
    <dgm:cxn modelId="{A7E6BC2B-12E3-459F-9E0B-FD3F195CC82C}" type="presParOf" srcId="{F85E2468-C637-4674-B716-E7AF598D3290}" destId="{21CDF742-64AC-4603-B995-7C101E45FB0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C397DC-89D2-483D-A569-8FA9E927330B}" type="doc">
      <dgm:prSet loTypeId="urn:microsoft.com/office/officeart/2005/8/layout/process4" loCatId="process" qsTypeId="urn:microsoft.com/office/officeart/2005/8/quickstyle/simple1" qsCatId="simple" csTypeId="urn:microsoft.com/office/officeart/2005/8/colors/colorful5" csCatId="colorful" phldr="1"/>
      <dgm:spPr/>
    </dgm:pt>
    <dgm:pt modelId="{C69F4E93-415B-46CC-8601-91FA38084287}">
      <dgm:prSet phldrT="[Tekst]"/>
      <dgm:spPr/>
      <dgm:t>
        <a:bodyPr/>
        <a:lstStyle/>
        <a:p>
          <a:r>
            <a:rPr lang="nl-NL" dirty="0"/>
            <a:t>kennismakingsfase</a:t>
          </a:r>
        </a:p>
      </dgm:t>
    </dgm:pt>
    <dgm:pt modelId="{5E7363D0-F56C-4F74-AC7A-951A89F36C53}" type="parTrans" cxnId="{A9F45E2C-75D1-4EBA-964E-37F799C48080}">
      <dgm:prSet/>
      <dgm:spPr/>
      <dgm:t>
        <a:bodyPr/>
        <a:lstStyle/>
        <a:p>
          <a:endParaRPr lang="nl-NL"/>
        </a:p>
      </dgm:t>
    </dgm:pt>
    <dgm:pt modelId="{717CC5B8-2982-4A1D-B90F-5FBFC481238F}" type="sibTrans" cxnId="{A9F45E2C-75D1-4EBA-964E-37F799C48080}">
      <dgm:prSet/>
      <dgm:spPr/>
      <dgm:t>
        <a:bodyPr/>
        <a:lstStyle/>
        <a:p>
          <a:endParaRPr lang="nl-NL"/>
        </a:p>
      </dgm:t>
    </dgm:pt>
    <dgm:pt modelId="{D4B5BD41-D858-49F1-98CC-F581B7AB4F89}">
      <dgm:prSet phldrT="[Tekst]"/>
      <dgm:spPr/>
      <dgm:t>
        <a:bodyPr/>
        <a:lstStyle/>
        <a:p>
          <a:r>
            <a:rPr lang="nl-NL" dirty="0"/>
            <a:t>(herstelfase)</a:t>
          </a:r>
        </a:p>
      </dgm:t>
    </dgm:pt>
    <dgm:pt modelId="{277A945D-8341-4507-8EBB-5C5CCF4401F1}" type="parTrans" cxnId="{CCC5331A-B4C0-4568-A28C-CCE7DF17A815}">
      <dgm:prSet/>
      <dgm:spPr/>
      <dgm:t>
        <a:bodyPr/>
        <a:lstStyle/>
        <a:p>
          <a:endParaRPr lang="nl-NL"/>
        </a:p>
      </dgm:t>
    </dgm:pt>
    <dgm:pt modelId="{3EECB4F2-7A58-43A5-A6B5-01BAFDDAD88A}" type="sibTrans" cxnId="{CCC5331A-B4C0-4568-A28C-CCE7DF17A815}">
      <dgm:prSet/>
      <dgm:spPr/>
      <dgm:t>
        <a:bodyPr/>
        <a:lstStyle/>
        <a:p>
          <a:endParaRPr lang="nl-NL"/>
        </a:p>
      </dgm:t>
    </dgm:pt>
    <dgm:pt modelId="{057D6AFA-3ACA-41B2-8BA7-557B26B12C74}">
      <dgm:prSet phldrT="[Tekst]"/>
      <dgm:spPr/>
      <dgm:t>
        <a:bodyPr/>
        <a:lstStyle/>
        <a:p>
          <a:r>
            <a:rPr lang="nl-NL" dirty="0"/>
            <a:t>herintegratiefase</a:t>
          </a:r>
        </a:p>
      </dgm:t>
    </dgm:pt>
    <dgm:pt modelId="{BDFC1A3B-4CA0-4358-873C-47E09E0B0428}" type="parTrans" cxnId="{B2072F89-FAA4-4D26-B66E-C89AFBA6CAEE}">
      <dgm:prSet/>
      <dgm:spPr/>
      <dgm:t>
        <a:bodyPr/>
        <a:lstStyle/>
        <a:p>
          <a:endParaRPr lang="nl-NL"/>
        </a:p>
      </dgm:t>
    </dgm:pt>
    <dgm:pt modelId="{B9F9F381-8F63-444C-84C9-026E7197EF45}" type="sibTrans" cxnId="{B2072F89-FAA4-4D26-B66E-C89AFBA6CAEE}">
      <dgm:prSet/>
      <dgm:spPr/>
      <dgm:t>
        <a:bodyPr/>
        <a:lstStyle/>
        <a:p>
          <a:endParaRPr lang="nl-NL"/>
        </a:p>
      </dgm:t>
    </dgm:pt>
    <dgm:pt modelId="{9C020212-C489-41D4-BE5A-08807B6EA68B}">
      <dgm:prSet/>
      <dgm:spPr/>
      <dgm:t>
        <a:bodyPr/>
        <a:lstStyle/>
        <a:p>
          <a:r>
            <a:rPr lang="nl-NL" dirty="0"/>
            <a:t>rustfase</a:t>
          </a:r>
        </a:p>
      </dgm:t>
    </dgm:pt>
    <dgm:pt modelId="{204DEDBB-36AE-4634-A596-A7AF4D5D7FBF}" type="parTrans" cxnId="{7449B275-014C-485E-890B-5DC4E55066A9}">
      <dgm:prSet/>
      <dgm:spPr/>
      <dgm:t>
        <a:bodyPr/>
        <a:lstStyle/>
        <a:p>
          <a:endParaRPr lang="nl-NL"/>
        </a:p>
      </dgm:t>
    </dgm:pt>
    <dgm:pt modelId="{03A1441D-2522-4745-AFCA-36919DBC7DCB}" type="sibTrans" cxnId="{7449B275-014C-485E-890B-5DC4E55066A9}">
      <dgm:prSet/>
      <dgm:spPr/>
      <dgm:t>
        <a:bodyPr/>
        <a:lstStyle/>
        <a:p>
          <a:endParaRPr lang="nl-NL"/>
        </a:p>
      </dgm:t>
    </dgm:pt>
    <dgm:pt modelId="{DDB57361-DDD2-48D4-8060-D1C8F4A2D135}">
      <dgm:prSet/>
      <dgm:spPr/>
      <dgm:t>
        <a:bodyPr/>
        <a:lstStyle/>
        <a:p>
          <a:r>
            <a:rPr lang="nl-NL" dirty="0"/>
            <a:t>grensfase</a:t>
          </a:r>
        </a:p>
      </dgm:t>
    </dgm:pt>
    <dgm:pt modelId="{94BED17E-6A58-4D7E-BD55-FFABDCFD16E8}" type="parTrans" cxnId="{7AE80E55-FDBA-4FF4-AC46-006778070976}">
      <dgm:prSet/>
      <dgm:spPr/>
      <dgm:t>
        <a:bodyPr/>
        <a:lstStyle/>
        <a:p>
          <a:endParaRPr lang="nl-NL"/>
        </a:p>
      </dgm:t>
    </dgm:pt>
    <dgm:pt modelId="{46E1375E-466F-4FDE-B5A1-331DE3CBFEEB}" type="sibTrans" cxnId="{7AE80E55-FDBA-4FF4-AC46-006778070976}">
      <dgm:prSet/>
      <dgm:spPr/>
      <dgm:t>
        <a:bodyPr/>
        <a:lstStyle/>
        <a:p>
          <a:endParaRPr lang="nl-NL"/>
        </a:p>
      </dgm:t>
    </dgm:pt>
    <dgm:pt modelId="{54BB1E55-1781-4216-818B-B8E9EFEF42FD}" type="pres">
      <dgm:prSet presAssocID="{61C397DC-89D2-483D-A569-8FA9E927330B}" presName="Name0" presStyleCnt="0">
        <dgm:presLayoutVars>
          <dgm:dir/>
          <dgm:animLvl val="lvl"/>
          <dgm:resizeHandles val="exact"/>
        </dgm:presLayoutVars>
      </dgm:prSet>
      <dgm:spPr/>
    </dgm:pt>
    <dgm:pt modelId="{5183E255-9429-4F76-BFEC-0B7F2E3E47A6}" type="pres">
      <dgm:prSet presAssocID="{057D6AFA-3ACA-41B2-8BA7-557B26B12C74}" presName="boxAndChildren" presStyleCnt="0"/>
      <dgm:spPr/>
    </dgm:pt>
    <dgm:pt modelId="{D4D99DCC-959E-48B5-A531-2C3BE5640645}" type="pres">
      <dgm:prSet presAssocID="{057D6AFA-3ACA-41B2-8BA7-557B26B12C74}" presName="parentTextBox" presStyleLbl="node1" presStyleIdx="0" presStyleCnt="5"/>
      <dgm:spPr/>
      <dgm:t>
        <a:bodyPr/>
        <a:lstStyle/>
        <a:p>
          <a:endParaRPr lang="nl-NL"/>
        </a:p>
      </dgm:t>
    </dgm:pt>
    <dgm:pt modelId="{40238742-6F8C-453B-B4BE-F9C2BABCF8C2}" type="pres">
      <dgm:prSet presAssocID="{3EECB4F2-7A58-43A5-A6B5-01BAFDDAD88A}" presName="sp" presStyleCnt="0"/>
      <dgm:spPr/>
    </dgm:pt>
    <dgm:pt modelId="{CC53F2AB-EE43-4FB6-B04A-14EB634E21F3}" type="pres">
      <dgm:prSet presAssocID="{D4B5BD41-D858-49F1-98CC-F581B7AB4F89}" presName="arrowAndChildren" presStyleCnt="0"/>
      <dgm:spPr/>
    </dgm:pt>
    <dgm:pt modelId="{2D0C9778-7D83-42A0-8059-B338AC09CE51}" type="pres">
      <dgm:prSet presAssocID="{D4B5BD41-D858-49F1-98CC-F581B7AB4F89}" presName="parentTextArrow" presStyleLbl="node1" presStyleIdx="1" presStyleCnt="5"/>
      <dgm:spPr/>
      <dgm:t>
        <a:bodyPr/>
        <a:lstStyle/>
        <a:p>
          <a:endParaRPr lang="nl-NL"/>
        </a:p>
      </dgm:t>
    </dgm:pt>
    <dgm:pt modelId="{C8F8F69B-2C29-4640-ABF6-2611DFF5D674}" type="pres">
      <dgm:prSet presAssocID="{46E1375E-466F-4FDE-B5A1-331DE3CBFEEB}" presName="sp" presStyleCnt="0"/>
      <dgm:spPr/>
    </dgm:pt>
    <dgm:pt modelId="{F3EA0968-F33F-43F1-8D75-2B9DDA01BC34}" type="pres">
      <dgm:prSet presAssocID="{DDB57361-DDD2-48D4-8060-D1C8F4A2D135}" presName="arrowAndChildren" presStyleCnt="0"/>
      <dgm:spPr/>
    </dgm:pt>
    <dgm:pt modelId="{FD3EE31D-2AD0-48D8-AF59-060F6A8525C0}" type="pres">
      <dgm:prSet presAssocID="{DDB57361-DDD2-48D4-8060-D1C8F4A2D135}" presName="parentTextArrow" presStyleLbl="node1" presStyleIdx="2" presStyleCnt="5"/>
      <dgm:spPr/>
      <dgm:t>
        <a:bodyPr/>
        <a:lstStyle/>
        <a:p>
          <a:endParaRPr lang="nl-NL"/>
        </a:p>
      </dgm:t>
    </dgm:pt>
    <dgm:pt modelId="{F0D84C34-BC35-41A2-9E66-515BE2244851}" type="pres">
      <dgm:prSet presAssocID="{03A1441D-2522-4745-AFCA-36919DBC7DCB}" presName="sp" presStyleCnt="0"/>
      <dgm:spPr/>
    </dgm:pt>
    <dgm:pt modelId="{F34C65C2-A983-4638-949E-2105FC75457F}" type="pres">
      <dgm:prSet presAssocID="{9C020212-C489-41D4-BE5A-08807B6EA68B}" presName="arrowAndChildren" presStyleCnt="0"/>
      <dgm:spPr/>
    </dgm:pt>
    <dgm:pt modelId="{D9A58BD4-94D0-41BF-A3F7-E390C8975180}" type="pres">
      <dgm:prSet presAssocID="{9C020212-C489-41D4-BE5A-08807B6EA68B}" presName="parentTextArrow" presStyleLbl="node1" presStyleIdx="3" presStyleCnt="5"/>
      <dgm:spPr/>
      <dgm:t>
        <a:bodyPr/>
        <a:lstStyle/>
        <a:p>
          <a:endParaRPr lang="nl-NL"/>
        </a:p>
      </dgm:t>
    </dgm:pt>
    <dgm:pt modelId="{828A9803-65EC-4534-9C5A-DCBDA330C209}" type="pres">
      <dgm:prSet presAssocID="{717CC5B8-2982-4A1D-B90F-5FBFC481238F}" presName="sp" presStyleCnt="0"/>
      <dgm:spPr/>
    </dgm:pt>
    <dgm:pt modelId="{F85E2468-C637-4674-B716-E7AF598D3290}" type="pres">
      <dgm:prSet presAssocID="{C69F4E93-415B-46CC-8601-91FA38084287}" presName="arrowAndChildren" presStyleCnt="0"/>
      <dgm:spPr/>
    </dgm:pt>
    <dgm:pt modelId="{21CDF742-64AC-4603-B995-7C101E45FB01}" type="pres">
      <dgm:prSet presAssocID="{C69F4E93-415B-46CC-8601-91FA38084287}" presName="parentTextArrow" presStyleLbl="node1" presStyleIdx="4" presStyleCnt="5"/>
      <dgm:spPr/>
      <dgm:t>
        <a:bodyPr/>
        <a:lstStyle/>
        <a:p>
          <a:endParaRPr lang="nl-NL"/>
        </a:p>
      </dgm:t>
    </dgm:pt>
  </dgm:ptLst>
  <dgm:cxnLst>
    <dgm:cxn modelId="{E3DC0CBD-237F-4B87-AD44-01FEA8E19D17}" type="presOf" srcId="{9C020212-C489-41D4-BE5A-08807B6EA68B}" destId="{D9A58BD4-94D0-41BF-A3F7-E390C8975180}" srcOrd="0" destOrd="0" presId="urn:microsoft.com/office/officeart/2005/8/layout/process4"/>
    <dgm:cxn modelId="{7AE80E55-FDBA-4FF4-AC46-006778070976}" srcId="{61C397DC-89D2-483D-A569-8FA9E927330B}" destId="{DDB57361-DDD2-48D4-8060-D1C8F4A2D135}" srcOrd="2" destOrd="0" parTransId="{94BED17E-6A58-4D7E-BD55-FFABDCFD16E8}" sibTransId="{46E1375E-466F-4FDE-B5A1-331DE3CBFEEB}"/>
    <dgm:cxn modelId="{81F7B2C4-72C7-4166-9372-19E241901F72}" type="presOf" srcId="{DDB57361-DDD2-48D4-8060-D1C8F4A2D135}" destId="{FD3EE31D-2AD0-48D8-AF59-060F6A8525C0}" srcOrd="0" destOrd="0" presId="urn:microsoft.com/office/officeart/2005/8/layout/process4"/>
    <dgm:cxn modelId="{A4A31316-53E4-4DFD-8EB5-8C3D31142424}" type="presOf" srcId="{057D6AFA-3ACA-41B2-8BA7-557B26B12C74}" destId="{D4D99DCC-959E-48B5-A531-2C3BE5640645}" srcOrd="0" destOrd="0" presId="urn:microsoft.com/office/officeart/2005/8/layout/process4"/>
    <dgm:cxn modelId="{FF465A9B-21E4-491E-B5EF-22076639EBED}" type="presOf" srcId="{C69F4E93-415B-46CC-8601-91FA38084287}" destId="{21CDF742-64AC-4603-B995-7C101E45FB01}" srcOrd="0" destOrd="0" presId="urn:microsoft.com/office/officeart/2005/8/layout/process4"/>
    <dgm:cxn modelId="{1F1FE023-91E7-4098-B559-E0BFA39A52A9}" type="presOf" srcId="{61C397DC-89D2-483D-A569-8FA9E927330B}" destId="{54BB1E55-1781-4216-818B-B8E9EFEF42FD}" srcOrd="0" destOrd="0" presId="urn:microsoft.com/office/officeart/2005/8/layout/process4"/>
    <dgm:cxn modelId="{B2072F89-FAA4-4D26-B66E-C89AFBA6CAEE}" srcId="{61C397DC-89D2-483D-A569-8FA9E927330B}" destId="{057D6AFA-3ACA-41B2-8BA7-557B26B12C74}" srcOrd="4" destOrd="0" parTransId="{BDFC1A3B-4CA0-4358-873C-47E09E0B0428}" sibTransId="{B9F9F381-8F63-444C-84C9-026E7197EF45}"/>
    <dgm:cxn modelId="{CCC5331A-B4C0-4568-A28C-CCE7DF17A815}" srcId="{61C397DC-89D2-483D-A569-8FA9E927330B}" destId="{D4B5BD41-D858-49F1-98CC-F581B7AB4F89}" srcOrd="3" destOrd="0" parTransId="{277A945D-8341-4507-8EBB-5C5CCF4401F1}" sibTransId="{3EECB4F2-7A58-43A5-A6B5-01BAFDDAD88A}"/>
    <dgm:cxn modelId="{7449B275-014C-485E-890B-5DC4E55066A9}" srcId="{61C397DC-89D2-483D-A569-8FA9E927330B}" destId="{9C020212-C489-41D4-BE5A-08807B6EA68B}" srcOrd="1" destOrd="0" parTransId="{204DEDBB-36AE-4634-A596-A7AF4D5D7FBF}" sibTransId="{03A1441D-2522-4745-AFCA-36919DBC7DCB}"/>
    <dgm:cxn modelId="{C9900FEE-2A81-4A45-AA60-CCA2FE0CE984}" type="presOf" srcId="{D4B5BD41-D858-49F1-98CC-F581B7AB4F89}" destId="{2D0C9778-7D83-42A0-8059-B338AC09CE51}" srcOrd="0" destOrd="0" presId="urn:microsoft.com/office/officeart/2005/8/layout/process4"/>
    <dgm:cxn modelId="{A9F45E2C-75D1-4EBA-964E-37F799C48080}" srcId="{61C397DC-89D2-483D-A569-8FA9E927330B}" destId="{C69F4E93-415B-46CC-8601-91FA38084287}" srcOrd="0" destOrd="0" parTransId="{5E7363D0-F56C-4F74-AC7A-951A89F36C53}" sibTransId="{717CC5B8-2982-4A1D-B90F-5FBFC481238F}"/>
    <dgm:cxn modelId="{140CD03F-CAA6-4141-813B-37EE45161325}" type="presParOf" srcId="{54BB1E55-1781-4216-818B-B8E9EFEF42FD}" destId="{5183E255-9429-4F76-BFEC-0B7F2E3E47A6}" srcOrd="0" destOrd="0" presId="urn:microsoft.com/office/officeart/2005/8/layout/process4"/>
    <dgm:cxn modelId="{5378682D-E0CC-4CF4-844F-84AFA0B2F82E}" type="presParOf" srcId="{5183E255-9429-4F76-BFEC-0B7F2E3E47A6}" destId="{D4D99DCC-959E-48B5-A531-2C3BE5640645}" srcOrd="0" destOrd="0" presId="urn:microsoft.com/office/officeart/2005/8/layout/process4"/>
    <dgm:cxn modelId="{E0022C07-B2A7-4542-BA4F-4CA99C9D687E}" type="presParOf" srcId="{54BB1E55-1781-4216-818B-B8E9EFEF42FD}" destId="{40238742-6F8C-453B-B4BE-F9C2BABCF8C2}" srcOrd="1" destOrd="0" presId="urn:microsoft.com/office/officeart/2005/8/layout/process4"/>
    <dgm:cxn modelId="{1206C1D0-53C9-4653-809B-5F68E227EBB6}" type="presParOf" srcId="{54BB1E55-1781-4216-818B-B8E9EFEF42FD}" destId="{CC53F2AB-EE43-4FB6-B04A-14EB634E21F3}" srcOrd="2" destOrd="0" presId="urn:microsoft.com/office/officeart/2005/8/layout/process4"/>
    <dgm:cxn modelId="{63EAF106-2309-47B9-9792-84EA5EC834FC}" type="presParOf" srcId="{CC53F2AB-EE43-4FB6-B04A-14EB634E21F3}" destId="{2D0C9778-7D83-42A0-8059-B338AC09CE51}" srcOrd="0" destOrd="0" presId="urn:microsoft.com/office/officeart/2005/8/layout/process4"/>
    <dgm:cxn modelId="{69727CB3-FEF2-40FC-8BCC-442C8BBCEEF5}" type="presParOf" srcId="{54BB1E55-1781-4216-818B-B8E9EFEF42FD}" destId="{C8F8F69B-2C29-4640-ABF6-2611DFF5D674}" srcOrd="3" destOrd="0" presId="urn:microsoft.com/office/officeart/2005/8/layout/process4"/>
    <dgm:cxn modelId="{8174F759-8BB2-4424-BF90-78E75FE18ED4}" type="presParOf" srcId="{54BB1E55-1781-4216-818B-B8E9EFEF42FD}" destId="{F3EA0968-F33F-43F1-8D75-2B9DDA01BC34}" srcOrd="4" destOrd="0" presId="urn:microsoft.com/office/officeart/2005/8/layout/process4"/>
    <dgm:cxn modelId="{EA47653B-1671-46E0-9D32-A87231815F9F}" type="presParOf" srcId="{F3EA0968-F33F-43F1-8D75-2B9DDA01BC34}" destId="{FD3EE31D-2AD0-48D8-AF59-060F6A8525C0}" srcOrd="0" destOrd="0" presId="urn:microsoft.com/office/officeart/2005/8/layout/process4"/>
    <dgm:cxn modelId="{BC958A9C-DA77-4E6B-8FF6-6BA5175E1FD4}" type="presParOf" srcId="{54BB1E55-1781-4216-818B-B8E9EFEF42FD}" destId="{F0D84C34-BC35-41A2-9E66-515BE2244851}" srcOrd="5" destOrd="0" presId="urn:microsoft.com/office/officeart/2005/8/layout/process4"/>
    <dgm:cxn modelId="{0E3CD3E6-8F29-4BC0-B9D9-A4EDFD617993}" type="presParOf" srcId="{54BB1E55-1781-4216-818B-B8E9EFEF42FD}" destId="{F34C65C2-A983-4638-949E-2105FC75457F}" srcOrd="6" destOrd="0" presId="urn:microsoft.com/office/officeart/2005/8/layout/process4"/>
    <dgm:cxn modelId="{FEC3E069-A058-47BD-8F55-A2FEBC66939F}" type="presParOf" srcId="{F34C65C2-A983-4638-949E-2105FC75457F}" destId="{D9A58BD4-94D0-41BF-A3F7-E390C8975180}" srcOrd="0" destOrd="0" presId="urn:microsoft.com/office/officeart/2005/8/layout/process4"/>
    <dgm:cxn modelId="{AE0C197E-3786-441C-8C6E-5BDFB84122A3}" type="presParOf" srcId="{54BB1E55-1781-4216-818B-B8E9EFEF42FD}" destId="{828A9803-65EC-4534-9C5A-DCBDA330C209}" srcOrd="7" destOrd="0" presId="urn:microsoft.com/office/officeart/2005/8/layout/process4"/>
    <dgm:cxn modelId="{42F7FC76-D8EC-459C-B307-FC301CFC9724}" type="presParOf" srcId="{54BB1E55-1781-4216-818B-B8E9EFEF42FD}" destId="{F85E2468-C637-4674-B716-E7AF598D3290}" srcOrd="8" destOrd="0" presId="urn:microsoft.com/office/officeart/2005/8/layout/process4"/>
    <dgm:cxn modelId="{A7E6BC2B-12E3-459F-9E0B-FD3F195CC82C}" type="presParOf" srcId="{F85E2468-C637-4674-B716-E7AF598D3290}" destId="{21CDF742-64AC-4603-B995-7C101E45FB0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D8695-39E9-4740-9E05-72D38EC3A1BF}">
      <dsp:nvSpPr>
        <dsp:cNvPr id="0" name=""/>
        <dsp:cNvSpPr/>
      </dsp:nvSpPr>
      <dsp:spPr>
        <a:xfrm>
          <a:off x="2964" y="970774"/>
          <a:ext cx="2974538" cy="118981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nl-BE" sz="2500" kern="1200" dirty="0"/>
            <a:t>Nood aan verbondenheid</a:t>
          </a:r>
          <a:endParaRPr lang="en-US" sz="2500" kern="1200" dirty="0"/>
        </a:p>
      </dsp:txBody>
      <dsp:txXfrm>
        <a:off x="2964" y="970774"/>
        <a:ext cx="2677084" cy="1189815"/>
      </dsp:txXfrm>
    </dsp:sp>
    <dsp:sp modelId="{5FDFCE93-FC3C-4560-8E30-FA3FF7FABEC7}">
      <dsp:nvSpPr>
        <dsp:cNvPr id="0" name=""/>
        <dsp:cNvSpPr/>
      </dsp:nvSpPr>
      <dsp:spPr>
        <a:xfrm>
          <a:off x="2382595" y="970774"/>
          <a:ext cx="2974538" cy="1189815"/>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nl-BE" sz="2500" kern="1200" dirty="0"/>
            <a:t>Nood aan competentie</a:t>
          </a:r>
          <a:endParaRPr lang="en-US" sz="2500" kern="1200" dirty="0"/>
        </a:p>
      </dsp:txBody>
      <dsp:txXfrm>
        <a:off x="2977503" y="970774"/>
        <a:ext cx="1784723" cy="1189815"/>
      </dsp:txXfrm>
    </dsp:sp>
    <dsp:sp modelId="{D92C757D-D81E-4521-A471-055C7C10408D}">
      <dsp:nvSpPr>
        <dsp:cNvPr id="0" name=""/>
        <dsp:cNvSpPr/>
      </dsp:nvSpPr>
      <dsp:spPr>
        <a:xfrm>
          <a:off x="4762226" y="970774"/>
          <a:ext cx="2974538" cy="1189815"/>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nl-BE" sz="2500" kern="1200" dirty="0"/>
            <a:t>Nood aan autonomie</a:t>
          </a:r>
          <a:endParaRPr lang="en-US" sz="2500" kern="1200" dirty="0"/>
        </a:p>
      </dsp:txBody>
      <dsp:txXfrm>
        <a:off x="5357134" y="970774"/>
        <a:ext cx="1784723" cy="1189815"/>
      </dsp:txXfrm>
    </dsp:sp>
    <dsp:sp modelId="{CAE47E47-A385-4EB3-B2BF-A14A7FE31A26}">
      <dsp:nvSpPr>
        <dsp:cNvPr id="0" name=""/>
        <dsp:cNvSpPr/>
      </dsp:nvSpPr>
      <dsp:spPr>
        <a:xfrm>
          <a:off x="7141856" y="970774"/>
          <a:ext cx="2974538" cy="1189815"/>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nl-BE" sz="2500" kern="1200" dirty="0">
              <a:cs typeface="Calibri Light"/>
            </a:rPr>
            <a:t>Nood aan een</a:t>
          </a:r>
          <a:r>
            <a:rPr lang="nl-NL" sz="2500" kern="1200" dirty="0">
              <a:cs typeface="Calibri Light"/>
            </a:rPr>
            <a:t> </a:t>
          </a:r>
          <a:r>
            <a:rPr lang="nl-BE" sz="2500" kern="1200" dirty="0">
              <a:cs typeface="Calibri Light"/>
            </a:rPr>
            <a:t>sociale </a:t>
          </a:r>
          <a:r>
            <a:rPr lang="nl-BE" sz="2500" kern="1200" dirty="0" smtClean="0">
              <a:cs typeface="Calibri Light"/>
            </a:rPr>
            <a:t>structuur</a:t>
          </a:r>
          <a:endParaRPr lang="nl-NL" sz="2500" kern="1200" dirty="0">
            <a:cs typeface="Calibri Light"/>
          </a:endParaRPr>
        </a:p>
      </dsp:txBody>
      <dsp:txXfrm>
        <a:off x="7736764" y="970774"/>
        <a:ext cx="1784723" cy="1189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99DCC-959E-48B5-A531-2C3BE5640645}">
      <dsp:nvSpPr>
        <dsp:cNvPr id="0" name=""/>
        <dsp:cNvSpPr/>
      </dsp:nvSpPr>
      <dsp:spPr>
        <a:xfrm>
          <a:off x="0" y="4248457"/>
          <a:ext cx="5115491" cy="6969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nl-NL" sz="2400" kern="1200" dirty="0"/>
            <a:t>herintegratiefase</a:t>
          </a:r>
        </a:p>
      </dsp:txBody>
      <dsp:txXfrm>
        <a:off x="0" y="4248457"/>
        <a:ext cx="5115491" cy="696994"/>
      </dsp:txXfrm>
    </dsp:sp>
    <dsp:sp modelId="{2D0C9778-7D83-42A0-8059-B338AC09CE51}">
      <dsp:nvSpPr>
        <dsp:cNvPr id="0" name=""/>
        <dsp:cNvSpPr/>
      </dsp:nvSpPr>
      <dsp:spPr>
        <a:xfrm rot="10800000">
          <a:off x="0" y="3186934"/>
          <a:ext cx="5115491" cy="1071978"/>
        </a:xfrm>
        <a:prstGeom prst="upArrowCallou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nl-NL" sz="2400" kern="1200" dirty="0"/>
            <a:t>(herstelfase)</a:t>
          </a:r>
        </a:p>
      </dsp:txBody>
      <dsp:txXfrm rot="10800000">
        <a:off x="0" y="3186934"/>
        <a:ext cx="5115491" cy="696539"/>
      </dsp:txXfrm>
    </dsp:sp>
    <dsp:sp modelId="{FD3EE31D-2AD0-48D8-AF59-060F6A8525C0}">
      <dsp:nvSpPr>
        <dsp:cNvPr id="0" name=""/>
        <dsp:cNvSpPr/>
      </dsp:nvSpPr>
      <dsp:spPr>
        <a:xfrm rot="10800000">
          <a:off x="0" y="2125411"/>
          <a:ext cx="5115491" cy="1071978"/>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nl-NL" sz="2400" kern="1200" dirty="0"/>
            <a:t>grensfase</a:t>
          </a:r>
        </a:p>
      </dsp:txBody>
      <dsp:txXfrm rot="10800000">
        <a:off x="0" y="2125411"/>
        <a:ext cx="5115491" cy="696539"/>
      </dsp:txXfrm>
    </dsp:sp>
    <dsp:sp modelId="{D9A58BD4-94D0-41BF-A3F7-E390C8975180}">
      <dsp:nvSpPr>
        <dsp:cNvPr id="0" name=""/>
        <dsp:cNvSpPr/>
      </dsp:nvSpPr>
      <dsp:spPr>
        <a:xfrm rot="10800000">
          <a:off x="0" y="1063888"/>
          <a:ext cx="5115491" cy="1071978"/>
        </a:xfrm>
        <a:prstGeom prst="upArrowCallou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nl-NL" sz="2400" kern="1200" dirty="0"/>
            <a:t>rustfase</a:t>
          </a:r>
        </a:p>
      </dsp:txBody>
      <dsp:txXfrm rot="10800000">
        <a:off x="0" y="1063888"/>
        <a:ext cx="5115491" cy="696539"/>
      </dsp:txXfrm>
    </dsp:sp>
    <dsp:sp modelId="{21CDF742-64AC-4603-B995-7C101E45FB01}">
      <dsp:nvSpPr>
        <dsp:cNvPr id="0" name=""/>
        <dsp:cNvSpPr/>
      </dsp:nvSpPr>
      <dsp:spPr>
        <a:xfrm rot="10800000">
          <a:off x="0" y="2365"/>
          <a:ext cx="5115491" cy="1071978"/>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nl-NL" sz="2400" kern="1200" dirty="0"/>
            <a:t>kennismakingsfase</a:t>
          </a:r>
        </a:p>
      </dsp:txBody>
      <dsp:txXfrm rot="10800000">
        <a:off x="0" y="2365"/>
        <a:ext cx="5115491" cy="696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99DCC-959E-48B5-A531-2C3BE5640645}">
      <dsp:nvSpPr>
        <dsp:cNvPr id="0" name=""/>
        <dsp:cNvSpPr/>
      </dsp:nvSpPr>
      <dsp:spPr>
        <a:xfrm>
          <a:off x="0" y="4248457"/>
          <a:ext cx="5115491" cy="6969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nl-NL" sz="2400" kern="1200" dirty="0"/>
            <a:t>herintegratiefase</a:t>
          </a:r>
        </a:p>
      </dsp:txBody>
      <dsp:txXfrm>
        <a:off x="0" y="4248457"/>
        <a:ext cx="5115491" cy="696994"/>
      </dsp:txXfrm>
    </dsp:sp>
    <dsp:sp modelId="{2D0C9778-7D83-42A0-8059-B338AC09CE51}">
      <dsp:nvSpPr>
        <dsp:cNvPr id="0" name=""/>
        <dsp:cNvSpPr/>
      </dsp:nvSpPr>
      <dsp:spPr>
        <a:xfrm rot="10800000">
          <a:off x="0" y="3186934"/>
          <a:ext cx="5115491" cy="1071978"/>
        </a:xfrm>
        <a:prstGeom prst="upArrowCallou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nl-NL" sz="2400" kern="1200" dirty="0"/>
            <a:t>(herstelfase)</a:t>
          </a:r>
        </a:p>
      </dsp:txBody>
      <dsp:txXfrm rot="10800000">
        <a:off x="0" y="3186934"/>
        <a:ext cx="5115491" cy="696539"/>
      </dsp:txXfrm>
    </dsp:sp>
    <dsp:sp modelId="{FD3EE31D-2AD0-48D8-AF59-060F6A8525C0}">
      <dsp:nvSpPr>
        <dsp:cNvPr id="0" name=""/>
        <dsp:cNvSpPr/>
      </dsp:nvSpPr>
      <dsp:spPr>
        <a:xfrm rot="10800000">
          <a:off x="0" y="2125411"/>
          <a:ext cx="5115491" cy="1071978"/>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nl-NL" sz="2400" kern="1200" dirty="0"/>
            <a:t>grensfase</a:t>
          </a:r>
        </a:p>
      </dsp:txBody>
      <dsp:txXfrm rot="10800000">
        <a:off x="0" y="2125411"/>
        <a:ext cx="5115491" cy="696539"/>
      </dsp:txXfrm>
    </dsp:sp>
    <dsp:sp modelId="{D9A58BD4-94D0-41BF-A3F7-E390C8975180}">
      <dsp:nvSpPr>
        <dsp:cNvPr id="0" name=""/>
        <dsp:cNvSpPr/>
      </dsp:nvSpPr>
      <dsp:spPr>
        <a:xfrm rot="10800000">
          <a:off x="0" y="1063888"/>
          <a:ext cx="5115491" cy="1071978"/>
        </a:xfrm>
        <a:prstGeom prst="upArrowCallou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nl-NL" sz="2400" kern="1200" dirty="0"/>
            <a:t>rustfase</a:t>
          </a:r>
        </a:p>
      </dsp:txBody>
      <dsp:txXfrm rot="10800000">
        <a:off x="0" y="1063888"/>
        <a:ext cx="5115491" cy="696539"/>
      </dsp:txXfrm>
    </dsp:sp>
    <dsp:sp modelId="{21CDF742-64AC-4603-B995-7C101E45FB01}">
      <dsp:nvSpPr>
        <dsp:cNvPr id="0" name=""/>
        <dsp:cNvSpPr/>
      </dsp:nvSpPr>
      <dsp:spPr>
        <a:xfrm rot="10800000">
          <a:off x="0" y="2365"/>
          <a:ext cx="5115491" cy="1071978"/>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nl-NL" sz="2400" kern="1200" dirty="0"/>
            <a:t>kennismakingsfase</a:t>
          </a:r>
        </a:p>
      </dsp:txBody>
      <dsp:txXfrm rot="10800000">
        <a:off x="0" y="2365"/>
        <a:ext cx="5115491" cy="69653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dirty="0"/>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US" dirty="0"/>
          </a:p>
        </p:txBody>
      </p:sp>
      <p:sp>
        <p:nvSpPr>
          <p:cNvPr id="4" name="Date Placeholder 3"/>
          <p:cNvSpPr>
            <a:spLocks noGrp="1"/>
          </p:cNvSpPr>
          <p:nvPr>
            <p:ph type="dt" sz="half" idx="10"/>
          </p:nvPr>
        </p:nvSpPr>
        <p:spPr/>
        <p:txBody>
          <a:bodyPr/>
          <a:lstStyle/>
          <a:p>
            <a:fld id="{BFB1E812-865C-4D75-BD03-DBE63F2B58AD}" type="datetimeFigureOut">
              <a:rPr lang="nl-BE" smtClean="0"/>
              <a:t>15/11/2019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675BDDA-AA2D-4CF6-939F-D4FC18C30707}" type="slidenum">
              <a:rPr lang="nl-BE" smtClean="0"/>
              <a:t>‹nr.›</a:t>
            </a:fld>
            <a:endParaRPr lang="nl-BE"/>
          </a:p>
        </p:txBody>
      </p:sp>
    </p:spTree>
    <p:extLst>
      <p:ext uri="{BB962C8B-B14F-4D97-AF65-F5344CB8AC3E}">
        <p14:creationId xmlns:p14="http://schemas.microsoft.com/office/powerpoint/2010/main" val="35598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BFB1E812-865C-4D75-BD03-DBE63F2B58AD}" type="datetimeFigureOut">
              <a:rPr lang="nl-BE" smtClean="0"/>
              <a:t>15/11/2019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675BDDA-AA2D-4CF6-939F-D4FC18C30707}" type="slidenum">
              <a:rPr lang="nl-BE" smtClean="0"/>
              <a:t>‹nr.›</a:t>
            </a:fld>
            <a:endParaRPr lang="nl-BE"/>
          </a:p>
        </p:txBody>
      </p:sp>
    </p:spTree>
    <p:extLst>
      <p:ext uri="{BB962C8B-B14F-4D97-AF65-F5344CB8AC3E}">
        <p14:creationId xmlns:p14="http://schemas.microsoft.com/office/powerpoint/2010/main" val="349949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dirty="0"/>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BFB1E812-865C-4D75-BD03-DBE63F2B58AD}" type="datetimeFigureOut">
              <a:rPr lang="nl-BE" smtClean="0"/>
              <a:t>15/11/2019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675BDDA-AA2D-4CF6-939F-D4FC18C30707}" type="slidenum">
              <a:rPr lang="nl-BE" smtClean="0"/>
              <a:t>‹nr.›</a:t>
            </a:fld>
            <a:endParaRPr lang="nl-BE"/>
          </a:p>
        </p:txBody>
      </p:sp>
    </p:spTree>
    <p:extLst>
      <p:ext uri="{BB962C8B-B14F-4D97-AF65-F5344CB8AC3E}">
        <p14:creationId xmlns:p14="http://schemas.microsoft.com/office/powerpoint/2010/main" val="208069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BFB1E812-865C-4D75-BD03-DBE63F2B58AD}" type="datetimeFigureOut">
              <a:rPr lang="nl-BE" smtClean="0"/>
              <a:t>15/11/2019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675BDDA-AA2D-4CF6-939F-D4FC18C30707}" type="slidenum">
              <a:rPr lang="nl-BE" smtClean="0"/>
              <a:t>‹nr.›</a:t>
            </a:fld>
            <a:endParaRPr lang="nl-BE"/>
          </a:p>
        </p:txBody>
      </p:sp>
    </p:spTree>
    <p:extLst>
      <p:ext uri="{BB962C8B-B14F-4D97-AF65-F5344CB8AC3E}">
        <p14:creationId xmlns:p14="http://schemas.microsoft.com/office/powerpoint/2010/main" val="156324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dirty="0"/>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Date Placeholder 3"/>
          <p:cNvSpPr>
            <a:spLocks noGrp="1"/>
          </p:cNvSpPr>
          <p:nvPr>
            <p:ph type="dt" sz="half" idx="10"/>
          </p:nvPr>
        </p:nvSpPr>
        <p:spPr/>
        <p:txBody>
          <a:bodyPr/>
          <a:lstStyle/>
          <a:p>
            <a:fld id="{BFB1E812-865C-4D75-BD03-DBE63F2B58AD}" type="datetimeFigureOut">
              <a:rPr lang="nl-BE" smtClean="0"/>
              <a:t>15/11/2019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675BDDA-AA2D-4CF6-939F-D4FC18C30707}" type="slidenum">
              <a:rPr lang="nl-BE" smtClean="0"/>
              <a:t>‹nr.›</a:t>
            </a:fld>
            <a:endParaRPr lang="nl-BE"/>
          </a:p>
        </p:txBody>
      </p:sp>
    </p:spTree>
    <p:extLst>
      <p:ext uri="{BB962C8B-B14F-4D97-AF65-F5344CB8AC3E}">
        <p14:creationId xmlns:p14="http://schemas.microsoft.com/office/powerpoint/2010/main" val="75551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4"/>
          <p:cNvSpPr>
            <a:spLocks noGrp="1"/>
          </p:cNvSpPr>
          <p:nvPr>
            <p:ph type="dt" sz="half" idx="10"/>
          </p:nvPr>
        </p:nvSpPr>
        <p:spPr/>
        <p:txBody>
          <a:bodyPr/>
          <a:lstStyle/>
          <a:p>
            <a:fld id="{BFB1E812-865C-4D75-BD03-DBE63F2B58AD}" type="datetimeFigureOut">
              <a:rPr lang="nl-BE" smtClean="0"/>
              <a:t>15/11/2019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F675BDDA-AA2D-4CF6-939F-D4FC18C30707}" type="slidenum">
              <a:rPr lang="nl-BE" smtClean="0"/>
              <a:t>‹nr.›</a:t>
            </a:fld>
            <a:endParaRPr lang="nl-BE"/>
          </a:p>
        </p:txBody>
      </p:sp>
    </p:spTree>
    <p:extLst>
      <p:ext uri="{BB962C8B-B14F-4D97-AF65-F5344CB8AC3E}">
        <p14:creationId xmlns:p14="http://schemas.microsoft.com/office/powerpoint/2010/main" val="224276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dirty="0"/>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Date Placeholder 6"/>
          <p:cNvSpPr>
            <a:spLocks noGrp="1"/>
          </p:cNvSpPr>
          <p:nvPr>
            <p:ph type="dt" sz="half" idx="10"/>
          </p:nvPr>
        </p:nvSpPr>
        <p:spPr/>
        <p:txBody>
          <a:bodyPr/>
          <a:lstStyle/>
          <a:p>
            <a:fld id="{BFB1E812-865C-4D75-BD03-DBE63F2B58AD}" type="datetimeFigureOut">
              <a:rPr lang="nl-BE" smtClean="0"/>
              <a:t>15/11/2019</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F675BDDA-AA2D-4CF6-939F-D4FC18C30707}" type="slidenum">
              <a:rPr lang="nl-BE" smtClean="0"/>
              <a:t>‹nr.›</a:t>
            </a:fld>
            <a:endParaRPr lang="nl-BE"/>
          </a:p>
        </p:txBody>
      </p:sp>
    </p:spTree>
    <p:extLst>
      <p:ext uri="{BB962C8B-B14F-4D97-AF65-F5344CB8AC3E}">
        <p14:creationId xmlns:p14="http://schemas.microsoft.com/office/powerpoint/2010/main" val="179206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Date Placeholder 2"/>
          <p:cNvSpPr>
            <a:spLocks noGrp="1"/>
          </p:cNvSpPr>
          <p:nvPr>
            <p:ph type="dt" sz="half" idx="10"/>
          </p:nvPr>
        </p:nvSpPr>
        <p:spPr/>
        <p:txBody>
          <a:bodyPr/>
          <a:lstStyle/>
          <a:p>
            <a:fld id="{BFB1E812-865C-4D75-BD03-DBE63F2B58AD}" type="datetimeFigureOut">
              <a:rPr lang="nl-BE" smtClean="0"/>
              <a:t>15/11/2019</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F675BDDA-AA2D-4CF6-939F-D4FC18C30707}" type="slidenum">
              <a:rPr lang="nl-BE" smtClean="0"/>
              <a:t>‹nr.›</a:t>
            </a:fld>
            <a:endParaRPr lang="nl-BE"/>
          </a:p>
        </p:txBody>
      </p:sp>
    </p:spTree>
    <p:extLst>
      <p:ext uri="{BB962C8B-B14F-4D97-AF65-F5344CB8AC3E}">
        <p14:creationId xmlns:p14="http://schemas.microsoft.com/office/powerpoint/2010/main" val="56635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1E812-865C-4D75-BD03-DBE63F2B58AD}" type="datetimeFigureOut">
              <a:rPr lang="nl-BE" smtClean="0"/>
              <a:t>15/11/2019</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F675BDDA-AA2D-4CF6-939F-D4FC18C30707}" type="slidenum">
              <a:rPr lang="nl-BE" smtClean="0"/>
              <a:t>‹nr.›</a:t>
            </a:fld>
            <a:endParaRPr lang="nl-BE"/>
          </a:p>
        </p:txBody>
      </p:sp>
    </p:spTree>
    <p:extLst>
      <p:ext uri="{BB962C8B-B14F-4D97-AF65-F5344CB8AC3E}">
        <p14:creationId xmlns:p14="http://schemas.microsoft.com/office/powerpoint/2010/main" val="310833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BFB1E812-865C-4D75-BD03-DBE63F2B58AD}" type="datetimeFigureOut">
              <a:rPr lang="nl-BE" smtClean="0"/>
              <a:t>15/11/2019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F675BDDA-AA2D-4CF6-939F-D4FC18C30707}" type="slidenum">
              <a:rPr lang="nl-BE" smtClean="0"/>
              <a:t>‹nr.›</a:t>
            </a:fld>
            <a:endParaRPr lang="nl-BE"/>
          </a:p>
        </p:txBody>
      </p:sp>
    </p:spTree>
    <p:extLst>
      <p:ext uri="{BB962C8B-B14F-4D97-AF65-F5344CB8AC3E}">
        <p14:creationId xmlns:p14="http://schemas.microsoft.com/office/powerpoint/2010/main" val="75196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BFB1E812-865C-4D75-BD03-DBE63F2B58AD}" type="datetimeFigureOut">
              <a:rPr lang="nl-BE" smtClean="0"/>
              <a:t>15/11/2019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F675BDDA-AA2D-4CF6-939F-D4FC18C30707}" type="slidenum">
              <a:rPr lang="nl-BE" smtClean="0"/>
              <a:t>‹nr.›</a:t>
            </a:fld>
            <a:endParaRPr lang="nl-BE"/>
          </a:p>
        </p:txBody>
      </p:sp>
    </p:spTree>
    <p:extLst>
      <p:ext uri="{BB962C8B-B14F-4D97-AF65-F5344CB8AC3E}">
        <p14:creationId xmlns:p14="http://schemas.microsoft.com/office/powerpoint/2010/main" val="2669748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1E812-865C-4D75-BD03-DBE63F2B58AD}" type="datetimeFigureOut">
              <a:rPr lang="nl-BE" smtClean="0"/>
              <a:t>15/11/2019</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5BDDA-AA2D-4CF6-939F-D4FC18C30707}" type="slidenum">
              <a:rPr lang="nl-BE" smtClean="0"/>
              <a:t>‹nr.›</a:t>
            </a:fld>
            <a:endParaRPr lang="nl-BE"/>
          </a:p>
        </p:txBody>
      </p:sp>
    </p:spTree>
    <p:extLst>
      <p:ext uri="{BB962C8B-B14F-4D97-AF65-F5344CB8AC3E}">
        <p14:creationId xmlns:p14="http://schemas.microsoft.com/office/powerpoint/2010/main" val="6602729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0BC9EFE1-D8CB-4668-9980-DB108327A7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7CBAE1BD-B8E4-4029-8AA2-C77E4FED986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6652143" y="2876354"/>
            <a:ext cx="4805996" cy="1401448"/>
          </a:xfrm>
        </p:spPr>
        <p:txBody>
          <a:bodyPr anchor="t">
            <a:normAutofit/>
          </a:bodyPr>
          <a:lstStyle/>
          <a:p>
            <a:pPr algn="l"/>
            <a:r>
              <a:rPr lang="nl-BE" sz="4400">
                <a:solidFill>
                  <a:srgbClr val="000000"/>
                </a:solidFill>
              </a:rPr>
              <a:t>B.E.U.</a:t>
            </a:r>
          </a:p>
        </p:txBody>
      </p:sp>
      <p:sp>
        <p:nvSpPr>
          <p:cNvPr id="3" name="Ondertitel 2"/>
          <p:cNvSpPr>
            <a:spLocks noGrp="1"/>
          </p:cNvSpPr>
          <p:nvPr>
            <p:ph type="subTitle" idx="1"/>
          </p:nvPr>
        </p:nvSpPr>
        <p:spPr>
          <a:xfrm>
            <a:off x="6710425" y="3578086"/>
            <a:ext cx="4805691" cy="838831"/>
          </a:xfrm>
        </p:spPr>
        <p:txBody>
          <a:bodyPr anchor="b">
            <a:normAutofit/>
          </a:bodyPr>
          <a:lstStyle/>
          <a:p>
            <a:pPr algn="l"/>
            <a:r>
              <a:rPr lang="nl-BE" sz="1800">
                <a:solidFill>
                  <a:srgbClr val="000000"/>
                </a:solidFill>
              </a:rPr>
              <a:t>Buitengewoon en Uitzonderlijk</a:t>
            </a:r>
          </a:p>
        </p:txBody>
      </p:sp>
      <p:sp>
        <p:nvSpPr>
          <p:cNvPr id="139" name="Freeform 49">
            <a:extLst>
              <a:ext uri="{FF2B5EF4-FFF2-40B4-BE49-F238E27FC236}">
                <a16:creationId xmlns:a16="http://schemas.microsoft.com/office/drawing/2014/main" id="{77DA6D33-2D62-458C-BF5D-DBF612FD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Afbeeldingsresultaat voor vierkantswortel"/>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5291" r="7811" b="3"/>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8" name="Afbeelding 1" descr="logo enk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20344" y="-499184"/>
            <a:ext cx="473075"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356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238046" y="308742"/>
            <a:ext cx="3463637"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smtClean="0"/>
              <a:t>Klassenraad signaleert meermaals bij de leerlingbegeleiding dat het niet meer loopt</a:t>
            </a:r>
            <a:endParaRPr lang="nl-BE" dirty="0"/>
          </a:p>
        </p:txBody>
      </p:sp>
      <p:sp>
        <p:nvSpPr>
          <p:cNvPr id="6" name="Tekstvak 5"/>
          <p:cNvSpPr txBox="1"/>
          <p:nvPr/>
        </p:nvSpPr>
        <p:spPr>
          <a:xfrm>
            <a:off x="4376592" y="1817279"/>
            <a:ext cx="318654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dirty="0" smtClean="0"/>
              <a:t>klassenraad</a:t>
            </a:r>
            <a:endParaRPr lang="nl-BE" dirty="0"/>
          </a:p>
        </p:txBody>
      </p:sp>
      <p:sp>
        <p:nvSpPr>
          <p:cNvPr id="7" name="Tekstvak 6"/>
          <p:cNvSpPr txBox="1"/>
          <p:nvPr/>
        </p:nvSpPr>
        <p:spPr>
          <a:xfrm>
            <a:off x="1190046" y="2956977"/>
            <a:ext cx="3186546"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smtClean="0"/>
              <a:t>Leerkrachten vinden zelf een oplossing:</a:t>
            </a:r>
          </a:p>
          <a:p>
            <a:pPr marL="285750" indent="-285750">
              <a:buFontTx/>
              <a:buChar char="-"/>
            </a:pPr>
            <a:r>
              <a:rPr lang="nl-BE" dirty="0" smtClean="0"/>
              <a:t>Samenwerking BB </a:t>
            </a:r>
          </a:p>
          <a:p>
            <a:pPr marL="285750" indent="-285750">
              <a:buFontTx/>
              <a:buChar char="-"/>
            </a:pPr>
            <a:r>
              <a:rPr lang="nl-BE" dirty="0" smtClean="0"/>
              <a:t>Samenwerking paramedici</a:t>
            </a:r>
          </a:p>
          <a:p>
            <a:pPr marL="285750" indent="-285750">
              <a:buFontTx/>
              <a:buChar char="-"/>
            </a:pPr>
            <a:r>
              <a:rPr lang="nl-BE" dirty="0" smtClean="0"/>
              <a:t>Samenwerking leerlingbegeleiding</a:t>
            </a:r>
          </a:p>
          <a:p>
            <a:pPr marL="285750" indent="-285750">
              <a:buFontTx/>
              <a:buChar char="-"/>
            </a:pPr>
            <a:r>
              <a:rPr lang="nl-BE" dirty="0" smtClean="0"/>
              <a:t>Oudergesprek via </a:t>
            </a:r>
            <a:r>
              <a:rPr lang="nl-BE" dirty="0" err="1" smtClean="0"/>
              <a:t>ortho</a:t>
            </a:r>
            <a:endParaRPr lang="nl-BE" dirty="0" smtClean="0"/>
          </a:p>
          <a:p>
            <a:pPr marL="285750" indent="-285750">
              <a:buFontTx/>
              <a:buChar char="-"/>
            </a:pPr>
            <a:r>
              <a:rPr lang="nl-BE" dirty="0" smtClean="0"/>
              <a:t>Individueel traject</a:t>
            </a:r>
          </a:p>
        </p:txBody>
      </p:sp>
      <p:sp>
        <p:nvSpPr>
          <p:cNvPr id="8" name="Tekstvak 7"/>
          <p:cNvSpPr txBox="1"/>
          <p:nvPr/>
        </p:nvSpPr>
        <p:spPr>
          <a:xfrm>
            <a:off x="6822334" y="2956977"/>
            <a:ext cx="318654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dirty="0" smtClean="0"/>
              <a:t>Doorverwijzing naar B.E.U.</a:t>
            </a:r>
            <a:endParaRPr lang="nl-BE" dirty="0"/>
          </a:p>
        </p:txBody>
      </p:sp>
      <p:sp>
        <p:nvSpPr>
          <p:cNvPr id="9" name="Tekstvak 8"/>
          <p:cNvSpPr txBox="1"/>
          <p:nvPr/>
        </p:nvSpPr>
        <p:spPr>
          <a:xfrm>
            <a:off x="6881899" y="3911516"/>
            <a:ext cx="3343769"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smtClean="0"/>
              <a:t>Gesprek directie/leerlingbegeleiding (of </a:t>
            </a:r>
            <a:r>
              <a:rPr lang="nl-BE" dirty="0" err="1" smtClean="0"/>
              <a:t>ortho</a:t>
            </a:r>
            <a:r>
              <a:rPr lang="nl-BE" dirty="0" smtClean="0"/>
              <a:t>)/ B.E.U. leerkracht</a:t>
            </a:r>
            <a:endParaRPr lang="nl-BE" dirty="0"/>
          </a:p>
        </p:txBody>
      </p:sp>
      <p:cxnSp>
        <p:nvCxnSpPr>
          <p:cNvPr id="11" name="Rechte verbindingslijn met pijl 10"/>
          <p:cNvCxnSpPr/>
          <p:nvPr/>
        </p:nvCxnSpPr>
        <p:spPr>
          <a:xfrm>
            <a:off x="5798634" y="1326995"/>
            <a:ext cx="0" cy="390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H="1">
            <a:off x="4238046" y="2352907"/>
            <a:ext cx="490071" cy="356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a:off x="6991815" y="2286602"/>
            <a:ext cx="412595" cy="485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a:off x="8415607" y="3359604"/>
            <a:ext cx="0" cy="487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Afbeelding 1" descr="logo enk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842412" y="-454818"/>
            <a:ext cx="473075"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704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0079" y="2023236"/>
            <a:ext cx="4734809" cy="2820908"/>
          </a:xfrm>
        </p:spPr>
        <p:txBody>
          <a:bodyPr>
            <a:normAutofit/>
          </a:bodyPr>
          <a:lstStyle/>
          <a:p>
            <a:pPr algn="ctr"/>
            <a:r>
              <a:rPr lang="nl-BE" sz="4000" dirty="0" err="1" smtClean="0">
                <a:solidFill>
                  <a:srgbClr val="FFFFFF"/>
                </a:solidFill>
              </a:rPr>
              <a:t>Wat</a:t>
            </a:r>
            <a:r>
              <a:rPr lang="nl-BE" sz="4000" dirty="0" err="1" smtClean="0"/>
              <a:t>Standaardproces</a:t>
            </a:r>
            <a:r>
              <a:rPr lang="nl-BE" sz="4000" dirty="0" smtClean="0"/>
              <a:t/>
            </a:r>
            <a:br>
              <a:rPr lang="nl-BE" sz="4000" dirty="0" smtClean="0"/>
            </a:br>
            <a:r>
              <a:rPr lang="nl-BE" sz="4000" dirty="0" smtClean="0"/>
              <a:t>	B.E.U.</a:t>
            </a:r>
            <a:r>
              <a:rPr lang="nl-BE" sz="4000" dirty="0" smtClean="0">
                <a:solidFill>
                  <a:srgbClr val="FFFFFF"/>
                </a:solidFill>
              </a:rPr>
              <a:t> in </a:t>
            </a:r>
            <a:r>
              <a:rPr lang="nl-BE" sz="4000" dirty="0">
                <a:solidFill>
                  <a:srgbClr val="FFFFFF"/>
                </a:solidFill>
              </a:rPr>
              <a:t>het programma?</a:t>
            </a:r>
          </a:p>
        </p:txBody>
      </p:sp>
      <p:graphicFrame>
        <p:nvGraphicFramePr>
          <p:cNvPr id="5" name="Tijdelijke aanduiding voor inhoud 4"/>
          <p:cNvGraphicFramePr>
            <a:graphicFrameLocks noGrp="1"/>
          </p:cNvGraphicFramePr>
          <p:nvPr>
            <p:ph idx="1"/>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Afbeelding 1" descr="logo enk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575017" y="-456407"/>
            <a:ext cx="473075"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40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logo enk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575017" y="-456407"/>
            <a:ext cx="473075" cy="17065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nl-BE" dirty="0" smtClean="0"/>
              <a:t>Wat indien het moeilijk loopt?</a:t>
            </a:r>
            <a:endParaRPr lang="nl-BE" dirty="0"/>
          </a:p>
        </p:txBody>
      </p:sp>
      <p:sp>
        <p:nvSpPr>
          <p:cNvPr id="5" name="Tekstvak 4"/>
          <p:cNvSpPr txBox="1"/>
          <p:nvPr/>
        </p:nvSpPr>
        <p:spPr>
          <a:xfrm>
            <a:off x="1148577" y="1551451"/>
            <a:ext cx="202952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smtClean="0"/>
              <a:t>Gesprek B.E.U. leerkracht </a:t>
            </a:r>
            <a:endParaRPr lang="nl-BE" dirty="0"/>
          </a:p>
        </p:txBody>
      </p:sp>
      <p:sp>
        <p:nvSpPr>
          <p:cNvPr id="6" name="Tekstvak 5"/>
          <p:cNvSpPr txBox="1"/>
          <p:nvPr/>
        </p:nvSpPr>
        <p:spPr>
          <a:xfrm>
            <a:off x="1148577" y="2507116"/>
            <a:ext cx="205998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nl-BE" dirty="0" smtClean="0"/>
              <a:t>Kans op verbetering</a:t>
            </a:r>
            <a:endParaRPr lang="nl-BE" dirty="0"/>
          </a:p>
        </p:txBody>
      </p:sp>
      <p:sp>
        <p:nvSpPr>
          <p:cNvPr id="8" name="Tekstvak 7"/>
          <p:cNvSpPr txBox="1"/>
          <p:nvPr/>
        </p:nvSpPr>
        <p:spPr>
          <a:xfrm>
            <a:off x="1148577" y="3232343"/>
            <a:ext cx="2297151"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smtClean="0"/>
              <a:t>Gesprek B.E.U. leerkracht en leerlingbegeleiding</a:t>
            </a:r>
            <a:endParaRPr lang="nl-BE" dirty="0"/>
          </a:p>
        </p:txBody>
      </p:sp>
      <p:sp>
        <p:nvSpPr>
          <p:cNvPr id="9" name="Tekstvak 8"/>
          <p:cNvSpPr txBox="1"/>
          <p:nvPr/>
        </p:nvSpPr>
        <p:spPr>
          <a:xfrm>
            <a:off x="1148577" y="4511002"/>
            <a:ext cx="205998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nl-BE" dirty="0" smtClean="0"/>
              <a:t>Kans op verbetering</a:t>
            </a:r>
            <a:endParaRPr lang="nl-BE" dirty="0"/>
          </a:p>
        </p:txBody>
      </p:sp>
      <p:sp>
        <p:nvSpPr>
          <p:cNvPr id="10" name="Tekstvak 9"/>
          <p:cNvSpPr txBox="1"/>
          <p:nvPr/>
        </p:nvSpPr>
        <p:spPr>
          <a:xfrm>
            <a:off x="1148577" y="5697328"/>
            <a:ext cx="2297151"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smtClean="0"/>
              <a:t>Terugval naar vorige stap in B.E.U. : voltijds B.E.U.</a:t>
            </a:r>
            <a:endParaRPr lang="nl-BE" dirty="0"/>
          </a:p>
        </p:txBody>
      </p:sp>
      <p:sp>
        <p:nvSpPr>
          <p:cNvPr id="11" name="Tekstvak 10"/>
          <p:cNvSpPr txBox="1"/>
          <p:nvPr/>
        </p:nvSpPr>
        <p:spPr>
          <a:xfrm>
            <a:off x="1148577" y="5140712"/>
            <a:ext cx="2297151" cy="37914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smtClean="0"/>
              <a:t>Preventieve schorsing</a:t>
            </a:r>
            <a:endParaRPr lang="nl-BE" dirty="0"/>
          </a:p>
        </p:txBody>
      </p:sp>
      <p:sp>
        <p:nvSpPr>
          <p:cNvPr id="12" name="Tekstvak 11"/>
          <p:cNvSpPr txBox="1"/>
          <p:nvPr/>
        </p:nvSpPr>
        <p:spPr>
          <a:xfrm>
            <a:off x="4221666" y="1551451"/>
            <a:ext cx="202952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smtClean="0"/>
              <a:t>Gesprek B.E.U. leerkracht </a:t>
            </a:r>
            <a:endParaRPr lang="nl-BE" dirty="0"/>
          </a:p>
        </p:txBody>
      </p:sp>
      <p:sp>
        <p:nvSpPr>
          <p:cNvPr id="13" name="Tekstvak 12"/>
          <p:cNvSpPr txBox="1"/>
          <p:nvPr/>
        </p:nvSpPr>
        <p:spPr>
          <a:xfrm>
            <a:off x="4206433" y="2507116"/>
            <a:ext cx="205998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nl-BE" dirty="0" smtClean="0"/>
              <a:t>Kans op verbetering</a:t>
            </a:r>
            <a:endParaRPr lang="nl-BE" dirty="0"/>
          </a:p>
        </p:txBody>
      </p:sp>
      <p:sp>
        <p:nvSpPr>
          <p:cNvPr id="15" name="Tekstvak 14"/>
          <p:cNvSpPr txBox="1"/>
          <p:nvPr/>
        </p:nvSpPr>
        <p:spPr>
          <a:xfrm>
            <a:off x="4206433" y="3237631"/>
            <a:ext cx="2297151"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smtClean="0"/>
              <a:t>Gesprek B.E.U. leerkracht en leerlingbegeleiding</a:t>
            </a:r>
            <a:endParaRPr lang="nl-BE" dirty="0"/>
          </a:p>
        </p:txBody>
      </p:sp>
      <p:sp>
        <p:nvSpPr>
          <p:cNvPr id="16" name="Tekstvak 15"/>
          <p:cNvSpPr txBox="1"/>
          <p:nvPr/>
        </p:nvSpPr>
        <p:spPr>
          <a:xfrm>
            <a:off x="4191200" y="4522144"/>
            <a:ext cx="205998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nl-BE" dirty="0" smtClean="0"/>
              <a:t>Kans op verbetering</a:t>
            </a:r>
            <a:endParaRPr lang="nl-BE" dirty="0"/>
          </a:p>
        </p:txBody>
      </p:sp>
      <p:sp>
        <p:nvSpPr>
          <p:cNvPr id="17" name="Tekstvak 16"/>
          <p:cNvSpPr txBox="1"/>
          <p:nvPr/>
        </p:nvSpPr>
        <p:spPr>
          <a:xfrm>
            <a:off x="4191200" y="5140712"/>
            <a:ext cx="2297151" cy="37914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smtClean="0"/>
              <a:t>Schorsing (bewarend)</a:t>
            </a:r>
            <a:endParaRPr lang="nl-BE" dirty="0"/>
          </a:p>
        </p:txBody>
      </p:sp>
      <p:sp>
        <p:nvSpPr>
          <p:cNvPr id="18" name="Tekstvak 17"/>
          <p:cNvSpPr txBox="1"/>
          <p:nvPr/>
        </p:nvSpPr>
        <p:spPr>
          <a:xfrm>
            <a:off x="4191199" y="5806657"/>
            <a:ext cx="2297151"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smtClean="0"/>
              <a:t>Terugval naar vorige stap in B.E.U. : voltijds B.E.U.</a:t>
            </a:r>
            <a:endParaRPr lang="nl-BE" dirty="0"/>
          </a:p>
        </p:txBody>
      </p:sp>
      <p:sp>
        <p:nvSpPr>
          <p:cNvPr id="19" name="Tekstvak 18"/>
          <p:cNvSpPr txBox="1"/>
          <p:nvPr/>
        </p:nvSpPr>
        <p:spPr>
          <a:xfrm>
            <a:off x="7518710" y="1551451"/>
            <a:ext cx="202952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smtClean="0"/>
              <a:t>Gesprek B.E.U. leerkracht </a:t>
            </a:r>
            <a:endParaRPr lang="nl-BE" dirty="0"/>
          </a:p>
        </p:txBody>
      </p:sp>
      <p:sp>
        <p:nvSpPr>
          <p:cNvPr id="20" name="Tekstvak 19"/>
          <p:cNvSpPr txBox="1"/>
          <p:nvPr/>
        </p:nvSpPr>
        <p:spPr>
          <a:xfrm>
            <a:off x="7518709" y="2507116"/>
            <a:ext cx="229715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smtClean="0"/>
              <a:t>Kans op verbetering</a:t>
            </a:r>
            <a:endParaRPr lang="nl-BE" dirty="0"/>
          </a:p>
        </p:txBody>
      </p:sp>
      <p:sp>
        <p:nvSpPr>
          <p:cNvPr id="21" name="Tekstvak 20"/>
          <p:cNvSpPr txBox="1"/>
          <p:nvPr/>
        </p:nvSpPr>
        <p:spPr>
          <a:xfrm>
            <a:off x="7518710" y="3287007"/>
            <a:ext cx="2297151"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smtClean="0"/>
              <a:t>Gesprek B.E.U. leerkracht en leerlingbegeleiding</a:t>
            </a:r>
            <a:endParaRPr lang="nl-BE" dirty="0"/>
          </a:p>
        </p:txBody>
      </p:sp>
      <p:sp>
        <p:nvSpPr>
          <p:cNvPr id="22" name="Tekstvak 21"/>
          <p:cNvSpPr txBox="1"/>
          <p:nvPr/>
        </p:nvSpPr>
        <p:spPr>
          <a:xfrm>
            <a:off x="7518710" y="4565100"/>
            <a:ext cx="205998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nl-BE" dirty="0" smtClean="0"/>
              <a:t>Kans op verbetering</a:t>
            </a:r>
            <a:endParaRPr lang="nl-BE" dirty="0"/>
          </a:p>
        </p:txBody>
      </p:sp>
      <p:sp>
        <p:nvSpPr>
          <p:cNvPr id="24" name="Tekstvak 23"/>
          <p:cNvSpPr txBox="1"/>
          <p:nvPr/>
        </p:nvSpPr>
        <p:spPr>
          <a:xfrm>
            <a:off x="7518710" y="5341434"/>
            <a:ext cx="229715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smtClean="0"/>
              <a:t>Definitieve uitsluiting van de school</a:t>
            </a:r>
            <a:endParaRPr lang="nl-BE" dirty="0"/>
          </a:p>
        </p:txBody>
      </p:sp>
      <p:cxnSp>
        <p:nvCxnSpPr>
          <p:cNvPr id="26" name="Rechte verbindingslijn met pijl 25"/>
          <p:cNvCxnSpPr/>
          <p:nvPr/>
        </p:nvCxnSpPr>
        <p:spPr>
          <a:xfrm>
            <a:off x="2062976" y="2286000"/>
            <a:ext cx="0" cy="22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p:cNvCxnSpPr/>
          <p:nvPr/>
        </p:nvCxnSpPr>
        <p:spPr>
          <a:xfrm>
            <a:off x="2062976" y="2932331"/>
            <a:ext cx="0" cy="22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p:nvPr/>
        </p:nvCxnSpPr>
        <p:spPr>
          <a:xfrm>
            <a:off x="2062976" y="4210337"/>
            <a:ext cx="0" cy="22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p:cNvCxnSpPr/>
          <p:nvPr/>
        </p:nvCxnSpPr>
        <p:spPr>
          <a:xfrm>
            <a:off x="2059259" y="4919596"/>
            <a:ext cx="0" cy="22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p:cNvCxnSpPr/>
          <p:nvPr/>
        </p:nvCxnSpPr>
        <p:spPr>
          <a:xfrm>
            <a:off x="2059259" y="5519854"/>
            <a:ext cx="0" cy="22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p:nvPr/>
        </p:nvCxnSpPr>
        <p:spPr>
          <a:xfrm>
            <a:off x="5092391" y="2197782"/>
            <a:ext cx="0" cy="22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p:cNvCxnSpPr/>
          <p:nvPr/>
        </p:nvCxnSpPr>
        <p:spPr>
          <a:xfrm>
            <a:off x="5092391" y="2927660"/>
            <a:ext cx="0" cy="22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p:nvPr/>
        </p:nvCxnSpPr>
        <p:spPr>
          <a:xfrm>
            <a:off x="5092391" y="4210337"/>
            <a:ext cx="0" cy="22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p:cNvCxnSpPr/>
          <p:nvPr/>
        </p:nvCxnSpPr>
        <p:spPr>
          <a:xfrm>
            <a:off x="5099826" y="4903774"/>
            <a:ext cx="0" cy="22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p:cNvCxnSpPr/>
          <p:nvPr/>
        </p:nvCxnSpPr>
        <p:spPr>
          <a:xfrm>
            <a:off x="5099826" y="5554041"/>
            <a:ext cx="0" cy="22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p:nvPr/>
        </p:nvCxnSpPr>
        <p:spPr>
          <a:xfrm>
            <a:off x="8393152" y="2215413"/>
            <a:ext cx="0" cy="22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p:cNvCxnSpPr/>
          <p:nvPr/>
        </p:nvCxnSpPr>
        <p:spPr>
          <a:xfrm>
            <a:off x="8393152" y="2927660"/>
            <a:ext cx="0" cy="22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p:cNvCxnSpPr/>
          <p:nvPr/>
        </p:nvCxnSpPr>
        <p:spPr>
          <a:xfrm>
            <a:off x="8393152" y="4289886"/>
            <a:ext cx="0" cy="22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p:cNvCxnSpPr/>
          <p:nvPr/>
        </p:nvCxnSpPr>
        <p:spPr>
          <a:xfrm>
            <a:off x="8393152" y="5009661"/>
            <a:ext cx="0" cy="22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p:cNvCxnSpPr/>
          <p:nvPr/>
        </p:nvCxnSpPr>
        <p:spPr>
          <a:xfrm flipV="1">
            <a:off x="3546088" y="1929161"/>
            <a:ext cx="645111" cy="4293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Rechte verbindingslijn met pijl 45"/>
          <p:cNvCxnSpPr/>
          <p:nvPr/>
        </p:nvCxnSpPr>
        <p:spPr>
          <a:xfrm flipV="1">
            <a:off x="6634976" y="1884556"/>
            <a:ext cx="851243" cy="4337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635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Wat indien het moeilijk loopt?</a:t>
            </a:r>
            <a:endParaRPr lang="nl-BE" dirty="0"/>
          </a:p>
        </p:txBody>
      </p:sp>
      <p:sp>
        <p:nvSpPr>
          <p:cNvPr id="3" name="Tekstvak 2"/>
          <p:cNvSpPr txBox="1"/>
          <p:nvPr/>
        </p:nvSpPr>
        <p:spPr>
          <a:xfrm>
            <a:off x="1003610" y="1918010"/>
            <a:ext cx="10236819" cy="1200329"/>
          </a:xfrm>
          <a:prstGeom prst="rect">
            <a:avLst/>
          </a:prstGeom>
          <a:noFill/>
        </p:spPr>
        <p:txBody>
          <a:bodyPr wrap="square" rtlCol="0">
            <a:spAutoFit/>
          </a:bodyPr>
          <a:lstStyle/>
          <a:p>
            <a:r>
              <a:rPr lang="nl-BE" dirty="0" smtClean="0"/>
              <a:t>Bij ernstige fysieke agressie, overschrijding van de fysieke integriteit, wanneer de fysieke veiligheid van anderen niet kan worden gewaarborgd: kan de leerling ten allen tijde in de tuchtprocedure komen. Dit in overleg met de klassenraad, B.E.U. leerkracht en leerlingbegeleiding </a:t>
            </a:r>
            <a:r>
              <a:rPr lang="nl-BE" dirty="0" smtClean="0">
                <a:sym typeface="Wingdings" panose="05000000000000000000" pitchFamily="2" charset="2"/>
              </a:rPr>
              <a:t> begeleiding feitenmatrix geel/rood = leerlingbegeleiding heeft het mandaat, </a:t>
            </a:r>
            <a:endParaRPr lang="nl-BE" dirty="0"/>
          </a:p>
        </p:txBody>
      </p:sp>
      <p:pic>
        <p:nvPicPr>
          <p:cNvPr id="4" name="Afbeelding 3" descr="logo enk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786890" y="-478941"/>
            <a:ext cx="473075"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593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Administratieve verwerking</a:t>
            </a:r>
            <a:endParaRPr lang="nl-BE" dirty="0"/>
          </a:p>
        </p:txBody>
      </p:sp>
      <p:sp>
        <p:nvSpPr>
          <p:cNvPr id="3" name="Tekstvak 2"/>
          <p:cNvSpPr txBox="1"/>
          <p:nvPr/>
        </p:nvSpPr>
        <p:spPr>
          <a:xfrm>
            <a:off x="959005" y="1784195"/>
            <a:ext cx="10515600" cy="2308324"/>
          </a:xfrm>
          <a:prstGeom prst="rect">
            <a:avLst/>
          </a:prstGeom>
          <a:noFill/>
        </p:spPr>
        <p:txBody>
          <a:bodyPr wrap="square" rtlCol="0">
            <a:spAutoFit/>
          </a:bodyPr>
          <a:lstStyle/>
          <a:p>
            <a:r>
              <a:rPr lang="nl-BE" dirty="0" smtClean="0"/>
              <a:t>Om transparant te kunnen werken willen we volgende documenten opmaken, alsook ter verantwoording van het individuele traject: </a:t>
            </a:r>
          </a:p>
          <a:p>
            <a:pPr marL="285750" indent="-285750">
              <a:buFontTx/>
              <a:buChar char="-"/>
            </a:pPr>
            <a:r>
              <a:rPr lang="nl-BE" dirty="0" smtClean="0"/>
              <a:t>Opmaak doelen + aanpak </a:t>
            </a:r>
          </a:p>
          <a:p>
            <a:pPr marL="285750" indent="-285750">
              <a:buFontTx/>
              <a:buChar char="-"/>
            </a:pPr>
            <a:r>
              <a:rPr lang="nl-BE" dirty="0" smtClean="0"/>
              <a:t>Toevoegen evaluatie na afloop van het B.E.U. project </a:t>
            </a:r>
          </a:p>
          <a:p>
            <a:pPr marL="285750" indent="-285750">
              <a:buFontTx/>
              <a:buChar char="-"/>
            </a:pPr>
            <a:r>
              <a:rPr lang="nl-BE" dirty="0" smtClean="0"/>
              <a:t>Opmaak beeldvorming en schets leerlingen na afloop B.E.U. project om daar mee verder te kunnen</a:t>
            </a:r>
          </a:p>
          <a:p>
            <a:pPr marL="285750" indent="-285750">
              <a:buFontTx/>
              <a:buChar char="-"/>
            </a:pPr>
            <a:endParaRPr lang="nl-BE" dirty="0"/>
          </a:p>
          <a:p>
            <a:r>
              <a:rPr lang="nl-BE" dirty="0" smtClean="0"/>
              <a:t>Coaching B.EU. - Leerkracht door </a:t>
            </a:r>
            <a:r>
              <a:rPr lang="nl-BE" dirty="0" err="1" smtClean="0"/>
              <a:t>ortho</a:t>
            </a:r>
            <a:r>
              <a:rPr lang="nl-BE" dirty="0" smtClean="0"/>
              <a:t> en tussentijdse bespreking B.EU. -  Leerkracht en </a:t>
            </a:r>
            <a:r>
              <a:rPr lang="nl-BE" dirty="0" err="1" smtClean="0"/>
              <a:t>ortho</a:t>
            </a:r>
            <a:r>
              <a:rPr lang="nl-BE" dirty="0" smtClean="0"/>
              <a:t>: resultaat kan worden terug gevonden in bovenstaande momenten.</a:t>
            </a:r>
            <a:endParaRPr lang="nl-BE" dirty="0"/>
          </a:p>
        </p:txBody>
      </p:sp>
      <p:pic>
        <p:nvPicPr>
          <p:cNvPr id="4" name="Afbeelding 3" descr="logo enk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798041" y="-488157"/>
            <a:ext cx="473075"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498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707B6-03B3-4B63-8D44-1C997EE2F524}"/>
              </a:ext>
            </a:extLst>
          </p:cNvPr>
          <p:cNvSpPr>
            <a:spLocks noGrp="1"/>
          </p:cNvSpPr>
          <p:nvPr>
            <p:ph type="title"/>
          </p:nvPr>
        </p:nvSpPr>
        <p:spPr/>
        <p:txBody>
          <a:bodyPr/>
          <a:lstStyle/>
          <a:p>
            <a:r>
              <a:rPr lang="nl-NL" dirty="0">
                <a:cs typeface="Calibri Light"/>
              </a:rPr>
              <a:t>B.E.U. situeert zich in een individueel traject</a:t>
            </a:r>
            <a:endParaRPr lang="nl-NL" dirty="0"/>
          </a:p>
        </p:txBody>
      </p:sp>
      <p:pic>
        <p:nvPicPr>
          <p:cNvPr id="4" name="Afbeelding 4" descr="Afbeelding met schermafbeelding&#10;&#10;Beschrijving is gegenereerd met zeer hoge betrouwbaarheid">
            <a:extLst>
              <a:ext uri="{FF2B5EF4-FFF2-40B4-BE49-F238E27FC236}">
                <a16:creationId xmlns:a16="http://schemas.microsoft.com/office/drawing/2014/main" id="{D0E8231F-6634-414C-99E7-F6C16C542773}"/>
              </a:ext>
            </a:extLst>
          </p:cNvPr>
          <p:cNvPicPr>
            <a:picLocks noGrp="1" noChangeAspect="1"/>
          </p:cNvPicPr>
          <p:nvPr>
            <p:ph idx="1"/>
          </p:nvPr>
        </p:nvPicPr>
        <p:blipFill rotWithShape="1">
          <a:blip r:embed="rId2"/>
          <a:srcRect l="21372" t="30693" r="36675" b="12541"/>
          <a:stretch/>
        </p:blipFill>
        <p:spPr>
          <a:xfrm>
            <a:off x="7991545" y="3967852"/>
            <a:ext cx="1390480" cy="1492414"/>
          </a:xfrm>
          <a:prstGeom prst="rect">
            <a:avLst/>
          </a:prstGeom>
        </p:spPr>
      </p:pic>
      <p:pic>
        <p:nvPicPr>
          <p:cNvPr id="6" name="Afbeelding 6" descr="Afbeelding met schermafbeelding&#10;&#10;Beschrijving is gegenereerd met zeer hoge betrouwbaarheid">
            <a:extLst>
              <a:ext uri="{FF2B5EF4-FFF2-40B4-BE49-F238E27FC236}">
                <a16:creationId xmlns:a16="http://schemas.microsoft.com/office/drawing/2014/main" id="{3852F1AF-570F-4CA9-BC0F-EE85FFE82F55}"/>
              </a:ext>
            </a:extLst>
          </p:cNvPr>
          <p:cNvPicPr>
            <a:picLocks noChangeAspect="1"/>
          </p:cNvPicPr>
          <p:nvPr/>
        </p:nvPicPr>
        <p:blipFill rotWithShape="1">
          <a:blip r:embed="rId3"/>
          <a:srcRect l="71347" t="11374" r="190" b="72512"/>
          <a:stretch/>
        </p:blipFill>
        <p:spPr>
          <a:xfrm>
            <a:off x="838200" y="1346191"/>
            <a:ext cx="4876825" cy="2234848"/>
          </a:xfrm>
          <a:prstGeom prst="rect">
            <a:avLst/>
          </a:prstGeom>
        </p:spPr>
      </p:pic>
      <p:pic>
        <p:nvPicPr>
          <p:cNvPr id="10" name="Afbeelding 10">
            <a:extLst>
              <a:ext uri="{FF2B5EF4-FFF2-40B4-BE49-F238E27FC236}">
                <a16:creationId xmlns:a16="http://schemas.microsoft.com/office/drawing/2014/main" id="{885F1143-B01F-4F71-8322-A39CE50936F8}"/>
              </a:ext>
            </a:extLst>
          </p:cNvPr>
          <p:cNvPicPr>
            <a:picLocks noChangeAspect="1"/>
          </p:cNvPicPr>
          <p:nvPr/>
        </p:nvPicPr>
        <p:blipFill>
          <a:blip r:embed="rId4"/>
          <a:stretch>
            <a:fillRect/>
          </a:stretch>
        </p:blipFill>
        <p:spPr>
          <a:xfrm>
            <a:off x="2092323" y="3476578"/>
            <a:ext cx="1828800" cy="2495550"/>
          </a:xfrm>
          <a:prstGeom prst="rect">
            <a:avLst/>
          </a:prstGeom>
        </p:spPr>
      </p:pic>
      <p:cxnSp>
        <p:nvCxnSpPr>
          <p:cNvPr id="12" name="Rechte verbindingslijn met pijl 11">
            <a:extLst>
              <a:ext uri="{FF2B5EF4-FFF2-40B4-BE49-F238E27FC236}">
                <a16:creationId xmlns:a16="http://schemas.microsoft.com/office/drawing/2014/main" id="{A0CA96F7-2127-4197-A074-A4FCE14069FE}"/>
              </a:ext>
            </a:extLst>
          </p:cNvPr>
          <p:cNvCxnSpPr/>
          <p:nvPr/>
        </p:nvCxnSpPr>
        <p:spPr>
          <a:xfrm>
            <a:off x="4753898" y="5233219"/>
            <a:ext cx="2905431" cy="17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02E93041-2801-48E7-87F0-536534DD1D48}"/>
              </a:ext>
            </a:extLst>
          </p:cNvPr>
          <p:cNvSpPr txBox="1"/>
          <p:nvPr/>
        </p:nvSpPr>
        <p:spPr>
          <a:xfrm>
            <a:off x="4756661" y="4473984"/>
            <a:ext cx="317336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cs typeface="Calibri"/>
              </a:rPr>
              <a:t>GWP - BB -PT - IT of IT en B.E.U.</a:t>
            </a:r>
          </a:p>
        </p:txBody>
      </p:sp>
      <p:sp>
        <p:nvSpPr>
          <p:cNvPr id="3" name="AutoShape 2" descr="Afbeeldingsresultaat voor provincie oost vlaander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4" descr="Afbeeldingsresultaat voor provincie oost vlaande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029" name="Afbeelding 1" descr="logo enk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0575017" y="-456407"/>
            <a:ext cx="473075"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817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ED22FBA-2F9D-4079-8891-2559A4C2B774}"/>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6000" dirty="0" err="1">
                <a:solidFill>
                  <a:srgbClr val="FFFFFF"/>
                </a:solidFill>
                <a:cs typeface="Calibri Light"/>
              </a:rPr>
              <a:t>Een</a:t>
            </a:r>
            <a:r>
              <a:rPr lang="en-US" sz="6000" dirty="0">
                <a:solidFill>
                  <a:srgbClr val="FFFFFF"/>
                </a:solidFill>
                <a:cs typeface="Calibri Light"/>
              </a:rPr>
              <a:t> </a:t>
            </a:r>
            <a:r>
              <a:rPr lang="en-US" sz="6000" dirty="0" err="1">
                <a:solidFill>
                  <a:srgbClr val="FFFFFF"/>
                </a:solidFill>
                <a:cs typeface="Calibri Light"/>
              </a:rPr>
              <a:t>veilige</a:t>
            </a:r>
            <a:r>
              <a:rPr lang="en-US" sz="6000" dirty="0">
                <a:solidFill>
                  <a:srgbClr val="FFFFFF"/>
                </a:solidFill>
                <a:cs typeface="Calibri Light"/>
              </a:rPr>
              <a:t> haven </a:t>
            </a:r>
            <a:r>
              <a:rPr lang="en-US" sz="6000" dirty="0" err="1">
                <a:solidFill>
                  <a:srgbClr val="FFFFFF"/>
                </a:solidFill>
                <a:cs typeface="Calibri Light"/>
              </a:rPr>
              <a:t>als</a:t>
            </a:r>
            <a:r>
              <a:rPr lang="en-US" sz="6000" dirty="0">
                <a:solidFill>
                  <a:srgbClr val="FFFFFF"/>
                </a:solidFill>
                <a:cs typeface="Calibri Light"/>
              </a:rPr>
              <a:t> </a:t>
            </a:r>
            <a:r>
              <a:rPr lang="en-US" sz="6000" dirty="0" err="1">
                <a:solidFill>
                  <a:srgbClr val="FFFFFF"/>
                </a:solidFill>
                <a:cs typeface="Calibri Light"/>
              </a:rPr>
              <a:t>antwoord</a:t>
            </a:r>
            <a:r>
              <a:rPr lang="en-US" sz="6000" dirty="0">
                <a:solidFill>
                  <a:srgbClr val="FFFFFF"/>
                </a:solidFill>
                <a:cs typeface="Calibri Light"/>
              </a:rPr>
              <a:t> op </a:t>
            </a:r>
            <a:r>
              <a:rPr lang="en-US" sz="6000" dirty="0" err="1">
                <a:solidFill>
                  <a:srgbClr val="FFFFFF"/>
                </a:solidFill>
                <a:cs typeface="Calibri Light"/>
              </a:rPr>
              <a:t>gedrag</a:t>
            </a:r>
            <a:endParaRPr lang="en-US" sz="6000" kern="1200" dirty="0" err="1">
              <a:solidFill>
                <a:srgbClr val="FFFFFF"/>
              </a:solidFill>
              <a:latin typeface="+mj-lt"/>
              <a:cs typeface="Calibri Light"/>
            </a:endParaRPr>
          </a:p>
        </p:txBody>
      </p:sp>
      <p:pic>
        <p:nvPicPr>
          <p:cNvPr id="5" name="Afbeelding 1" descr="logo enk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71449" y="-445256"/>
            <a:ext cx="473075"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683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9EB4586-2D1C-43F1-B64E-A468BDDB8025}"/>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a:solidFill>
                  <a:srgbClr val="FFFFFF"/>
                </a:solidFill>
                <a:latin typeface="+mj-lt"/>
                <a:ea typeface="+mj-ea"/>
                <a:cs typeface="+mj-cs"/>
              </a:rPr>
              <a:t>Waar staan we voor? </a:t>
            </a:r>
          </a:p>
        </p:txBody>
      </p:sp>
      <p:sp>
        <p:nvSpPr>
          <p:cNvPr id="3" name="Tekstvak 2">
            <a:extLst>
              <a:ext uri="{FF2B5EF4-FFF2-40B4-BE49-F238E27FC236}">
                <a16:creationId xmlns:a16="http://schemas.microsoft.com/office/drawing/2014/main" id="{9EC0EE4A-815F-4FB6-877A-DF580E15A9DA}"/>
              </a:ext>
            </a:extLst>
          </p:cNvPr>
          <p:cNvSpPr txBox="1"/>
          <p:nvPr/>
        </p:nvSpPr>
        <p:spPr>
          <a:xfrm>
            <a:off x="6090574" y="801866"/>
            <a:ext cx="5306084" cy="523063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sz="2400" dirty="0">
              <a:solidFill>
                <a:srgbClr val="000000"/>
              </a:solidFill>
            </a:endParaRPr>
          </a:p>
          <a:p>
            <a:pPr indent="-228600">
              <a:lnSpc>
                <a:spcPct val="90000"/>
              </a:lnSpc>
              <a:spcAft>
                <a:spcPts val="600"/>
              </a:spcAft>
              <a:buFont typeface="Arial" panose="020B0604020202020204" pitchFamily="34" charset="0"/>
              <a:buChar char="•"/>
            </a:pPr>
            <a:endParaRPr lang="en-US" sz="2400" dirty="0">
              <a:solidFill>
                <a:srgbClr val="000000"/>
              </a:solidFill>
            </a:endParaRPr>
          </a:p>
          <a:p>
            <a:pPr algn="ctr">
              <a:lnSpc>
                <a:spcPct val="90000"/>
              </a:lnSpc>
              <a:spcAft>
                <a:spcPts val="600"/>
              </a:spcAft>
            </a:pPr>
            <a:endParaRPr lang="en-US" sz="2400" dirty="0">
              <a:solidFill>
                <a:srgbClr val="000000"/>
              </a:solidFill>
              <a:cs typeface="Calibri"/>
            </a:endParaRPr>
          </a:p>
          <a:p>
            <a:pPr algn="ctr">
              <a:lnSpc>
                <a:spcPct val="90000"/>
              </a:lnSpc>
              <a:spcAft>
                <a:spcPts val="600"/>
              </a:spcAft>
            </a:pPr>
            <a:r>
              <a:rPr lang="en-US" sz="3600" dirty="0" smtClean="0">
                <a:solidFill>
                  <a:srgbClr val="000000"/>
                </a:solidFill>
              </a:rPr>
              <a:t>B.E.U. =  </a:t>
            </a:r>
            <a:r>
              <a:rPr lang="en-US" sz="3600" dirty="0" err="1" smtClean="0">
                <a:solidFill>
                  <a:srgbClr val="000000"/>
                </a:solidFill>
              </a:rPr>
              <a:t>creëren</a:t>
            </a:r>
            <a:r>
              <a:rPr lang="en-US" sz="3600" dirty="0" smtClean="0">
                <a:solidFill>
                  <a:srgbClr val="000000"/>
                </a:solidFill>
              </a:rPr>
              <a:t> van </a:t>
            </a:r>
            <a:r>
              <a:rPr lang="en-US" sz="3600" dirty="0" err="1" smtClean="0">
                <a:solidFill>
                  <a:srgbClr val="000000"/>
                </a:solidFill>
              </a:rPr>
              <a:t>kansen</a:t>
            </a:r>
            <a:r>
              <a:rPr lang="en-US" sz="3600" dirty="0" smtClean="0">
                <a:solidFill>
                  <a:srgbClr val="000000"/>
                </a:solidFill>
              </a:rPr>
              <a:t> </a:t>
            </a:r>
            <a:endParaRPr lang="en-US" sz="3600" dirty="0">
              <a:solidFill>
                <a:srgbClr val="000000"/>
              </a:solidFill>
              <a:cs typeface="Calibri"/>
            </a:endParaRPr>
          </a:p>
        </p:txBody>
      </p:sp>
      <p:pic>
        <p:nvPicPr>
          <p:cNvPr id="7" name="Afbeelding 1" descr="logo enk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20344" y="-452348"/>
            <a:ext cx="473075"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359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FFFA32-D9F4-4AF9-A025-CD128AC85E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23A416-999C-4FA3-A853-0AE48404B5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08676"/>
            <a:ext cx="12192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id="{9338807D-FB66-4E3A-9CF0-786662C4AB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C3F675A8-A480-4303-B99A-EB97455165E4}"/>
              </a:ext>
            </a:extLst>
          </p:cNvPr>
          <p:cNvSpPr>
            <a:spLocks noGrp="1"/>
          </p:cNvSpPr>
          <p:nvPr>
            <p:ph type="title"/>
          </p:nvPr>
        </p:nvSpPr>
        <p:spPr>
          <a:xfrm>
            <a:off x="1179226" y="5105400"/>
            <a:ext cx="9833548" cy="1066802"/>
          </a:xfrm>
        </p:spPr>
        <p:txBody>
          <a:bodyPr>
            <a:normAutofit/>
          </a:bodyPr>
          <a:lstStyle/>
          <a:p>
            <a:endParaRPr lang="nl-NL" sz="4000" dirty="0">
              <a:solidFill>
                <a:srgbClr val="3F3F3F"/>
              </a:solidFill>
              <a:cs typeface="Calibri Light"/>
            </a:endParaRPr>
          </a:p>
        </p:txBody>
      </p:sp>
      <p:sp>
        <p:nvSpPr>
          <p:cNvPr id="3" name="Tijdelijke aanduiding voor inhoud 2">
            <a:extLst>
              <a:ext uri="{FF2B5EF4-FFF2-40B4-BE49-F238E27FC236}">
                <a16:creationId xmlns:a16="http://schemas.microsoft.com/office/drawing/2014/main" id="{878B18AE-F457-464E-BE55-57FF35080052}"/>
              </a:ext>
            </a:extLst>
          </p:cNvPr>
          <p:cNvSpPr>
            <a:spLocks noGrp="1"/>
          </p:cNvSpPr>
          <p:nvPr>
            <p:ph idx="1"/>
          </p:nvPr>
        </p:nvSpPr>
        <p:spPr>
          <a:xfrm>
            <a:off x="1179226" y="872046"/>
            <a:ext cx="9833548" cy="2945574"/>
          </a:xfrm>
        </p:spPr>
        <p:txBody>
          <a:bodyPr vert="horz" lIns="91440" tIns="45720" rIns="91440" bIns="45720" rtlCol="0" anchor="ctr">
            <a:normAutofit fontScale="70000" lnSpcReduction="20000"/>
          </a:bodyPr>
          <a:lstStyle/>
          <a:p>
            <a:pPr marL="0" indent="0">
              <a:buNone/>
            </a:pPr>
            <a:r>
              <a:rPr lang="nl-NL" sz="3600" dirty="0">
                <a:solidFill>
                  <a:srgbClr val="FFFFFF"/>
                </a:solidFill>
                <a:cs typeface="Calibri"/>
              </a:rPr>
              <a:t>Kernwaarden</a:t>
            </a:r>
            <a:r>
              <a:rPr lang="nl-NL" sz="2400" dirty="0">
                <a:solidFill>
                  <a:srgbClr val="FFFFFF"/>
                </a:solidFill>
                <a:cs typeface="Calibri"/>
              </a:rPr>
              <a:t> : </a:t>
            </a:r>
            <a:endParaRPr lang="nl-NL" dirty="0">
              <a:solidFill>
                <a:srgbClr val="FFFFFF"/>
              </a:solidFill>
              <a:cs typeface="Calibri"/>
            </a:endParaRPr>
          </a:p>
          <a:p>
            <a:r>
              <a:rPr lang="nl-NL" sz="2400" dirty="0">
                <a:solidFill>
                  <a:srgbClr val="FFFFFF"/>
                </a:solidFill>
                <a:cs typeface="Calibri"/>
              </a:rPr>
              <a:t>Veilige haven </a:t>
            </a:r>
            <a:r>
              <a:rPr lang="nl-NL" sz="2400" dirty="0" smtClean="0">
                <a:solidFill>
                  <a:srgbClr val="FFFFFF"/>
                </a:solidFill>
                <a:cs typeface="Calibri"/>
              </a:rPr>
              <a:t>: kinderen krijgen vertrouwen in de leerkracht, het goed voelen van de leerling</a:t>
            </a:r>
            <a:endParaRPr lang="nl-NL" dirty="0">
              <a:cs typeface="Calibri"/>
            </a:endParaRPr>
          </a:p>
          <a:p>
            <a:r>
              <a:rPr lang="nl-NL" sz="2400" dirty="0">
                <a:solidFill>
                  <a:srgbClr val="FFFFFF"/>
                </a:solidFill>
                <a:cs typeface="Calibri"/>
              </a:rPr>
              <a:t>Sensitieve </a:t>
            </a:r>
            <a:r>
              <a:rPr lang="nl-NL" sz="2400" dirty="0" smtClean="0">
                <a:solidFill>
                  <a:srgbClr val="FFFFFF"/>
                </a:solidFill>
                <a:cs typeface="Calibri"/>
              </a:rPr>
              <a:t>responsiviteit: de leerkracht geeft structuur en geborgenheid waar nodig afgestemd op de  individualiteit van de leerling </a:t>
            </a:r>
            <a:endParaRPr lang="nl-NL" sz="2400" dirty="0">
              <a:solidFill>
                <a:srgbClr val="FFFFFF"/>
              </a:solidFill>
              <a:cs typeface="Calibri"/>
            </a:endParaRPr>
          </a:p>
          <a:p>
            <a:r>
              <a:rPr lang="nl-NL" sz="2400" dirty="0" err="1" smtClean="0">
                <a:solidFill>
                  <a:srgbClr val="FFFFFF"/>
                </a:solidFill>
                <a:cs typeface="Calibri"/>
              </a:rPr>
              <a:t>Containment</a:t>
            </a:r>
            <a:r>
              <a:rPr lang="nl-NL" sz="2400" dirty="0" smtClean="0">
                <a:solidFill>
                  <a:srgbClr val="FFFFFF"/>
                </a:solidFill>
                <a:cs typeface="Calibri"/>
              </a:rPr>
              <a:t>: de leerkracht houdt rekening met de belevingswereld van de leerling</a:t>
            </a:r>
            <a:endParaRPr lang="nl-NL" sz="2400" dirty="0">
              <a:solidFill>
                <a:srgbClr val="FFFFFF"/>
              </a:solidFill>
              <a:cs typeface="Calibri"/>
            </a:endParaRPr>
          </a:p>
          <a:p>
            <a:r>
              <a:rPr lang="nl-NL" sz="2400" dirty="0">
                <a:solidFill>
                  <a:srgbClr val="FFFFFF"/>
                </a:solidFill>
                <a:cs typeface="Calibri"/>
              </a:rPr>
              <a:t>Verbinding </a:t>
            </a:r>
            <a:r>
              <a:rPr lang="nl-NL" sz="2400" dirty="0" smtClean="0">
                <a:solidFill>
                  <a:srgbClr val="FFFFFF"/>
                </a:solidFill>
                <a:cs typeface="Calibri"/>
              </a:rPr>
              <a:t>: de leerkracht </a:t>
            </a:r>
            <a:r>
              <a:rPr lang="nl-NL" sz="2400" dirty="0" smtClean="0">
                <a:solidFill>
                  <a:srgbClr val="FFFFFF"/>
                </a:solidFill>
                <a:cs typeface="Calibri"/>
              </a:rPr>
              <a:t>is verantwoordelijk voor het behoud van de verbinding, niet de leerling</a:t>
            </a:r>
            <a:endParaRPr lang="nl-NL" sz="2400" dirty="0">
              <a:solidFill>
                <a:srgbClr val="FFFFFF"/>
              </a:solidFill>
              <a:cs typeface="Calibri"/>
            </a:endParaRPr>
          </a:p>
          <a:p>
            <a:r>
              <a:rPr lang="nl-NL" sz="2400" dirty="0">
                <a:solidFill>
                  <a:srgbClr val="FFFFFF"/>
                </a:solidFill>
                <a:cs typeface="Calibri"/>
              </a:rPr>
              <a:t>Houvast </a:t>
            </a:r>
            <a:r>
              <a:rPr lang="nl-NL" sz="2400" dirty="0" smtClean="0">
                <a:solidFill>
                  <a:srgbClr val="FFFFFF"/>
                </a:solidFill>
                <a:cs typeface="Calibri"/>
              </a:rPr>
              <a:t>: de leerkracht blijft altijd consequent in zijn/haar gedrag</a:t>
            </a:r>
            <a:endParaRPr lang="nl-NL" sz="2400" dirty="0">
              <a:solidFill>
                <a:srgbClr val="FFFFFF"/>
              </a:solidFill>
              <a:cs typeface="Calibri"/>
            </a:endParaRPr>
          </a:p>
          <a:p>
            <a:r>
              <a:rPr lang="nl-NL" sz="2400" dirty="0">
                <a:solidFill>
                  <a:srgbClr val="FFFFFF"/>
                </a:solidFill>
                <a:cs typeface="Calibri"/>
              </a:rPr>
              <a:t>Socio-emotionele </a:t>
            </a:r>
            <a:r>
              <a:rPr lang="nl-NL" sz="2400" dirty="0" smtClean="0">
                <a:solidFill>
                  <a:srgbClr val="FFFFFF"/>
                </a:solidFill>
                <a:cs typeface="Calibri"/>
              </a:rPr>
              <a:t>ontwikkeling: nabijheid en structuur wordt geboden op basis van de socio-emotionele mogelijkheden van de leerling</a:t>
            </a:r>
            <a:endParaRPr lang="nl-NL" sz="2400" dirty="0">
              <a:solidFill>
                <a:srgbClr val="FFFFFF"/>
              </a:solidFill>
              <a:cs typeface="Calibri"/>
            </a:endParaRPr>
          </a:p>
        </p:txBody>
      </p:sp>
      <p:pic>
        <p:nvPicPr>
          <p:cNvPr id="9" name="Afbeelding 1" descr="logo enk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987612" y="-430497"/>
            <a:ext cx="473075"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7681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53641"/>
            <a:ext cx="3669161" cy="2760098"/>
          </a:xfrm>
        </p:spPr>
        <p:txBody>
          <a:bodyPr>
            <a:normAutofit/>
          </a:bodyPr>
          <a:lstStyle/>
          <a:p>
            <a:r>
              <a:rPr lang="nl-BE" dirty="0">
                <a:solidFill>
                  <a:srgbClr val="FFFFFF"/>
                </a:solidFill>
              </a:rPr>
              <a:t> 1 doelstelling</a:t>
            </a:r>
          </a:p>
        </p:txBody>
      </p:sp>
      <p:sp>
        <p:nvSpPr>
          <p:cNvPr id="3" name="Tijdelijke aanduiding voor inhoud 2"/>
          <p:cNvSpPr>
            <a:spLocks noGrp="1"/>
          </p:cNvSpPr>
          <p:nvPr>
            <p:ph idx="1"/>
          </p:nvPr>
        </p:nvSpPr>
        <p:spPr>
          <a:xfrm>
            <a:off x="6090574" y="801866"/>
            <a:ext cx="5306084" cy="5230634"/>
          </a:xfrm>
        </p:spPr>
        <p:txBody>
          <a:bodyPr vert="horz" lIns="91440" tIns="45720" rIns="91440" bIns="45720" rtlCol="0" anchor="ctr">
            <a:normAutofit/>
          </a:bodyPr>
          <a:lstStyle/>
          <a:p>
            <a:endParaRPr lang="nl-BE" sz="2400" dirty="0">
              <a:solidFill>
                <a:srgbClr val="000000"/>
              </a:solidFill>
            </a:endParaRPr>
          </a:p>
          <a:p>
            <a:endParaRPr lang="nl-BE" sz="2400" dirty="0">
              <a:solidFill>
                <a:srgbClr val="000000"/>
              </a:solidFill>
            </a:endParaRPr>
          </a:p>
          <a:p>
            <a:endParaRPr lang="nl-BE" sz="2400" dirty="0">
              <a:solidFill>
                <a:srgbClr val="000000"/>
              </a:solidFill>
            </a:endParaRPr>
          </a:p>
          <a:p>
            <a:r>
              <a:rPr lang="nl-BE" sz="2400" dirty="0">
                <a:solidFill>
                  <a:srgbClr val="000000"/>
                </a:solidFill>
              </a:rPr>
              <a:t>Doelstelling:  preventief inzetten op verbinding en welbevinden, Afstappen van het geboden groepswerkplan, kleine stappen kunnen zetten om te kunnen </a:t>
            </a:r>
            <a:r>
              <a:rPr lang="nl-BE" sz="2400" dirty="0" err="1" smtClean="0">
                <a:solidFill>
                  <a:srgbClr val="000000"/>
                </a:solidFill>
              </a:rPr>
              <a:t>herintegreren</a:t>
            </a:r>
            <a:r>
              <a:rPr lang="nl-BE" sz="2400" dirty="0" smtClean="0">
                <a:solidFill>
                  <a:srgbClr val="000000"/>
                </a:solidFill>
              </a:rPr>
              <a:t> </a:t>
            </a:r>
            <a:r>
              <a:rPr lang="nl-BE" sz="2400" dirty="0">
                <a:solidFill>
                  <a:srgbClr val="000000"/>
                </a:solidFill>
              </a:rPr>
              <a:t>in een voltijds klasprogramma met de nodige vaardigheden, ontwikkeld vanuit de leerling </a:t>
            </a:r>
            <a:r>
              <a:rPr lang="nl-BE" sz="2400" dirty="0" smtClean="0">
                <a:solidFill>
                  <a:srgbClr val="000000"/>
                </a:solidFill>
              </a:rPr>
              <a:t>zelf. </a:t>
            </a:r>
            <a:r>
              <a:rPr lang="nl-BE" sz="2400" dirty="0" smtClean="0">
                <a:solidFill>
                  <a:srgbClr val="000000"/>
                </a:solidFill>
              </a:rPr>
              <a:t>Dit door het ondersteunen van de leerling en de betrokken leerkrachten.</a:t>
            </a:r>
            <a:endParaRPr lang="nl-BE" sz="2400" dirty="0">
              <a:solidFill>
                <a:srgbClr val="000000"/>
              </a:solidFill>
            </a:endParaRPr>
          </a:p>
        </p:txBody>
      </p:sp>
      <p:pic>
        <p:nvPicPr>
          <p:cNvPr id="7" name="Afbeelding 1" descr="logo enk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86891" y="-452348"/>
            <a:ext cx="473075"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14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9D771B83-7C79-45E6-8627-4CF0A6DBDDC1}"/>
              </a:ext>
            </a:extLst>
          </p:cNvPr>
          <p:cNvSpPr>
            <a:spLocks noGrp="1"/>
          </p:cNvSpPr>
          <p:nvPr>
            <p:ph type="title"/>
          </p:nvPr>
        </p:nvSpPr>
        <p:spPr>
          <a:xfrm>
            <a:off x="6094105" y="802955"/>
            <a:ext cx="4977976" cy="1454051"/>
          </a:xfrm>
        </p:spPr>
        <p:txBody>
          <a:bodyPr>
            <a:normAutofit/>
          </a:bodyPr>
          <a:lstStyle/>
          <a:p>
            <a:r>
              <a:rPr lang="nl-NL">
                <a:solidFill>
                  <a:srgbClr val="000000"/>
                </a:solidFill>
                <a:cs typeface="Calibri Light"/>
              </a:rPr>
              <a:t>Wat geloven we?</a:t>
            </a:r>
            <a:endParaRPr lang="nl-NL">
              <a:solidFill>
                <a:srgbClr val="000000"/>
              </a:solidFill>
            </a:endParaRPr>
          </a:p>
        </p:txBody>
      </p:sp>
      <p:sp>
        <p:nvSpPr>
          <p:cNvPr id="21" name="Freeform 62">
            <a:extLst>
              <a:ext uri="{FF2B5EF4-FFF2-40B4-BE49-F238E27FC236}">
                <a16:creationId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Graphic 6">
            <a:extLst>
              <a:ext uri="{FF2B5EF4-FFF2-40B4-BE49-F238E27FC236}">
                <a16:creationId xmlns:a16="http://schemas.microsoft.com/office/drawing/2014/main" id="{D6C60E24-2691-46E1-9644-4C171A4834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a:extLst>
              <a:ext uri="{FF2B5EF4-FFF2-40B4-BE49-F238E27FC236}">
                <a16:creationId xmlns:a16="http://schemas.microsoft.com/office/drawing/2014/main" id="{5BA24BB3-012B-4267-85B4-D9C2E34ED405}"/>
              </a:ext>
            </a:extLst>
          </p:cNvPr>
          <p:cNvSpPr>
            <a:spLocks noGrp="1"/>
          </p:cNvSpPr>
          <p:nvPr>
            <p:ph idx="1"/>
          </p:nvPr>
        </p:nvSpPr>
        <p:spPr>
          <a:xfrm>
            <a:off x="6090574" y="2421682"/>
            <a:ext cx="4977578" cy="3639289"/>
          </a:xfrm>
        </p:spPr>
        <p:txBody>
          <a:bodyPr vert="horz" lIns="91440" tIns="45720" rIns="91440" bIns="45720" rtlCol="0" anchor="ctr">
            <a:normAutofit/>
          </a:bodyPr>
          <a:lstStyle/>
          <a:p>
            <a:r>
              <a:rPr lang="nl-NL" sz="2000" dirty="0">
                <a:solidFill>
                  <a:srgbClr val="000000"/>
                </a:solidFill>
                <a:cs typeface="Calibri"/>
              </a:rPr>
              <a:t>Iedere mens is goed en heeft de potentie om zichzelf te ontwikkelen en zichzelf en zijn gedrag te overstijgen. We willen in B.E.U. de draad op pikken waar deze soms gebroken is.  We geloven in verbinding en nieuwe verbindingsmogelijkheden, ook nadat alle verbinding is verbroken.</a:t>
            </a:r>
          </a:p>
          <a:p>
            <a:endParaRPr lang="nl-NL" sz="2000" dirty="0">
              <a:solidFill>
                <a:srgbClr val="000000"/>
              </a:solidFill>
              <a:cs typeface="Calibri"/>
            </a:endParaRPr>
          </a:p>
          <a:p>
            <a:r>
              <a:rPr lang="nl-NL" sz="2000" dirty="0">
                <a:solidFill>
                  <a:srgbClr val="000000"/>
                </a:solidFill>
                <a:cs typeface="Calibri"/>
              </a:rPr>
              <a:t>We geloven in de krachten van de leerling om zijn weg te vinden in de maatschappij, we geloven in de kracht van het schoolteam om de leerling hier toe te brengen.</a:t>
            </a:r>
          </a:p>
        </p:txBody>
      </p:sp>
      <p:pic>
        <p:nvPicPr>
          <p:cNvPr id="8" name="Afbeelding 1" descr="logo enk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0753437" y="-451540"/>
            <a:ext cx="473075"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912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 name="Rectangle 26">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8">
            <a:extLst>
              <a:ext uri="{FF2B5EF4-FFF2-40B4-BE49-F238E27FC236}">
                <a16:creationId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1179226" y="826680"/>
            <a:ext cx="9833548" cy="1325563"/>
          </a:xfrm>
        </p:spPr>
        <p:txBody>
          <a:bodyPr>
            <a:normAutofit/>
          </a:bodyPr>
          <a:lstStyle/>
          <a:p>
            <a:pPr algn="ctr"/>
            <a:r>
              <a:rPr lang="nl-BE" sz="4000">
                <a:solidFill>
                  <a:srgbClr val="FFFFFF"/>
                </a:solidFill>
              </a:rPr>
              <a:t>Noden van leerlingen , een complex verhaal</a:t>
            </a:r>
          </a:p>
        </p:txBody>
      </p:sp>
      <p:graphicFrame>
        <p:nvGraphicFramePr>
          <p:cNvPr id="5" name="Tijdelijke aanduiding voor inhoud 2">
            <a:extLst>
              <a:ext uri="{FF2B5EF4-FFF2-40B4-BE49-F238E27FC236}">
                <a16:creationId xmlns:a16="http://schemas.microsoft.com/office/drawing/2014/main" id="{92F5E7CD-47C4-4BEF-B835-DF191962E2FD}"/>
              </a:ext>
            </a:extLst>
          </p:cNvPr>
          <p:cNvGraphicFramePr>
            <a:graphicFrameLocks noGrp="1"/>
          </p:cNvGraphicFramePr>
          <p:nvPr>
            <p:ph idx="1"/>
            <p:extLst>
              <p:ext uri="{D42A27DB-BD31-4B8C-83A1-F6EECF244321}">
                <p14:modId xmlns:p14="http://schemas.microsoft.com/office/powerpoint/2010/main" val="3663846032"/>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1" descr="logo enk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10919142" y="-572686"/>
            <a:ext cx="473075"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9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4D51905-F6B2-4720-A42E-088107A34815}"/>
              </a:ext>
            </a:extLst>
          </p:cNvPr>
          <p:cNvSpPr>
            <a:spLocks noGrp="1"/>
          </p:cNvSpPr>
          <p:nvPr>
            <p:ph type="title"/>
          </p:nvPr>
        </p:nvSpPr>
        <p:spPr>
          <a:xfrm>
            <a:off x="6094105" y="802955"/>
            <a:ext cx="4977976" cy="1454051"/>
          </a:xfrm>
        </p:spPr>
        <p:txBody>
          <a:bodyPr>
            <a:normAutofit/>
          </a:bodyPr>
          <a:lstStyle/>
          <a:p>
            <a:r>
              <a:rPr lang="nl-NL" dirty="0">
                <a:solidFill>
                  <a:srgbClr val="000000"/>
                </a:solidFill>
                <a:cs typeface="Calibri Light"/>
              </a:rPr>
              <a:t>vaardigheden</a:t>
            </a:r>
            <a:endParaRPr lang="nl-NL" dirty="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FC9E1769-1A4D-4C22-A051-07F448E9A3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a:extLst>
              <a:ext uri="{FF2B5EF4-FFF2-40B4-BE49-F238E27FC236}">
                <a16:creationId xmlns:a16="http://schemas.microsoft.com/office/drawing/2014/main" id="{667E5B9C-A2AC-48B4-9C82-E6D40DA3AA55}"/>
              </a:ext>
            </a:extLst>
          </p:cNvPr>
          <p:cNvSpPr>
            <a:spLocks noGrp="1"/>
          </p:cNvSpPr>
          <p:nvPr>
            <p:ph idx="1"/>
          </p:nvPr>
        </p:nvSpPr>
        <p:spPr>
          <a:xfrm>
            <a:off x="6090574" y="2421682"/>
            <a:ext cx="4977578" cy="3639289"/>
          </a:xfrm>
        </p:spPr>
        <p:txBody>
          <a:bodyPr vert="horz" lIns="91440" tIns="45720" rIns="91440" bIns="45720" rtlCol="0" anchor="ctr">
            <a:normAutofit fontScale="92500"/>
          </a:bodyPr>
          <a:lstStyle/>
          <a:p>
            <a:pPr marL="0" indent="0">
              <a:buNone/>
            </a:pPr>
            <a:r>
              <a:rPr lang="nl-NL" sz="2000" dirty="0">
                <a:solidFill>
                  <a:srgbClr val="000000"/>
                </a:solidFill>
                <a:cs typeface="Calibri"/>
              </a:rPr>
              <a:t>Vaardigheden kunnen geput of benut worden vanuit: </a:t>
            </a:r>
            <a:endParaRPr lang="nl-NL" dirty="0">
              <a:solidFill>
                <a:srgbClr val="000000"/>
              </a:solidFill>
              <a:cs typeface="Calibri"/>
            </a:endParaRPr>
          </a:p>
          <a:p>
            <a:r>
              <a:rPr lang="nl-NL" sz="2000" dirty="0" smtClean="0">
                <a:solidFill>
                  <a:srgbClr val="000000"/>
                </a:solidFill>
                <a:cs typeface="Calibri"/>
              </a:rPr>
              <a:t>Leerkrachten praktijk en theorie</a:t>
            </a:r>
            <a:endParaRPr lang="nl-NL" dirty="0" smtClean="0">
              <a:cs typeface="Calibri"/>
            </a:endParaRPr>
          </a:p>
          <a:p>
            <a:r>
              <a:rPr lang="nl-NL" sz="2000" dirty="0" smtClean="0">
                <a:solidFill>
                  <a:srgbClr val="000000"/>
                </a:solidFill>
                <a:cs typeface="Calibri"/>
              </a:rPr>
              <a:t>Paramedisch team </a:t>
            </a:r>
          </a:p>
          <a:p>
            <a:r>
              <a:rPr lang="nl-NL" sz="2000" dirty="0" smtClean="0">
                <a:solidFill>
                  <a:srgbClr val="000000"/>
                </a:solidFill>
                <a:cs typeface="Calibri"/>
              </a:rPr>
              <a:t>Ondersteund vanuit het beleid</a:t>
            </a:r>
          </a:p>
          <a:p>
            <a:endParaRPr lang="nl-NL" sz="2000" dirty="0">
              <a:solidFill>
                <a:srgbClr val="000000"/>
              </a:solidFill>
              <a:cs typeface="Calibri"/>
            </a:endParaRPr>
          </a:p>
          <a:p>
            <a:pPr marL="0" indent="0">
              <a:buNone/>
            </a:pPr>
            <a:r>
              <a:rPr lang="nl-NL" sz="2000" dirty="0">
                <a:solidFill>
                  <a:srgbClr val="000000"/>
                </a:solidFill>
                <a:cs typeface="Calibri"/>
              </a:rPr>
              <a:t>De kracht zit hem in het gedragen worden door de leerlingen en het schoolteam.  </a:t>
            </a:r>
            <a:r>
              <a:rPr lang="nl-NL" sz="2000" dirty="0" smtClean="0">
                <a:solidFill>
                  <a:srgbClr val="000000"/>
                </a:solidFill>
                <a:cs typeface="Calibri"/>
              </a:rPr>
              <a:t>Als iedereen zijn verantwoordelijkheid opneemt in het maken van verbinding met leerlingen en met elkaar kunnen we er enkel in versterkt worden.</a:t>
            </a:r>
            <a:endParaRPr lang="nl-NL" sz="2000" dirty="0">
              <a:solidFill>
                <a:srgbClr val="000000"/>
              </a:solidFill>
              <a:cs typeface="Calibri"/>
            </a:endParaRPr>
          </a:p>
          <a:p>
            <a:endParaRPr lang="nl-NL" sz="2000" dirty="0">
              <a:solidFill>
                <a:srgbClr val="000000"/>
              </a:solidFill>
              <a:cs typeface="Calibri"/>
            </a:endParaRPr>
          </a:p>
          <a:p>
            <a:endParaRPr lang="nl-NL" sz="2000" dirty="0">
              <a:solidFill>
                <a:srgbClr val="000000"/>
              </a:solidFill>
              <a:cs typeface="Calibri"/>
            </a:endParaRPr>
          </a:p>
        </p:txBody>
      </p:sp>
      <p:pic>
        <p:nvPicPr>
          <p:cNvPr id="8" name="Afbeelding 1" descr="logo enk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0575017" y="-456407"/>
            <a:ext cx="473075"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621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0499AD7B-99D4-4755-8966-F7BA042690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a:extLst>
              <a:ext uri="{FF2B5EF4-FFF2-40B4-BE49-F238E27FC236}">
                <a16:creationId xmlns:a16="http://schemas.microsoft.com/office/drawing/2014/main" id="{1A06F89A-489D-4383-94C5-42F7FF2E9A6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23236"/>
            <a:ext cx="3659777" cy="2820908"/>
          </a:xfrm>
        </p:spPr>
        <p:txBody>
          <a:bodyPr>
            <a:normAutofit/>
          </a:bodyPr>
          <a:lstStyle/>
          <a:p>
            <a:r>
              <a:rPr lang="nl-BE" sz="4000" dirty="0">
                <a:solidFill>
                  <a:srgbClr val="FFFFFF"/>
                </a:solidFill>
              </a:rPr>
              <a:t>Wat gebeurt er in het programma?</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45440859"/>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1" descr="logo enk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10575017" y="-456407"/>
            <a:ext cx="473075"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44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434</TotalTime>
  <Words>407</Words>
  <Application>Microsoft Office PowerPoint</Application>
  <PresentationFormat>Breedbeeld</PresentationFormat>
  <Paragraphs>87</Paragraphs>
  <Slides>15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Calibri Light</vt:lpstr>
      <vt:lpstr>Wingdings</vt:lpstr>
      <vt:lpstr>Kantoorthema</vt:lpstr>
      <vt:lpstr>B.E.U.</vt:lpstr>
      <vt:lpstr>Een veilige haven als antwoord op gedrag</vt:lpstr>
      <vt:lpstr>Waar staan we voor? </vt:lpstr>
      <vt:lpstr>PowerPoint-presentatie</vt:lpstr>
      <vt:lpstr> 1 doelstelling</vt:lpstr>
      <vt:lpstr>Wat geloven we?</vt:lpstr>
      <vt:lpstr>Noden van leerlingen , een complex verhaal</vt:lpstr>
      <vt:lpstr>vaardigheden</vt:lpstr>
      <vt:lpstr>Wat gebeurt er in het programma?</vt:lpstr>
      <vt:lpstr>PowerPoint-presentatie</vt:lpstr>
      <vt:lpstr>WatStandaardproces  B.E.U. in het programma?</vt:lpstr>
      <vt:lpstr>Wat indien het moeilijk loopt?</vt:lpstr>
      <vt:lpstr>Wat indien het moeilijk loopt?</vt:lpstr>
      <vt:lpstr>Administratieve verwerking</vt:lpstr>
      <vt:lpstr>B.E.U. situeert zich in een individueel traject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B.E.U.</dc:title>
  <dc:creator>Jolien Roef</dc:creator>
  <cp:lastModifiedBy>Jolien Roef</cp:lastModifiedBy>
  <cp:revision>219</cp:revision>
  <cp:lastPrinted>2019-01-09T09:43:53Z</cp:lastPrinted>
  <dcterms:created xsi:type="dcterms:W3CDTF">2019-01-09T08:00:27Z</dcterms:created>
  <dcterms:modified xsi:type="dcterms:W3CDTF">2019-11-15T12:39:52Z</dcterms:modified>
</cp:coreProperties>
</file>