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0" r:id="rId3"/>
    <p:sldId id="259" r:id="rId4"/>
    <p:sldId id="261" r:id="rId5"/>
    <p:sldId id="263" r:id="rId6"/>
    <p:sldId id="262" r:id="rId7"/>
    <p:sldId id="264" r:id="rId8"/>
    <p:sldId id="265" r:id="rId9"/>
    <p:sldId id="266" r:id="rId10"/>
    <p:sldId id="267" r:id="rId11"/>
    <p:sldId id="268" r:id="rId12"/>
    <p:sldId id="257" r:id="rId13"/>
    <p:sldId id="258" r:id="rId14"/>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15"/>
  </p:normalViewPr>
  <p:slideViewPr>
    <p:cSldViewPr snapToGrid="0" snapToObjects="1">
      <p:cViewPr varScale="1">
        <p:scale>
          <a:sx n="95" d="100"/>
          <a:sy n="95" d="100"/>
        </p:scale>
        <p:origin x="68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558BE17E-7363-45B6-A2A7-5B864C26487F}"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D33D352-3945-467B-8F31-2F598C21FF58}">
      <dgm:prSet/>
      <dgm:spPr/>
      <dgm:t>
        <a:bodyPr/>
        <a:lstStyle/>
        <a:p>
          <a:r>
            <a:rPr lang="nl-BE" baseline="0"/>
            <a:t>Werken met graadsklassen in 2</a:t>
          </a:r>
          <a:r>
            <a:rPr lang="nl-BE" baseline="30000"/>
            <a:t>de</a:t>
          </a:r>
          <a:r>
            <a:rPr lang="nl-BE" baseline="0"/>
            <a:t> en 3de graad: werd in Heynsdaele reeds toegepast en zou kunnen aan de hand van graadsplannen: wel zeer uitdagend in klasgroepen van 8, maar daar moeten we een ondersteuningsmodel voor uitschrijven, met deze capaciteitsbepaling lijkt dit mogelijk. </a:t>
          </a:r>
          <a:endParaRPr lang="en-US"/>
        </a:p>
      </dgm:t>
    </dgm:pt>
    <dgm:pt modelId="{B11BB42D-1274-416C-BFE9-0C235BACF588}" type="parTrans" cxnId="{27383BFB-B236-4E8C-9931-FD80B7FB9F80}">
      <dgm:prSet/>
      <dgm:spPr/>
      <dgm:t>
        <a:bodyPr/>
        <a:lstStyle/>
        <a:p>
          <a:endParaRPr lang="en-US"/>
        </a:p>
      </dgm:t>
    </dgm:pt>
    <dgm:pt modelId="{F70EB3EA-971B-43F3-8087-44BAD79F390A}" type="sibTrans" cxnId="{27383BFB-B236-4E8C-9931-FD80B7FB9F80}">
      <dgm:prSet/>
      <dgm:spPr/>
      <dgm:t>
        <a:bodyPr/>
        <a:lstStyle/>
        <a:p>
          <a:endParaRPr lang="en-US"/>
        </a:p>
      </dgm:t>
    </dgm:pt>
    <dgm:pt modelId="{3D1EED64-E321-45B2-9C84-A64A7339A455}">
      <dgm:prSet/>
      <dgm:spPr/>
      <dgm:t>
        <a:bodyPr/>
        <a:lstStyle/>
        <a:p>
          <a:r>
            <a:rPr lang="nl-BE" baseline="0"/>
            <a:t>Een keuze maken om organisatie en logistiek in de B-stroom in te richten (advies CLB en kiempunt en concurentiële positie tov de capelderij)</a:t>
          </a:r>
          <a:endParaRPr lang="en-US"/>
        </a:p>
      </dgm:t>
    </dgm:pt>
    <dgm:pt modelId="{F8B9A97C-5C14-44A6-A677-20151266E3F8}" type="parTrans" cxnId="{A8925BD8-D016-4972-9D4A-D14C2714DFD0}">
      <dgm:prSet/>
      <dgm:spPr/>
      <dgm:t>
        <a:bodyPr/>
        <a:lstStyle/>
        <a:p>
          <a:endParaRPr lang="en-US"/>
        </a:p>
      </dgm:t>
    </dgm:pt>
    <dgm:pt modelId="{A6BA4094-BC35-448B-8812-05B960E06A0F}" type="sibTrans" cxnId="{A8925BD8-D016-4972-9D4A-D14C2714DFD0}">
      <dgm:prSet/>
      <dgm:spPr/>
      <dgm:t>
        <a:bodyPr/>
        <a:lstStyle/>
        <a:p>
          <a:endParaRPr lang="en-US"/>
        </a:p>
      </dgm:t>
    </dgm:pt>
    <dgm:pt modelId="{CFE952CE-305C-4050-A17D-092389994900}" type="pres">
      <dgm:prSet presAssocID="{558BE17E-7363-45B6-A2A7-5B864C26487F}" presName="root" presStyleCnt="0">
        <dgm:presLayoutVars>
          <dgm:dir/>
          <dgm:resizeHandles val="exact"/>
        </dgm:presLayoutVars>
      </dgm:prSet>
      <dgm:spPr/>
    </dgm:pt>
    <dgm:pt modelId="{8F83FE4D-6E8C-43B1-8AB0-F1875FFEBDE5}" type="pres">
      <dgm:prSet presAssocID="{1D33D352-3945-467B-8F31-2F598C21FF58}" presName="compNode" presStyleCnt="0"/>
      <dgm:spPr/>
    </dgm:pt>
    <dgm:pt modelId="{18B3C75B-125F-4B7D-8748-65A226449B65}" type="pres">
      <dgm:prSet presAssocID="{1D33D352-3945-467B-8F31-2F598C21FF58}" presName="bgRect" presStyleLbl="bgShp" presStyleIdx="0" presStyleCnt="2"/>
      <dgm:spPr/>
    </dgm:pt>
    <dgm:pt modelId="{B75FB6A5-E452-4AA5-B58A-A703FD12BC7E}" type="pres">
      <dgm:prSet presAssocID="{1D33D352-3945-467B-8F31-2F598C21FF58}"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Klaslokaal"/>
        </a:ext>
      </dgm:extLst>
    </dgm:pt>
    <dgm:pt modelId="{0DBFA18E-D35F-4724-8316-406B943B5EE4}" type="pres">
      <dgm:prSet presAssocID="{1D33D352-3945-467B-8F31-2F598C21FF58}" presName="spaceRect" presStyleCnt="0"/>
      <dgm:spPr/>
    </dgm:pt>
    <dgm:pt modelId="{5999B64E-D7F7-4721-9D0E-D42BFDC6F1AA}" type="pres">
      <dgm:prSet presAssocID="{1D33D352-3945-467B-8F31-2F598C21FF58}" presName="parTx" presStyleLbl="revTx" presStyleIdx="0" presStyleCnt="2">
        <dgm:presLayoutVars>
          <dgm:chMax val="0"/>
          <dgm:chPref val="0"/>
        </dgm:presLayoutVars>
      </dgm:prSet>
      <dgm:spPr/>
    </dgm:pt>
    <dgm:pt modelId="{616A7836-18E8-4389-9A57-EC2EF7C22BE0}" type="pres">
      <dgm:prSet presAssocID="{F70EB3EA-971B-43F3-8087-44BAD79F390A}" presName="sibTrans" presStyleCnt="0"/>
      <dgm:spPr/>
    </dgm:pt>
    <dgm:pt modelId="{618422DC-35C5-484D-9772-FAF2B66930EA}" type="pres">
      <dgm:prSet presAssocID="{3D1EED64-E321-45B2-9C84-A64A7339A455}" presName="compNode" presStyleCnt="0"/>
      <dgm:spPr/>
    </dgm:pt>
    <dgm:pt modelId="{59E58845-CA41-434A-9858-C592EDD350EF}" type="pres">
      <dgm:prSet presAssocID="{3D1EED64-E321-45B2-9C84-A64A7339A455}" presName="bgRect" presStyleLbl="bgShp" presStyleIdx="1" presStyleCnt="2"/>
      <dgm:spPr/>
    </dgm:pt>
    <dgm:pt modelId="{73785BBC-20BC-4A69-A426-A55F8E928E8E}" type="pres">
      <dgm:prSet presAssocID="{3D1EED64-E321-45B2-9C84-A64A7339A45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iërarchie"/>
        </a:ext>
      </dgm:extLst>
    </dgm:pt>
    <dgm:pt modelId="{5A232B68-1FE1-4E1C-B80E-F5AEC61E2388}" type="pres">
      <dgm:prSet presAssocID="{3D1EED64-E321-45B2-9C84-A64A7339A455}" presName="spaceRect" presStyleCnt="0"/>
      <dgm:spPr/>
    </dgm:pt>
    <dgm:pt modelId="{767F2883-4637-4647-ACD4-F8CF010ABF21}" type="pres">
      <dgm:prSet presAssocID="{3D1EED64-E321-45B2-9C84-A64A7339A455}" presName="parTx" presStyleLbl="revTx" presStyleIdx="1" presStyleCnt="2">
        <dgm:presLayoutVars>
          <dgm:chMax val="0"/>
          <dgm:chPref val="0"/>
        </dgm:presLayoutVars>
      </dgm:prSet>
      <dgm:spPr/>
    </dgm:pt>
  </dgm:ptLst>
  <dgm:cxnLst>
    <dgm:cxn modelId="{D52BE11C-FF7E-4D66-83ED-19B748D00ED1}" type="presOf" srcId="{1D33D352-3945-467B-8F31-2F598C21FF58}" destId="{5999B64E-D7F7-4721-9D0E-D42BFDC6F1AA}" srcOrd="0" destOrd="0" presId="urn:microsoft.com/office/officeart/2018/2/layout/IconVerticalSolidList"/>
    <dgm:cxn modelId="{65979E24-B0C3-4AEF-B89E-0B02A195D3EC}" type="presOf" srcId="{558BE17E-7363-45B6-A2A7-5B864C26487F}" destId="{CFE952CE-305C-4050-A17D-092389994900}" srcOrd="0" destOrd="0" presId="urn:microsoft.com/office/officeart/2018/2/layout/IconVerticalSolidList"/>
    <dgm:cxn modelId="{A8925BD8-D016-4972-9D4A-D14C2714DFD0}" srcId="{558BE17E-7363-45B6-A2A7-5B864C26487F}" destId="{3D1EED64-E321-45B2-9C84-A64A7339A455}" srcOrd="1" destOrd="0" parTransId="{F8B9A97C-5C14-44A6-A677-20151266E3F8}" sibTransId="{A6BA4094-BC35-448B-8812-05B960E06A0F}"/>
    <dgm:cxn modelId="{AFBECBF8-D74A-42D4-A41D-8B475F1FF2EE}" type="presOf" srcId="{3D1EED64-E321-45B2-9C84-A64A7339A455}" destId="{767F2883-4637-4647-ACD4-F8CF010ABF21}" srcOrd="0" destOrd="0" presId="urn:microsoft.com/office/officeart/2018/2/layout/IconVerticalSolidList"/>
    <dgm:cxn modelId="{27383BFB-B236-4E8C-9931-FD80B7FB9F80}" srcId="{558BE17E-7363-45B6-A2A7-5B864C26487F}" destId="{1D33D352-3945-467B-8F31-2F598C21FF58}" srcOrd="0" destOrd="0" parTransId="{B11BB42D-1274-416C-BFE9-0C235BACF588}" sibTransId="{F70EB3EA-971B-43F3-8087-44BAD79F390A}"/>
    <dgm:cxn modelId="{D1966CC4-7124-45F7-82CC-003391EA01A0}" type="presParOf" srcId="{CFE952CE-305C-4050-A17D-092389994900}" destId="{8F83FE4D-6E8C-43B1-8AB0-F1875FFEBDE5}" srcOrd="0" destOrd="0" presId="urn:microsoft.com/office/officeart/2018/2/layout/IconVerticalSolidList"/>
    <dgm:cxn modelId="{B608A95A-CC7C-445B-8981-4474EFAA5A4A}" type="presParOf" srcId="{8F83FE4D-6E8C-43B1-8AB0-F1875FFEBDE5}" destId="{18B3C75B-125F-4B7D-8748-65A226449B65}" srcOrd="0" destOrd="0" presId="urn:microsoft.com/office/officeart/2018/2/layout/IconVerticalSolidList"/>
    <dgm:cxn modelId="{7BA815A5-A476-49BA-B282-42E33CC66CB0}" type="presParOf" srcId="{8F83FE4D-6E8C-43B1-8AB0-F1875FFEBDE5}" destId="{B75FB6A5-E452-4AA5-B58A-A703FD12BC7E}" srcOrd="1" destOrd="0" presId="urn:microsoft.com/office/officeart/2018/2/layout/IconVerticalSolidList"/>
    <dgm:cxn modelId="{D7094BF6-2503-4746-80F9-2C18189CDF82}" type="presParOf" srcId="{8F83FE4D-6E8C-43B1-8AB0-F1875FFEBDE5}" destId="{0DBFA18E-D35F-4724-8316-406B943B5EE4}" srcOrd="2" destOrd="0" presId="urn:microsoft.com/office/officeart/2018/2/layout/IconVerticalSolidList"/>
    <dgm:cxn modelId="{8C12BAD8-2A7B-4701-B905-431117E0FC13}" type="presParOf" srcId="{8F83FE4D-6E8C-43B1-8AB0-F1875FFEBDE5}" destId="{5999B64E-D7F7-4721-9D0E-D42BFDC6F1AA}" srcOrd="3" destOrd="0" presId="urn:microsoft.com/office/officeart/2018/2/layout/IconVerticalSolidList"/>
    <dgm:cxn modelId="{BD4810DC-EA13-4E4F-9017-033C316BCFE8}" type="presParOf" srcId="{CFE952CE-305C-4050-A17D-092389994900}" destId="{616A7836-18E8-4389-9A57-EC2EF7C22BE0}" srcOrd="1" destOrd="0" presId="urn:microsoft.com/office/officeart/2018/2/layout/IconVerticalSolidList"/>
    <dgm:cxn modelId="{58F38744-622D-46F4-BC1B-CAD94A91C2FD}" type="presParOf" srcId="{CFE952CE-305C-4050-A17D-092389994900}" destId="{618422DC-35C5-484D-9772-FAF2B66930EA}" srcOrd="2" destOrd="0" presId="urn:microsoft.com/office/officeart/2018/2/layout/IconVerticalSolidList"/>
    <dgm:cxn modelId="{1B6D756F-F8FF-431E-8792-BB19A42EDAA2}" type="presParOf" srcId="{618422DC-35C5-484D-9772-FAF2B66930EA}" destId="{59E58845-CA41-434A-9858-C592EDD350EF}" srcOrd="0" destOrd="0" presId="urn:microsoft.com/office/officeart/2018/2/layout/IconVerticalSolidList"/>
    <dgm:cxn modelId="{4B5B735E-6DE8-4492-9965-0119DF506852}" type="presParOf" srcId="{618422DC-35C5-484D-9772-FAF2B66930EA}" destId="{73785BBC-20BC-4A69-A426-A55F8E928E8E}" srcOrd="1" destOrd="0" presId="urn:microsoft.com/office/officeart/2018/2/layout/IconVerticalSolidList"/>
    <dgm:cxn modelId="{57AEBA4A-4BD8-40E4-AE3B-60E1A8CC8864}" type="presParOf" srcId="{618422DC-35C5-484D-9772-FAF2B66930EA}" destId="{5A232B68-1FE1-4E1C-B80E-F5AEC61E2388}" srcOrd="2" destOrd="0" presId="urn:microsoft.com/office/officeart/2018/2/layout/IconVerticalSolidList"/>
    <dgm:cxn modelId="{186C80D8-3FDD-47B9-A610-69343905BBC9}" type="presParOf" srcId="{618422DC-35C5-484D-9772-FAF2B66930EA}" destId="{767F2883-4637-4647-ACD4-F8CF010ABF2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C75B-125F-4B7D-8748-65A226449B65}">
      <dsp:nvSpPr>
        <dsp:cNvPr id="0" name=""/>
        <dsp:cNvSpPr/>
      </dsp:nvSpPr>
      <dsp:spPr>
        <a:xfrm>
          <a:off x="0" y="902546"/>
          <a:ext cx="5927575" cy="166623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5FB6A5-E452-4AA5-B58A-A703FD12BC7E}">
      <dsp:nvSpPr>
        <dsp:cNvPr id="0" name=""/>
        <dsp:cNvSpPr/>
      </dsp:nvSpPr>
      <dsp:spPr>
        <a:xfrm>
          <a:off x="504037" y="1277450"/>
          <a:ext cx="916431" cy="91643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999B64E-D7F7-4721-9D0E-D42BFDC6F1AA}">
      <dsp:nvSpPr>
        <dsp:cNvPr id="0" name=""/>
        <dsp:cNvSpPr/>
      </dsp:nvSpPr>
      <dsp:spPr>
        <a:xfrm>
          <a:off x="1924507" y="902546"/>
          <a:ext cx="4003067" cy="1666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6344" tIns="176344" rIns="176344" bIns="176344" numCol="1" spcCol="1270" anchor="ctr" anchorCtr="0">
          <a:noAutofit/>
        </a:bodyPr>
        <a:lstStyle/>
        <a:p>
          <a:pPr marL="0" lvl="0" indent="0" algn="l" defTabSz="622300">
            <a:lnSpc>
              <a:spcPct val="90000"/>
            </a:lnSpc>
            <a:spcBef>
              <a:spcPct val="0"/>
            </a:spcBef>
            <a:spcAft>
              <a:spcPct val="35000"/>
            </a:spcAft>
            <a:buNone/>
          </a:pPr>
          <a:r>
            <a:rPr lang="nl-BE" sz="1400" kern="1200" baseline="0"/>
            <a:t>Werken met graadsklassen in 2</a:t>
          </a:r>
          <a:r>
            <a:rPr lang="nl-BE" sz="1400" kern="1200" baseline="30000"/>
            <a:t>de</a:t>
          </a:r>
          <a:r>
            <a:rPr lang="nl-BE" sz="1400" kern="1200" baseline="0"/>
            <a:t> en 3de graad: werd in Heynsdaele reeds toegepast en zou kunnen aan de hand van graadsplannen: wel zeer uitdagend in klasgroepen van 8, maar daar moeten we een ondersteuningsmodel voor uitschrijven, met deze capaciteitsbepaling lijkt dit mogelijk. </a:t>
          </a:r>
          <a:endParaRPr lang="en-US" sz="1400" kern="1200"/>
        </a:p>
      </dsp:txBody>
      <dsp:txXfrm>
        <a:off x="1924507" y="902546"/>
        <a:ext cx="4003067" cy="1666239"/>
      </dsp:txXfrm>
    </dsp:sp>
    <dsp:sp modelId="{59E58845-CA41-434A-9858-C592EDD350EF}">
      <dsp:nvSpPr>
        <dsp:cNvPr id="0" name=""/>
        <dsp:cNvSpPr/>
      </dsp:nvSpPr>
      <dsp:spPr>
        <a:xfrm>
          <a:off x="0" y="2985346"/>
          <a:ext cx="5927575" cy="166623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785BBC-20BC-4A69-A426-A55F8E928E8E}">
      <dsp:nvSpPr>
        <dsp:cNvPr id="0" name=""/>
        <dsp:cNvSpPr/>
      </dsp:nvSpPr>
      <dsp:spPr>
        <a:xfrm>
          <a:off x="504037" y="3360250"/>
          <a:ext cx="916431" cy="91643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67F2883-4637-4647-ACD4-F8CF010ABF21}">
      <dsp:nvSpPr>
        <dsp:cNvPr id="0" name=""/>
        <dsp:cNvSpPr/>
      </dsp:nvSpPr>
      <dsp:spPr>
        <a:xfrm>
          <a:off x="1924507" y="2985346"/>
          <a:ext cx="4003067" cy="1666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6344" tIns="176344" rIns="176344" bIns="176344" numCol="1" spcCol="1270" anchor="ctr" anchorCtr="0">
          <a:noAutofit/>
        </a:bodyPr>
        <a:lstStyle/>
        <a:p>
          <a:pPr marL="0" lvl="0" indent="0" algn="l" defTabSz="622300">
            <a:lnSpc>
              <a:spcPct val="90000"/>
            </a:lnSpc>
            <a:spcBef>
              <a:spcPct val="0"/>
            </a:spcBef>
            <a:spcAft>
              <a:spcPct val="35000"/>
            </a:spcAft>
            <a:buNone/>
          </a:pPr>
          <a:r>
            <a:rPr lang="nl-BE" sz="1400" kern="1200" baseline="0"/>
            <a:t>Een keuze maken om organisatie en logistiek in de B-stroom in te richten (advies CLB en kiempunt en concurentiële positie tov de capelderij)</a:t>
          </a:r>
          <a:endParaRPr lang="en-US" sz="1400" kern="1200"/>
        </a:p>
      </dsp:txBody>
      <dsp:txXfrm>
        <a:off x="1924507" y="2985346"/>
        <a:ext cx="4003067" cy="166623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A1C012-8297-4361-ACE8-A2509FB18911}"/>
              </a:ext>
            </a:extLst>
          </p:cNvPr>
          <p:cNvSpPr/>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EC2572-8518-46FF-8F60-FE2963DF4A6E}"/>
              </a:ext>
            </a:extLst>
          </p:cNvPr>
          <p:cNvSpPr>
            <a:spLocks noGrp="1"/>
          </p:cNvSpPr>
          <p:nvPr>
            <p:ph type="ctrTitle"/>
          </p:nvPr>
        </p:nvSpPr>
        <p:spPr>
          <a:xfrm>
            <a:off x="960120" y="640080"/>
            <a:ext cx="10268712" cy="3227832"/>
          </a:xfrm>
        </p:spPr>
        <p:txBody>
          <a:bodyPr anchor="b">
            <a:normAutofit/>
          </a:bodyPr>
          <a:lstStyle>
            <a:lvl1pPr algn="ctr">
              <a:defRPr sz="8800" baseline="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A7A0C76A-7715-48A4-8CF5-14BBF61962A1}"/>
              </a:ext>
            </a:extLst>
          </p:cNvPr>
          <p:cNvSpPr>
            <a:spLocks noGrp="1"/>
          </p:cNvSpPr>
          <p:nvPr>
            <p:ph type="subTitle" idx="1"/>
          </p:nvPr>
        </p:nvSpPr>
        <p:spPr>
          <a:xfrm>
            <a:off x="960120" y="4526280"/>
            <a:ext cx="10268712" cy="1508760"/>
          </a:xfrm>
        </p:spPr>
        <p:txBody>
          <a:bodyPr>
            <a:normAutofit/>
          </a:bodyPr>
          <a:lstStyle>
            <a:lvl1pPr marL="0" indent="0" algn="ctr">
              <a:buNone/>
              <a:defRPr sz="36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Date Placeholder 10">
            <a:extLst>
              <a:ext uri="{FF2B5EF4-FFF2-40B4-BE49-F238E27FC236}">
                <a16:creationId xmlns:a16="http://schemas.microsoft.com/office/drawing/2014/main" id="{52D4EF84-F7DF-49C5-9285-301284ADB99A}"/>
              </a:ext>
            </a:extLst>
          </p:cNvPr>
          <p:cNvSpPr>
            <a:spLocks noGrp="1"/>
          </p:cNvSpPr>
          <p:nvPr>
            <p:ph type="dt" sz="half" idx="10"/>
          </p:nvPr>
        </p:nvSpPr>
        <p:spPr/>
        <p:txBody>
          <a:bodyPr/>
          <a:lstStyle>
            <a:lvl1pPr>
              <a:defRPr>
                <a:solidFill>
                  <a:schemeClr val="bg1"/>
                </a:solidFill>
              </a:defRPr>
            </a:lvl1pPr>
          </a:lstStyle>
          <a:p>
            <a:pPr algn="r"/>
            <a:fld id="{A37D6D71-8B28-4ED6-B932-04B197003D23}" type="datetimeFigureOut">
              <a:rPr lang="en-US" smtClean="0"/>
              <a:pPr algn="r"/>
              <a:t>1/21/21</a:t>
            </a:fld>
            <a:endParaRPr lang="en-US" dirty="0"/>
          </a:p>
        </p:txBody>
      </p:sp>
      <p:sp>
        <p:nvSpPr>
          <p:cNvPr id="12" name="Footer Placeholder 11">
            <a:extLst>
              <a:ext uri="{FF2B5EF4-FFF2-40B4-BE49-F238E27FC236}">
                <a16:creationId xmlns:a16="http://schemas.microsoft.com/office/drawing/2014/main" id="{81266E04-79AF-49EF-86BC-DB29D304BBEC}"/>
              </a:ext>
            </a:extLst>
          </p:cNvPr>
          <p:cNvSpPr>
            <a:spLocks noGrp="1"/>
          </p:cNvSpPr>
          <p:nvPr>
            <p:ph type="ftr" sz="quarter" idx="11"/>
          </p:nvPr>
        </p:nvSpPr>
        <p:spPr/>
        <p:txBody>
          <a:bodyPr/>
          <a:lstStyle>
            <a:lvl1pPr>
              <a:defRPr>
                <a:solidFill>
                  <a:schemeClr val="bg1"/>
                </a:solidFill>
              </a:defRPr>
            </a:lvl1pPr>
          </a:lstStyle>
          <a:p>
            <a:endParaRPr lang="en-US" dirty="0">
              <a:solidFill>
                <a:schemeClr val="bg1"/>
              </a:solidFill>
            </a:endParaRPr>
          </a:p>
        </p:txBody>
      </p:sp>
      <p:sp>
        <p:nvSpPr>
          <p:cNvPr id="13" name="Slide Number Placeholder 12">
            <a:extLst>
              <a:ext uri="{FF2B5EF4-FFF2-40B4-BE49-F238E27FC236}">
                <a16:creationId xmlns:a16="http://schemas.microsoft.com/office/drawing/2014/main" id="{90DF5B53-9A9A-46CE-A910-25ADA58753A8}"/>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2660664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27B9-64C6-4AFE-8E67-F60CD17A80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92656D-F600-4D76-8A0F-BDBE78759B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A13412-4939-4879-B91F-BB5B029B6CEB}"/>
              </a:ext>
            </a:extLst>
          </p:cNvPr>
          <p:cNvSpPr>
            <a:spLocks noGrp="1"/>
          </p:cNvSpPr>
          <p:nvPr>
            <p:ph type="dt" sz="half" idx="10"/>
          </p:nvPr>
        </p:nvSpPr>
        <p:spPr/>
        <p:txBody>
          <a:bodyPr/>
          <a:lstStyle/>
          <a:p>
            <a:pPr algn="r"/>
            <a:fld id="{A37D6D71-8B28-4ED6-B932-04B197003D23}" type="datetimeFigureOut">
              <a:rPr lang="en-US" smtClean="0"/>
              <a:pPr algn="r"/>
              <a:t>1/21/21</a:t>
            </a:fld>
            <a:endParaRPr lang="en-US" dirty="0"/>
          </a:p>
        </p:txBody>
      </p:sp>
      <p:sp>
        <p:nvSpPr>
          <p:cNvPr id="8" name="Footer Placeholder 7">
            <a:extLst>
              <a:ext uri="{FF2B5EF4-FFF2-40B4-BE49-F238E27FC236}">
                <a16:creationId xmlns:a16="http://schemas.microsoft.com/office/drawing/2014/main" id="{95237DB9-DE7D-4687-82D7-612600F06C3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6C819356-0444-4C23-82D3-E2FDE28D3DCB}"/>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2730110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EB51B7C-D548-4AB7-90A4-C196105E6D56}"/>
              </a:ext>
            </a:extLst>
          </p:cNvPr>
          <p:cNvSpPr/>
          <p:nvPr/>
        </p:nvSpPr>
        <p:spPr>
          <a:xfrm>
            <a:off x="7108274" y="0"/>
            <a:ext cx="508372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32DC521B-8B54-4843-9FF4-B2C30FA0043F}"/>
              </a:ext>
            </a:extLst>
          </p:cNvPr>
          <p:cNvSpPr>
            <a:spLocks noGrp="1"/>
          </p:cNvSpPr>
          <p:nvPr>
            <p:ph type="title" orient="vert"/>
          </p:nvPr>
        </p:nvSpPr>
        <p:spPr>
          <a:xfrm>
            <a:off x="7751740" y="643467"/>
            <a:ext cx="3477092" cy="5533495"/>
          </a:xfrm>
        </p:spPr>
        <p:txBody>
          <a:bodyPr vert="eaVert" tIns="91440" bIns="91440"/>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10E3F10-9E27-41E6-A965-4243E37BE3D5}"/>
              </a:ext>
            </a:extLst>
          </p:cNvPr>
          <p:cNvSpPr>
            <a:spLocks noGrp="1"/>
          </p:cNvSpPr>
          <p:nvPr>
            <p:ph type="body" orient="vert" idx="1"/>
          </p:nvPr>
        </p:nvSpPr>
        <p:spPr>
          <a:xfrm>
            <a:off x="960120" y="643467"/>
            <a:ext cx="5504687" cy="5533496"/>
          </a:xfrm>
        </p:spPr>
        <p:txBody>
          <a:bodyPr vert="eaVert" tIns="91440"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6341D62D-51A0-4AD7-8027-BF548FB6AAF3}"/>
              </a:ext>
            </a:extLst>
          </p:cNvPr>
          <p:cNvSpPr>
            <a:spLocks noGrp="1"/>
          </p:cNvSpPr>
          <p:nvPr>
            <p:ph type="dt" sz="half" idx="10"/>
          </p:nvPr>
        </p:nvSpPr>
        <p:spPr>
          <a:xfrm>
            <a:off x="7617898" y="6356350"/>
            <a:ext cx="2522798" cy="365125"/>
          </a:xfrm>
        </p:spPr>
        <p:txBody>
          <a:bodyPr/>
          <a:lstStyle>
            <a:lvl1pPr>
              <a:defRPr>
                <a:solidFill>
                  <a:schemeClr val="bg1"/>
                </a:solidFill>
              </a:defRPr>
            </a:lvl1pPr>
          </a:lstStyle>
          <a:p>
            <a:pPr algn="r"/>
            <a:fld id="{A37D6D71-8B28-4ED6-B932-04B197003D23}" type="datetimeFigureOut">
              <a:rPr lang="en-US" smtClean="0"/>
              <a:pPr algn="r"/>
              <a:t>1/21/21</a:t>
            </a:fld>
            <a:endParaRPr lang="en-US" dirty="0"/>
          </a:p>
        </p:txBody>
      </p:sp>
      <p:sp>
        <p:nvSpPr>
          <p:cNvPr id="8" name="Footer Placeholder 7">
            <a:extLst>
              <a:ext uri="{FF2B5EF4-FFF2-40B4-BE49-F238E27FC236}">
                <a16:creationId xmlns:a16="http://schemas.microsoft.com/office/drawing/2014/main" id="{A5857492-A701-44A1-B1D5-7B2C8CD06582}"/>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EED2E8AE-F1AA-4D19-A434-102501D3B460}"/>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2807238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80910-921F-4143-AB01-0F0AFC2908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182FC-5A0B-4C24-A6ED-990ED5BA90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6172F4-3DB0-4AE3-8926-081B78034C68}"/>
              </a:ext>
            </a:extLst>
          </p:cNvPr>
          <p:cNvSpPr>
            <a:spLocks noGrp="1"/>
          </p:cNvSpPr>
          <p:nvPr>
            <p:ph type="dt" sz="half" idx="10"/>
          </p:nvPr>
        </p:nvSpPr>
        <p:spPr/>
        <p:txBody>
          <a:bodyPr/>
          <a:lstStyle/>
          <a:p>
            <a:pPr algn="r"/>
            <a:fld id="{A37D6D71-8B28-4ED6-B932-04B197003D23}" type="datetimeFigureOut">
              <a:rPr lang="en-US" smtClean="0"/>
              <a:pPr algn="r"/>
              <a:t>1/21/21</a:t>
            </a:fld>
            <a:endParaRPr lang="en-US" dirty="0"/>
          </a:p>
        </p:txBody>
      </p:sp>
      <p:sp>
        <p:nvSpPr>
          <p:cNvPr id="8" name="Footer Placeholder 7">
            <a:extLst>
              <a:ext uri="{FF2B5EF4-FFF2-40B4-BE49-F238E27FC236}">
                <a16:creationId xmlns:a16="http://schemas.microsoft.com/office/drawing/2014/main" id="{825F1358-C731-465B-BCB1-2CCBFD6ECF7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C8D59536-57D3-4C8A-A207-568465A32E45}"/>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719909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81E0804-8E9E-4C6E-B18D-44FE715B239E}"/>
              </a:ext>
            </a:extLst>
          </p:cNvPr>
          <p:cNvSpPr/>
          <p:nvPr/>
        </p:nvSpPr>
        <p:spPr>
          <a:xfrm>
            <a:off x="0" y="0"/>
            <a:ext cx="12192000" cy="42249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278AA1-17A5-44BF-8791-EACDA31F5D86}"/>
              </a:ext>
            </a:extLst>
          </p:cNvPr>
          <p:cNvSpPr>
            <a:spLocks noGrp="1"/>
          </p:cNvSpPr>
          <p:nvPr>
            <p:ph type="title"/>
          </p:nvPr>
        </p:nvSpPr>
        <p:spPr>
          <a:xfrm>
            <a:off x="960120" y="768096"/>
            <a:ext cx="10268712" cy="3136392"/>
          </a:xfrm>
        </p:spPr>
        <p:txBody>
          <a:bodyPr anchor="b">
            <a:normAutofit/>
          </a:bodyPr>
          <a:lstStyle>
            <a:lvl1pPr>
              <a:defRPr sz="72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1203A5-DA79-4778-AB85-150365748494}"/>
              </a:ext>
            </a:extLst>
          </p:cNvPr>
          <p:cNvSpPr>
            <a:spLocks noGrp="1"/>
          </p:cNvSpPr>
          <p:nvPr>
            <p:ph type="body" idx="1"/>
          </p:nvPr>
        </p:nvSpPr>
        <p:spPr>
          <a:xfrm>
            <a:off x="960120" y="4544568"/>
            <a:ext cx="10268712" cy="1545336"/>
          </a:xfrm>
        </p:spPr>
        <p:txBody>
          <a:bodyPr>
            <a:normAutofit/>
          </a:bodyPr>
          <a:lstStyle>
            <a:lvl1pPr marL="0" indent="0">
              <a:buNone/>
              <a:defRPr sz="3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Date Placeholder 8">
            <a:extLst>
              <a:ext uri="{FF2B5EF4-FFF2-40B4-BE49-F238E27FC236}">
                <a16:creationId xmlns:a16="http://schemas.microsoft.com/office/drawing/2014/main" id="{CE3B1B5E-0912-44AE-BAED-70B980E53915}"/>
              </a:ext>
            </a:extLst>
          </p:cNvPr>
          <p:cNvSpPr>
            <a:spLocks noGrp="1"/>
          </p:cNvSpPr>
          <p:nvPr>
            <p:ph type="dt" sz="half" idx="10"/>
          </p:nvPr>
        </p:nvSpPr>
        <p:spPr/>
        <p:txBody>
          <a:bodyPr/>
          <a:lstStyle/>
          <a:p>
            <a:pPr algn="r"/>
            <a:fld id="{A37D6D71-8B28-4ED6-B932-04B197003D23}" type="datetimeFigureOut">
              <a:rPr lang="en-US" smtClean="0"/>
              <a:pPr algn="r"/>
              <a:t>1/21/21</a:t>
            </a:fld>
            <a:endParaRPr lang="en-US" dirty="0"/>
          </a:p>
        </p:txBody>
      </p:sp>
      <p:sp>
        <p:nvSpPr>
          <p:cNvPr id="10" name="Footer Placeholder 9">
            <a:extLst>
              <a:ext uri="{FF2B5EF4-FFF2-40B4-BE49-F238E27FC236}">
                <a16:creationId xmlns:a16="http://schemas.microsoft.com/office/drawing/2014/main" id="{346C82F1-A7B2-4F03-A26B-59D79BF5BFD5}"/>
              </a:ext>
            </a:extLst>
          </p:cNvPr>
          <p:cNvSpPr>
            <a:spLocks noGrp="1"/>
          </p:cNvSpPr>
          <p:nvPr>
            <p:ph type="ftr" sz="quarter" idx="11"/>
          </p:nvPr>
        </p:nvSpPr>
        <p:spPr/>
        <p:txBody>
          <a:bodyPr/>
          <a:lstStyle/>
          <a:p>
            <a:endParaRPr lang="en-US" dirty="0">
              <a:solidFill>
                <a:schemeClr val="tx1"/>
              </a:solidFill>
            </a:endParaRPr>
          </a:p>
        </p:txBody>
      </p:sp>
      <p:sp>
        <p:nvSpPr>
          <p:cNvPr id="11" name="Slide Number Placeholder 10">
            <a:extLst>
              <a:ext uri="{FF2B5EF4-FFF2-40B4-BE49-F238E27FC236}">
                <a16:creationId xmlns:a16="http://schemas.microsoft.com/office/drawing/2014/main" id="{B1DC1ABC-47A9-477B-A29D-F6690EE6B532}"/>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1363883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5F398-F05F-4793-9FA5-5B817EB95A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17F1CD-2CD4-4BBB-AB36-73A20B1A8D69}"/>
              </a:ext>
            </a:extLst>
          </p:cNvPr>
          <p:cNvSpPr>
            <a:spLocks noGrp="1"/>
          </p:cNvSpPr>
          <p:nvPr>
            <p:ph sz="half" idx="1"/>
          </p:nvPr>
        </p:nvSpPr>
        <p:spPr>
          <a:xfrm>
            <a:off x="960120" y="2587752"/>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67BBE02-B884-4CCC-9CBD-13B792BBA2BE}"/>
              </a:ext>
            </a:extLst>
          </p:cNvPr>
          <p:cNvSpPr>
            <a:spLocks noGrp="1"/>
          </p:cNvSpPr>
          <p:nvPr>
            <p:ph sz="half" idx="2"/>
          </p:nvPr>
        </p:nvSpPr>
        <p:spPr>
          <a:xfrm>
            <a:off x="6412992" y="2583371"/>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a:extLst>
              <a:ext uri="{FF2B5EF4-FFF2-40B4-BE49-F238E27FC236}">
                <a16:creationId xmlns:a16="http://schemas.microsoft.com/office/drawing/2014/main" id="{B7FBE509-AA68-4D63-A589-AD5DE7FFFECA}"/>
              </a:ext>
            </a:extLst>
          </p:cNvPr>
          <p:cNvSpPr>
            <a:spLocks noGrp="1"/>
          </p:cNvSpPr>
          <p:nvPr>
            <p:ph type="dt" sz="half" idx="10"/>
          </p:nvPr>
        </p:nvSpPr>
        <p:spPr/>
        <p:txBody>
          <a:bodyPr/>
          <a:lstStyle/>
          <a:p>
            <a:pPr algn="r"/>
            <a:fld id="{A37D6D71-8B28-4ED6-B932-04B197003D23}" type="datetimeFigureOut">
              <a:rPr lang="en-US" smtClean="0"/>
              <a:pPr algn="r"/>
              <a:t>1/21/21</a:t>
            </a:fld>
            <a:endParaRPr lang="en-US" dirty="0"/>
          </a:p>
        </p:txBody>
      </p:sp>
      <p:sp>
        <p:nvSpPr>
          <p:cNvPr id="13" name="Footer Placeholder 12">
            <a:extLst>
              <a:ext uri="{FF2B5EF4-FFF2-40B4-BE49-F238E27FC236}">
                <a16:creationId xmlns:a16="http://schemas.microsoft.com/office/drawing/2014/main" id="{9C1A4D52-57E4-4F45-BC2C-9FD73E9CEC59}"/>
              </a:ext>
            </a:extLst>
          </p:cNvPr>
          <p:cNvSpPr>
            <a:spLocks noGrp="1"/>
          </p:cNvSpPr>
          <p:nvPr>
            <p:ph type="ftr" sz="quarter" idx="11"/>
          </p:nvPr>
        </p:nvSpPr>
        <p:spPr/>
        <p:txBody>
          <a:bodyPr/>
          <a:lstStyle/>
          <a:p>
            <a:endParaRPr lang="en-US" dirty="0">
              <a:solidFill>
                <a:schemeClr val="tx1"/>
              </a:solidFill>
            </a:endParaRPr>
          </a:p>
        </p:txBody>
      </p:sp>
      <p:sp>
        <p:nvSpPr>
          <p:cNvPr id="14" name="Slide Number Placeholder 13">
            <a:extLst>
              <a:ext uri="{FF2B5EF4-FFF2-40B4-BE49-F238E27FC236}">
                <a16:creationId xmlns:a16="http://schemas.microsoft.com/office/drawing/2014/main" id="{E76AD5E1-358D-4236-85AE-74713259EF08}"/>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1263799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87D32C-166A-4FBE-B24D-C25769095429}"/>
              </a:ext>
            </a:extLst>
          </p:cNvPr>
          <p:cNvSpPr>
            <a:spLocks noGrp="1"/>
          </p:cNvSpPr>
          <p:nvPr>
            <p:ph type="body" idx="1"/>
          </p:nvPr>
        </p:nvSpPr>
        <p:spPr>
          <a:xfrm>
            <a:off x="960121"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9EC567-F249-462A-B71A-9C40D50E26AA}"/>
              </a:ext>
            </a:extLst>
          </p:cNvPr>
          <p:cNvSpPr>
            <a:spLocks noGrp="1"/>
          </p:cNvSpPr>
          <p:nvPr>
            <p:ph sz="half" idx="2"/>
          </p:nvPr>
        </p:nvSpPr>
        <p:spPr>
          <a:xfrm>
            <a:off x="960120"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BB7D2C6-69D1-4DE4-BF68-5FB0623DB9E3}"/>
              </a:ext>
            </a:extLst>
          </p:cNvPr>
          <p:cNvSpPr>
            <a:spLocks noGrp="1"/>
          </p:cNvSpPr>
          <p:nvPr>
            <p:ph type="body" sz="quarter" idx="3"/>
          </p:nvPr>
        </p:nvSpPr>
        <p:spPr>
          <a:xfrm>
            <a:off x="6409944"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367CC7-ED09-4F8D-A39A-C5969D33B9F8}"/>
              </a:ext>
            </a:extLst>
          </p:cNvPr>
          <p:cNvSpPr>
            <a:spLocks noGrp="1"/>
          </p:cNvSpPr>
          <p:nvPr>
            <p:ph sz="quarter" idx="4"/>
          </p:nvPr>
        </p:nvSpPr>
        <p:spPr>
          <a:xfrm>
            <a:off x="6409944"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5F92A44F-DE98-4FB5-B474-5DCCDD267A79}"/>
              </a:ext>
            </a:extLst>
          </p:cNvPr>
          <p:cNvSpPr>
            <a:spLocks noGrp="1"/>
          </p:cNvSpPr>
          <p:nvPr>
            <p:ph type="dt" sz="half" idx="10"/>
          </p:nvPr>
        </p:nvSpPr>
        <p:spPr/>
        <p:txBody>
          <a:bodyPr/>
          <a:lstStyle/>
          <a:p>
            <a:pPr algn="r"/>
            <a:fld id="{A37D6D71-8B28-4ED6-B932-04B197003D23}" type="datetimeFigureOut">
              <a:rPr lang="en-US" smtClean="0"/>
              <a:pPr algn="r"/>
              <a:t>1/21/21</a:t>
            </a:fld>
            <a:endParaRPr lang="en-US" dirty="0"/>
          </a:p>
        </p:txBody>
      </p:sp>
      <p:sp>
        <p:nvSpPr>
          <p:cNvPr id="11" name="Footer Placeholder 10">
            <a:extLst>
              <a:ext uri="{FF2B5EF4-FFF2-40B4-BE49-F238E27FC236}">
                <a16:creationId xmlns:a16="http://schemas.microsoft.com/office/drawing/2014/main" id="{3ACC79DA-A9E4-4E93-93F1-81907A901BBB}"/>
              </a:ext>
            </a:extLst>
          </p:cNvPr>
          <p:cNvSpPr>
            <a:spLocks noGrp="1"/>
          </p:cNvSpPr>
          <p:nvPr>
            <p:ph type="ftr" sz="quarter" idx="11"/>
          </p:nvPr>
        </p:nvSpPr>
        <p:spPr/>
        <p:txBody>
          <a:bodyPr/>
          <a:lstStyle/>
          <a:p>
            <a:endParaRPr lang="en-US" dirty="0">
              <a:solidFill>
                <a:schemeClr val="tx1"/>
              </a:solidFill>
            </a:endParaRPr>
          </a:p>
        </p:txBody>
      </p:sp>
      <p:sp>
        <p:nvSpPr>
          <p:cNvPr id="12" name="Slide Number Placeholder 11">
            <a:extLst>
              <a:ext uri="{FF2B5EF4-FFF2-40B4-BE49-F238E27FC236}">
                <a16:creationId xmlns:a16="http://schemas.microsoft.com/office/drawing/2014/main" id="{404DFE57-AA80-4ED8-AD77-35CC56F3FBC6}"/>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
        <p:nvSpPr>
          <p:cNvPr id="13" name="Title 12">
            <a:extLst>
              <a:ext uri="{FF2B5EF4-FFF2-40B4-BE49-F238E27FC236}">
                <a16:creationId xmlns:a16="http://schemas.microsoft.com/office/drawing/2014/main" id="{FB62259C-ADDF-4293-AD3B-AB2E04A7483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107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C7BA0-DC57-452F-85B7-C979AA690920}"/>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F1C53797-8D72-4774-AC93-EB9FDD650CCD}"/>
              </a:ext>
            </a:extLst>
          </p:cNvPr>
          <p:cNvSpPr>
            <a:spLocks noGrp="1"/>
          </p:cNvSpPr>
          <p:nvPr>
            <p:ph type="dt" sz="half" idx="10"/>
          </p:nvPr>
        </p:nvSpPr>
        <p:spPr/>
        <p:txBody>
          <a:bodyPr/>
          <a:lstStyle/>
          <a:p>
            <a:pPr algn="r"/>
            <a:fld id="{A37D6D71-8B28-4ED6-B932-04B197003D23}" type="datetimeFigureOut">
              <a:rPr lang="en-US" smtClean="0"/>
              <a:pPr algn="r"/>
              <a:t>1/21/21</a:t>
            </a:fld>
            <a:endParaRPr lang="en-US" dirty="0"/>
          </a:p>
        </p:txBody>
      </p:sp>
      <p:sp>
        <p:nvSpPr>
          <p:cNvPr id="7" name="Footer Placeholder 6">
            <a:extLst>
              <a:ext uri="{FF2B5EF4-FFF2-40B4-BE49-F238E27FC236}">
                <a16:creationId xmlns:a16="http://schemas.microsoft.com/office/drawing/2014/main" id="{9E945AB7-1A32-4516-ABF9-B40958AE2E73}"/>
              </a:ext>
            </a:extLst>
          </p:cNvPr>
          <p:cNvSpPr>
            <a:spLocks noGrp="1"/>
          </p:cNvSpPr>
          <p:nvPr>
            <p:ph type="ftr" sz="quarter" idx="11"/>
          </p:nvPr>
        </p:nvSpPr>
        <p:spPr/>
        <p:txBody>
          <a:bodyPr/>
          <a:lstStyle/>
          <a:p>
            <a:endParaRPr lang="en-US" dirty="0">
              <a:solidFill>
                <a:schemeClr val="tx1"/>
              </a:solidFill>
            </a:endParaRPr>
          </a:p>
        </p:txBody>
      </p:sp>
      <p:sp>
        <p:nvSpPr>
          <p:cNvPr id="8" name="Slide Number Placeholder 7">
            <a:extLst>
              <a:ext uri="{FF2B5EF4-FFF2-40B4-BE49-F238E27FC236}">
                <a16:creationId xmlns:a16="http://schemas.microsoft.com/office/drawing/2014/main" id="{B22923C3-1D67-4089-A6B1-9A10315E807F}"/>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1985402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FC0A8DC1-14F6-453B-A724-D6493F063F83}"/>
              </a:ext>
            </a:extLst>
          </p:cNvPr>
          <p:cNvSpPr>
            <a:spLocks noGrp="1"/>
          </p:cNvSpPr>
          <p:nvPr>
            <p:ph type="dt" sz="half" idx="10"/>
          </p:nvPr>
        </p:nvSpPr>
        <p:spPr/>
        <p:txBody>
          <a:bodyPr/>
          <a:lstStyle/>
          <a:p>
            <a:pPr algn="r"/>
            <a:fld id="{A37D6D71-8B28-4ED6-B932-04B197003D23}" type="datetimeFigureOut">
              <a:rPr lang="en-US" smtClean="0"/>
              <a:pPr algn="r"/>
              <a:t>1/21/21</a:t>
            </a:fld>
            <a:endParaRPr lang="en-US" dirty="0"/>
          </a:p>
        </p:txBody>
      </p:sp>
      <p:sp>
        <p:nvSpPr>
          <p:cNvPr id="6" name="Footer Placeholder 5">
            <a:extLst>
              <a:ext uri="{FF2B5EF4-FFF2-40B4-BE49-F238E27FC236}">
                <a16:creationId xmlns:a16="http://schemas.microsoft.com/office/drawing/2014/main" id="{66E63FF0-1A91-4698-B12A-112D05373593}"/>
              </a:ext>
            </a:extLst>
          </p:cNvPr>
          <p:cNvSpPr>
            <a:spLocks noGrp="1"/>
          </p:cNvSpPr>
          <p:nvPr>
            <p:ph type="ftr" sz="quarter" idx="11"/>
          </p:nvPr>
        </p:nvSpPr>
        <p:spPr/>
        <p:txBody>
          <a:bodyPr/>
          <a:lstStyle/>
          <a:p>
            <a:endParaRPr lang="en-US" dirty="0">
              <a:solidFill>
                <a:schemeClr val="tx1"/>
              </a:solidFill>
            </a:endParaRPr>
          </a:p>
        </p:txBody>
      </p:sp>
      <p:sp>
        <p:nvSpPr>
          <p:cNvPr id="7" name="Slide Number Placeholder 6">
            <a:extLst>
              <a:ext uri="{FF2B5EF4-FFF2-40B4-BE49-F238E27FC236}">
                <a16:creationId xmlns:a16="http://schemas.microsoft.com/office/drawing/2014/main" id="{1E066D53-44B3-4F04-93FD-9756A60139F9}"/>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325126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83A0FE-F7E3-433E-9A29-D778690D223A}"/>
              </a:ext>
            </a:extLst>
          </p:cNvPr>
          <p:cNvSpPr>
            <a:spLocks noGrp="1"/>
          </p:cNvSpPr>
          <p:nvPr>
            <p:ph idx="1"/>
          </p:nvPr>
        </p:nvSpPr>
        <p:spPr>
          <a:xfrm>
            <a:off x="5183188" y="2591850"/>
            <a:ext cx="6045644" cy="3593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794B15D-55F5-4208-AF40-41CAFEB56F4C}"/>
              </a:ext>
            </a:extLst>
          </p:cNvPr>
          <p:cNvSpPr>
            <a:spLocks noGrp="1"/>
          </p:cNvSpPr>
          <p:nvPr>
            <p:ph type="body" sz="half" idx="2"/>
          </p:nvPr>
        </p:nvSpPr>
        <p:spPr>
          <a:xfrm>
            <a:off x="960120" y="2591850"/>
            <a:ext cx="3811905" cy="3277137"/>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E8A46CE7-2F0F-4C85-B633-B9FCB8347AE7}"/>
              </a:ext>
            </a:extLst>
          </p:cNvPr>
          <p:cNvSpPr>
            <a:spLocks noGrp="1"/>
          </p:cNvSpPr>
          <p:nvPr>
            <p:ph type="dt" sz="half" idx="10"/>
          </p:nvPr>
        </p:nvSpPr>
        <p:spPr/>
        <p:txBody>
          <a:bodyPr/>
          <a:lstStyle/>
          <a:p>
            <a:pPr algn="r"/>
            <a:fld id="{A37D6D71-8B28-4ED6-B932-04B197003D23}" type="datetimeFigureOut">
              <a:rPr lang="en-US" smtClean="0"/>
              <a:pPr algn="r"/>
              <a:t>1/21/21</a:t>
            </a:fld>
            <a:endParaRPr lang="en-US" dirty="0"/>
          </a:p>
        </p:txBody>
      </p:sp>
      <p:sp>
        <p:nvSpPr>
          <p:cNvPr id="9" name="Footer Placeholder 8">
            <a:extLst>
              <a:ext uri="{FF2B5EF4-FFF2-40B4-BE49-F238E27FC236}">
                <a16:creationId xmlns:a16="http://schemas.microsoft.com/office/drawing/2014/main" id="{D0900919-3A73-4918-9D97-8DBE7ABB7A19}"/>
              </a:ext>
            </a:extLst>
          </p:cNvPr>
          <p:cNvSpPr>
            <a:spLocks noGrp="1"/>
          </p:cNvSpPr>
          <p:nvPr>
            <p:ph type="ftr" sz="quarter" idx="11"/>
          </p:nvPr>
        </p:nvSpPr>
        <p:spPr/>
        <p:txBody>
          <a:bodyPr/>
          <a:lstStyle/>
          <a:p>
            <a:endParaRPr lang="en-US" dirty="0">
              <a:solidFill>
                <a:schemeClr val="tx1"/>
              </a:solidFill>
            </a:endParaRPr>
          </a:p>
        </p:txBody>
      </p:sp>
      <p:sp>
        <p:nvSpPr>
          <p:cNvPr id="10" name="Slide Number Placeholder 9">
            <a:extLst>
              <a:ext uri="{FF2B5EF4-FFF2-40B4-BE49-F238E27FC236}">
                <a16:creationId xmlns:a16="http://schemas.microsoft.com/office/drawing/2014/main" id="{08BC1001-E44E-4A9A-9E60-2E319A844F65}"/>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
        <p:nvSpPr>
          <p:cNvPr id="11" name="Title 10">
            <a:extLst>
              <a:ext uri="{FF2B5EF4-FFF2-40B4-BE49-F238E27FC236}">
                <a16:creationId xmlns:a16="http://schemas.microsoft.com/office/drawing/2014/main" id="{A125AC31-022C-40AA-B65C-C9AC48395A6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7801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797A575-703F-410E-9A84-F9B578FEAE80}"/>
              </a:ext>
            </a:extLst>
          </p:cNvPr>
          <p:cNvSpPr>
            <a:spLocks noGrp="1"/>
          </p:cNvSpPr>
          <p:nvPr>
            <p:ph type="pic" idx="1"/>
          </p:nvPr>
        </p:nvSpPr>
        <p:spPr>
          <a:xfrm>
            <a:off x="0" y="2267712"/>
            <a:ext cx="6571469" cy="4590288"/>
          </a:xfrm>
          <a:solidFill>
            <a:schemeClr val="bg1">
              <a:lumMod val="85000"/>
            </a:schemeClr>
          </a:solidFill>
          <a:ln>
            <a:no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518B509-934D-400A-A922-45B61AC6EDD8}"/>
              </a:ext>
            </a:extLst>
          </p:cNvPr>
          <p:cNvSpPr>
            <a:spLocks noGrp="1"/>
          </p:cNvSpPr>
          <p:nvPr>
            <p:ph type="body" sz="half" idx="2"/>
          </p:nvPr>
        </p:nvSpPr>
        <p:spPr>
          <a:xfrm>
            <a:off x="7235971" y="2587752"/>
            <a:ext cx="3992856" cy="3593592"/>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99813C51-6954-4F3A-A043-D1BCC8B50F83}"/>
              </a:ext>
            </a:extLst>
          </p:cNvPr>
          <p:cNvSpPr>
            <a:spLocks noGrp="1"/>
          </p:cNvSpPr>
          <p:nvPr>
            <p:ph type="dt" sz="half" idx="10"/>
          </p:nvPr>
        </p:nvSpPr>
        <p:spPr/>
        <p:txBody>
          <a:bodyPr/>
          <a:lstStyle/>
          <a:p>
            <a:pPr algn="r"/>
            <a:fld id="{A37D6D71-8B28-4ED6-B932-04B197003D23}" type="datetimeFigureOut">
              <a:rPr lang="en-US" smtClean="0"/>
              <a:pPr algn="r"/>
              <a:t>1/21/21</a:t>
            </a:fld>
            <a:endParaRPr lang="en-US" dirty="0"/>
          </a:p>
        </p:txBody>
      </p:sp>
      <p:sp>
        <p:nvSpPr>
          <p:cNvPr id="9" name="Footer Placeholder 8">
            <a:extLst>
              <a:ext uri="{FF2B5EF4-FFF2-40B4-BE49-F238E27FC236}">
                <a16:creationId xmlns:a16="http://schemas.microsoft.com/office/drawing/2014/main" id="{C0AC32FB-49A3-40E4-9D24-177597043627}"/>
              </a:ext>
            </a:extLst>
          </p:cNvPr>
          <p:cNvSpPr>
            <a:spLocks noGrp="1"/>
          </p:cNvSpPr>
          <p:nvPr>
            <p:ph type="ftr" sz="quarter" idx="11"/>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effectLst>
                <a:outerShdw blurRad="50800" dist="38100" dir="2700000" algn="tl" rotWithShape="0">
                  <a:prstClr val="black">
                    <a:alpha val="43000"/>
                  </a:prstClr>
                </a:outerShdw>
              </a:effectLst>
            </a:endParaRPr>
          </a:p>
        </p:txBody>
      </p:sp>
      <p:sp>
        <p:nvSpPr>
          <p:cNvPr id="10" name="Slide Number Placeholder 9">
            <a:extLst>
              <a:ext uri="{FF2B5EF4-FFF2-40B4-BE49-F238E27FC236}">
                <a16:creationId xmlns:a16="http://schemas.microsoft.com/office/drawing/2014/main" id="{EC93F5E6-DAE6-447B-8038-5F4C9A799F57}"/>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
        <p:nvSpPr>
          <p:cNvPr id="2" name="Title 1">
            <a:extLst>
              <a:ext uri="{FF2B5EF4-FFF2-40B4-BE49-F238E27FC236}">
                <a16:creationId xmlns:a16="http://schemas.microsoft.com/office/drawing/2014/main" id="{9BFF97FB-514D-4FE8-A9A4-E9A111A56ED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42750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153959-30FA-4987-A094-7243641F474B}"/>
              </a:ext>
            </a:extLst>
          </p:cNvPr>
          <p:cNvSpPr/>
          <p:nvPr/>
        </p:nvSpPr>
        <p:spPr>
          <a:xfrm>
            <a:off x="0" y="0"/>
            <a:ext cx="12192000"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50216229-A6DB-436A-B327-667E80F0A563}"/>
              </a:ext>
            </a:extLst>
          </p:cNvPr>
          <p:cNvSpPr>
            <a:spLocks noGrp="1"/>
          </p:cNvSpPr>
          <p:nvPr>
            <p:ph type="title"/>
          </p:nvPr>
        </p:nvSpPr>
        <p:spPr>
          <a:xfrm>
            <a:off x="960120" y="317814"/>
            <a:ext cx="10268712" cy="17007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2B351D-270D-480D-8AF5-6A213ED2B3FB}"/>
              </a:ext>
            </a:extLst>
          </p:cNvPr>
          <p:cNvSpPr>
            <a:spLocks noGrp="1"/>
          </p:cNvSpPr>
          <p:nvPr>
            <p:ph type="body" idx="1"/>
          </p:nvPr>
        </p:nvSpPr>
        <p:spPr>
          <a:xfrm>
            <a:off x="960120" y="2587752"/>
            <a:ext cx="10268712" cy="35935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1EB0E73-3310-4A8F-BB4A-7A6A99121A61}"/>
              </a:ext>
            </a:extLst>
          </p:cNvPr>
          <p:cNvSpPr>
            <a:spLocks noGrp="1"/>
          </p:cNvSpPr>
          <p:nvPr>
            <p:ph type="dt" sz="half" idx="2"/>
          </p:nvPr>
        </p:nvSpPr>
        <p:spPr>
          <a:xfrm>
            <a:off x="6903720" y="6356350"/>
            <a:ext cx="3236976" cy="365125"/>
          </a:xfrm>
          <a:prstGeom prst="rect">
            <a:avLst/>
          </a:prstGeom>
        </p:spPr>
        <p:txBody>
          <a:bodyPr vert="horz" lIns="91440" tIns="45720" rIns="91440" bIns="45720" rtlCol="0" anchor="ctr"/>
          <a:lstStyle>
            <a:lvl1pPr algn="just">
              <a:defRPr sz="1200" spc="50" baseline="0">
                <a:solidFill>
                  <a:schemeClr val="tx1"/>
                </a:solidFill>
              </a:defRPr>
            </a:lvl1pPr>
          </a:lstStyle>
          <a:p>
            <a:pPr algn="r"/>
            <a:fld id="{A37D6D71-8B28-4ED6-B932-04B197003D23}" type="datetimeFigureOut">
              <a:rPr lang="en-US" smtClean="0"/>
              <a:pPr algn="r"/>
              <a:t>1/21/21</a:t>
            </a:fld>
            <a:endParaRPr lang="en-US" spc="50" dirty="0"/>
          </a:p>
        </p:txBody>
      </p:sp>
      <p:sp>
        <p:nvSpPr>
          <p:cNvPr id="5" name="Footer Placeholder 4">
            <a:extLst>
              <a:ext uri="{FF2B5EF4-FFF2-40B4-BE49-F238E27FC236}">
                <a16:creationId xmlns:a16="http://schemas.microsoft.com/office/drawing/2014/main" id="{1381C4C0-515B-4404-A780-C31E7DFE54A4}"/>
              </a:ext>
            </a:extLst>
          </p:cNvPr>
          <p:cNvSpPr>
            <a:spLocks noGrp="1"/>
          </p:cNvSpPr>
          <p:nvPr>
            <p:ph type="ftr" sz="quarter" idx="3"/>
          </p:nvPr>
        </p:nvSpPr>
        <p:spPr>
          <a:xfrm>
            <a:off x="960120" y="6356350"/>
            <a:ext cx="5504688" cy="365125"/>
          </a:xfrm>
          <a:prstGeom prst="rect">
            <a:avLst/>
          </a:prstGeom>
        </p:spPr>
        <p:txBody>
          <a:bodyPr vert="horz" lIns="91440" tIns="45720" rIns="91440" bIns="45720" rtlCol="0" anchor="ctr"/>
          <a:lstStyle>
            <a:lvl1pPr algn="l">
              <a:defRPr sz="1100" cap="all" spc="50" baseline="0">
                <a:solidFill>
                  <a:schemeClr val="tx1"/>
                </a:solidFill>
              </a:defRPr>
            </a:lvl1pPr>
          </a:lstStyle>
          <a:p>
            <a:endParaRPr lang="en-US" spc="50" dirty="0"/>
          </a:p>
        </p:txBody>
      </p:sp>
      <p:sp>
        <p:nvSpPr>
          <p:cNvPr id="6" name="Slide Number Placeholder 5">
            <a:extLst>
              <a:ext uri="{FF2B5EF4-FFF2-40B4-BE49-F238E27FC236}">
                <a16:creationId xmlns:a16="http://schemas.microsoft.com/office/drawing/2014/main" id="{944C30C7-F013-428C-A6F7-A8CCCD14CEF4}"/>
              </a:ext>
            </a:extLst>
          </p:cNvPr>
          <p:cNvSpPr>
            <a:spLocks noGrp="1"/>
          </p:cNvSpPr>
          <p:nvPr>
            <p:ph type="sldNum" sz="quarter" idx="4"/>
          </p:nvPr>
        </p:nvSpPr>
        <p:spPr>
          <a:xfrm>
            <a:off x="10296144" y="6356350"/>
            <a:ext cx="932688" cy="365125"/>
          </a:xfrm>
          <a:prstGeom prst="rect">
            <a:avLst/>
          </a:prstGeom>
        </p:spPr>
        <p:txBody>
          <a:bodyPr vert="horz" lIns="91440" tIns="45720" rIns="91440" bIns="45720" rtlCol="0" anchor="ctr"/>
          <a:lstStyle>
            <a:lvl1pPr algn="r">
              <a:defRPr sz="1200">
                <a:solidFill>
                  <a:schemeClr val="tx1"/>
                </a:solidFill>
              </a:defRPr>
            </a:lvl1p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1527292816"/>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0000"/>
        </a:lnSpc>
        <a:spcBef>
          <a:spcPct val="0"/>
        </a:spcBef>
        <a:buNone/>
        <a:defRPr sz="6600" kern="1200" cap="all" spc="120" baseline="0">
          <a:solidFill>
            <a:schemeClr val="bg1"/>
          </a:solidFill>
          <a:latin typeface="+mj-lt"/>
          <a:ea typeface="+mj-ea"/>
          <a:cs typeface="+mj-cs"/>
        </a:defRPr>
      </a:lvl1pPr>
    </p:titleStyle>
    <p:bodyStyle>
      <a:lvl1pPr marL="0" indent="0" algn="l" defTabSz="914400" rtl="0" eaLnBrk="1" latinLnBrk="0" hangingPunct="1">
        <a:lnSpc>
          <a:spcPct val="101000"/>
        </a:lnSpc>
        <a:spcBef>
          <a:spcPts val="700"/>
        </a:spcBef>
        <a:spcAft>
          <a:spcPts val="700"/>
        </a:spcAft>
        <a:buFont typeface="Arial" panose="020B0604020202020204" pitchFamily="34" charset="0"/>
        <a:buNone/>
        <a:defRPr sz="2600" kern="1200" spc="50" baseline="0">
          <a:solidFill>
            <a:schemeClr val="tx1"/>
          </a:solidFill>
          <a:latin typeface="+mn-lt"/>
          <a:ea typeface="+mn-ea"/>
          <a:cs typeface="+mn-cs"/>
        </a:defRPr>
      </a:lvl1pPr>
      <a:lvl2pPr marL="274320" indent="-274320" algn="l" defTabSz="914400" rtl="0" eaLnBrk="1" latinLnBrk="0" hangingPunct="1">
        <a:lnSpc>
          <a:spcPct val="101000"/>
        </a:lnSpc>
        <a:spcBef>
          <a:spcPts val="400"/>
        </a:spcBef>
        <a:spcAft>
          <a:spcPts val="400"/>
        </a:spcAft>
        <a:buClrTx/>
        <a:buFont typeface="Wingdings" panose="05000000000000000000" pitchFamily="2" charset="2"/>
        <a:buChar char="§"/>
        <a:defRPr sz="2300" kern="1200" spc="50" baseline="0">
          <a:solidFill>
            <a:schemeClr val="tx1"/>
          </a:solidFill>
          <a:latin typeface="+mn-lt"/>
          <a:ea typeface="+mn-ea"/>
          <a:cs typeface="+mn-cs"/>
        </a:defRPr>
      </a:lvl2pPr>
      <a:lvl3pPr marL="27432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3pPr>
      <a:lvl4pPr marL="594360" indent="-274320" algn="l" defTabSz="914400" rtl="0" eaLnBrk="1" latinLnBrk="0" hangingPunct="1">
        <a:lnSpc>
          <a:spcPct val="101000"/>
        </a:lnSpc>
        <a:spcBef>
          <a:spcPts val="400"/>
        </a:spcBef>
        <a:spcAft>
          <a:spcPts val="400"/>
        </a:spcAft>
        <a:buClrTx/>
        <a:buFont typeface="Wingdings" panose="05000000000000000000" pitchFamily="2" charset="2"/>
        <a:buChar char="§"/>
        <a:defRPr sz="1800" kern="1200" spc="50" baseline="0">
          <a:solidFill>
            <a:schemeClr val="tx1"/>
          </a:solidFill>
          <a:latin typeface="+mn-lt"/>
          <a:ea typeface="+mn-ea"/>
          <a:cs typeface="+mn-cs"/>
        </a:defRPr>
      </a:lvl4pPr>
      <a:lvl5pPr marL="59436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6B39B71-0572-4EB6-B79A-4A411CDABE36}"/>
              </a:ext>
            </a:extLst>
          </p:cNvPr>
          <p:cNvPicPr>
            <a:picLocks noChangeAspect="1"/>
          </p:cNvPicPr>
          <p:nvPr/>
        </p:nvPicPr>
        <p:blipFill rotWithShape="1">
          <a:blip r:embed="rId2"/>
          <a:srcRect t="1299" b="14431"/>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52F9B1C2-7D20-4F91-A660-197C98B9A3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939445"/>
            <a:ext cx="6114985" cy="2298326"/>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53E2884-50D7-8546-845E-B125BB180D77}"/>
              </a:ext>
            </a:extLst>
          </p:cNvPr>
          <p:cNvSpPr>
            <a:spLocks noGrp="1"/>
          </p:cNvSpPr>
          <p:nvPr>
            <p:ph type="ctrTitle"/>
          </p:nvPr>
        </p:nvSpPr>
        <p:spPr>
          <a:xfrm>
            <a:off x="960119" y="2100845"/>
            <a:ext cx="4670234" cy="1975527"/>
          </a:xfrm>
        </p:spPr>
        <p:txBody>
          <a:bodyPr anchor="ctr">
            <a:normAutofit/>
          </a:bodyPr>
          <a:lstStyle/>
          <a:p>
            <a:pPr algn="l"/>
            <a:r>
              <a:rPr lang="nl-BE" sz="6100"/>
              <a:t>Masterplan </a:t>
            </a:r>
          </a:p>
        </p:txBody>
      </p:sp>
      <p:sp>
        <p:nvSpPr>
          <p:cNvPr id="13" name="Rectangle 12">
            <a:extLst>
              <a:ext uri="{FF2B5EF4-FFF2-40B4-BE49-F238E27FC236}">
                <a16:creationId xmlns:a16="http://schemas.microsoft.com/office/drawing/2014/main" id="{A89C4E6E-ECA4-40E5-A54E-13E92B678E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4237771"/>
            <a:ext cx="6114982" cy="809351"/>
          </a:xfrm>
          <a:prstGeom prst="rect">
            <a:avLst/>
          </a:prstGeom>
          <a:solidFill>
            <a:schemeClr val="tx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ndertitel 2">
            <a:extLst>
              <a:ext uri="{FF2B5EF4-FFF2-40B4-BE49-F238E27FC236}">
                <a16:creationId xmlns:a16="http://schemas.microsoft.com/office/drawing/2014/main" id="{917DFB0A-A713-A142-AD64-3E18DF3FCD72}"/>
              </a:ext>
            </a:extLst>
          </p:cNvPr>
          <p:cNvSpPr>
            <a:spLocks noGrp="1"/>
          </p:cNvSpPr>
          <p:nvPr>
            <p:ph type="subTitle" idx="1"/>
          </p:nvPr>
        </p:nvSpPr>
        <p:spPr>
          <a:xfrm>
            <a:off x="960119" y="4372379"/>
            <a:ext cx="4670233" cy="540135"/>
          </a:xfrm>
        </p:spPr>
        <p:txBody>
          <a:bodyPr anchor="ctr">
            <a:normAutofit/>
          </a:bodyPr>
          <a:lstStyle/>
          <a:p>
            <a:pPr algn="l">
              <a:lnSpc>
                <a:spcPct val="91000"/>
              </a:lnSpc>
            </a:pPr>
            <a:r>
              <a:rPr lang="nl-BE" sz="2400"/>
              <a:t>Richtpunt campus Buggenhout</a:t>
            </a:r>
          </a:p>
        </p:txBody>
      </p:sp>
    </p:spTree>
    <p:extLst>
      <p:ext uri="{BB962C8B-B14F-4D97-AF65-F5344CB8AC3E}">
        <p14:creationId xmlns:p14="http://schemas.microsoft.com/office/powerpoint/2010/main" val="89641043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EE74BA-64D3-8240-9947-2E9018D9E5D9}"/>
              </a:ext>
            </a:extLst>
          </p:cNvPr>
          <p:cNvSpPr>
            <a:spLocks noGrp="1"/>
          </p:cNvSpPr>
          <p:nvPr>
            <p:ph type="title"/>
          </p:nvPr>
        </p:nvSpPr>
        <p:spPr/>
        <p:txBody>
          <a:bodyPr>
            <a:normAutofit fontScale="90000"/>
          </a:bodyPr>
          <a:lstStyle/>
          <a:p>
            <a:r>
              <a:rPr lang="nl-BE" dirty="0"/>
              <a:t>Contact dienst patrimonium </a:t>
            </a:r>
          </a:p>
        </p:txBody>
      </p:sp>
      <p:sp>
        <p:nvSpPr>
          <p:cNvPr id="3" name="Tijdelijke aanduiding voor inhoud 2">
            <a:extLst>
              <a:ext uri="{FF2B5EF4-FFF2-40B4-BE49-F238E27FC236}">
                <a16:creationId xmlns:a16="http://schemas.microsoft.com/office/drawing/2014/main" id="{AE91EF61-80C8-3246-9E41-B4C1F4451533}"/>
              </a:ext>
            </a:extLst>
          </p:cNvPr>
          <p:cNvSpPr>
            <a:spLocks noGrp="1"/>
          </p:cNvSpPr>
          <p:nvPr>
            <p:ph idx="1"/>
          </p:nvPr>
        </p:nvSpPr>
        <p:spPr/>
        <p:txBody>
          <a:bodyPr>
            <a:normAutofit fontScale="62500" lnSpcReduction="20000"/>
          </a:bodyPr>
          <a:lstStyle/>
          <a:p>
            <a:pPr marL="457200" indent="-457200">
              <a:buFontTx/>
              <a:buChar char="-"/>
            </a:pPr>
            <a:r>
              <a:rPr lang="nl-BE" dirty="0"/>
              <a:t>Contact dienst patrimonium: Michel De Vos: </a:t>
            </a:r>
          </a:p>
          <a:p>
            <a:pPr marL="731520" lvl="1" indent="-457200">
              <a:buFontTx/>
              <a:buChar char="-"/>
            </a:pPr>
            <a:r>
              <a:rPr lang="nl-BE" dirty="0"/>
              <a:t>Ziet bouwtechnische mogelijkheden op het domein zelf ook om nieuwbouw te plaatsen of huidige ateliers uit te breiden </a:t>
            </a:r>
          </a:p>
          <a:p>
            <a:pPr marL="731520" lvl="1" indent="-457200">
              <a:buFontTx/>
              <a:buChar char="-"/>
            </a:pPr>
            <a:r>
              <a:rPr lang="nl-BE" dirty="0"/>
              <a:t>Aanpassingen in het gebouw zijn geen oplossingen </a:t>
            </a:r>
          </a:p>
          <a:p>
            <a:pPr marL="731520" lvl="1" indent="-457200">
              <a:buFontTx/>
              <a:buChar char="-"/>
            </a:pPr>
            <a:r>
              <a:rPr lang="nl-BE" dirty="0"/>
              <a:t>Containerklassen maakt de overgangsperiode naar een lange termijnoplossing ook moeilijk wanneer ze op de bouwplaats staan </a:t>
            </a:r>
          </a:p>
          <a:p>
            <a:pPr marL="731520" lvl="1" indent="-457200">
              <a:buFontTx/>
              <a:buChar char="-"/>
            </a:pPr>
            <a:r>
              <a:rPr lang="nl-BE" dirty="0"/>
              <a:t>Is bereid ruimtelijke studie te maken rond de school als daar de opdracht toe gegeven wordt vanuit de deputatie </a:t>
            </a:r>
          </a:p>
          <a:p>
            <a:pPr marL="731520" lvl="1" indent="-457200">
              <a:buFontTx/>
              <a:buChar char="-"/>
            </a:pPr>
            <a:r>
              <a:rPr lang="nl-BE" dirty="0"/>
              <a:t>Hecht er belang aan dat er een duidelijk plan wordt vooropgesteld want er is voorbereiding nodig om alle projecten in goede banen te leiden </a:t>
            </a:r>
          </a:p>
          <a:p>
            <a:pPr marL="731520" lvl="1" indent="-457200">
              <a:buFontTx/>
              <a:buChar char="-"/>
            </a:pPr>
            <a:r>
              <a:rPr lang="nl-BE" dirty="0"/>
              <a:t>Er is eigenlijk geen ruimte tot 2024 maar de noden liggen ervoor, door de deputatie en directie onderwijsinstellingen kan er een verschuiving zijn waardoor Michel De Vos en zijn team hier ruimte voor zou krijgen. </a:t>
            </a:r>
          </a:p>
          <a:p>
            <a:pPr marL="731520" lvl="1" indent="-457200">
              <a:buFontTx/>
              <a:buChar char="-"/>
            </a:pPr>
            <a:r>
              <a:rPr lang="nl-BE" dirty="0"/>
              <a:t>Instroomen in de gebouwen van Kiempunt is geen optie gezien de doelgroep van onze school niet te combineren is met jonge kinderen en de ondersteunende functies te ver af zijn (en onmiddelijke interventie wel vaker nodig is)</a:t>
            </a:r>
          </a:p>
        </p:txBody>
      </p:sp>
    </p:spTree>
    <p:extLst>
      <p:ext uri="{BB962C8B-B14F-4D97-AF65-F5344CB8AC3E}">
        <p14:creationId xmlns:p14="http://schemas.microsoft.com/office/powerpoint/2010/main" val="2078175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37A67E-8A8D-0347-891A-13144F9C16F3}"/>
              </a:ext>
            </a:extLst>
          </p:cNvPr>
          <p:cNvSpPr>
            <a:spLocks noGrp="1"/>
          </p:cNvSpPr>
          <p:nvPr>
            <p:ph type="title"/>
          </p:nvPr>
        </p:nvSpPr>
        <p:spPr/>
        <p:txBody>
          <a:bodyPr>
            <a:normAutofit fontScale="90000"/>
          </a:bodyPr>
          <a:lstStyle/>
          <a:p>
            <a:r>
              <a:rPr lang="nl-BE" dirty="0"/>
              <a:t>Kosten infrastructuur opvangen</a:t>
            </a:r>
          </a:p>
        </p:txBody>
      </p:sp>
      <p:sp>
        <p:nvSpPr>
          <p:cNvPr id="3" name="Tijdelijke aanduiding voor inhoud 2">
            <a:extLst>
              <a:ext uri="{FF2B5EF4-FFF2-40B4-BE49-F238E27FC236}">
                <a16:creationId xmlns:a16="http://schemas.microsoft.com/office/drawing/2014/main" id="{F7BBE1D4-B1CF-7441-8221-FC7186E3D382}"/>
              </a:ext>
            </a:extLst>
          </p:cNvPr>
          <p:cNvSpPr>
            <a:spLocks noGrp="1"/>
          </p:cNvSpPr>
          <p:nvPr>
            <p:ph idx="1"/>
          </p:nvPr>
        </p:nvSpPr>
        <p:spPr/>
        <p:txBody>
          <a:bodyPr/>
          <a:lstStyle/>
          <a:p>
            <a:pPr marL="457200" indent="-457200">
              <a:buFontTx/>
              <a:buChar char="-"/>
            </a:pPr>
            <a:r>
              <a:rPr lang="nl-BE" dirty="0"/>
              <a:t>Dienst Patrimonium gaf aan dat binnen het domein onderwijs ervoor gekozen zou kunnen worden om het budget van het project van de tramstraat (Gent?) van 900 000 euro te verschuiven naar onze school waardoor al veel zou kunnen gebeuren </a:t>
            </a:r>
          </a:p>
          <a:p>
            <a:pPr marL="457200" indent="-457200">
              <a:buFontTx/>
              <a:buChar char="-"/>
            </a:pPr>
            <a:r>
              <a:rPr lang="nl-BE"/>
              <a:t>Dirk Debroey </a:t>
            </a:r>
            <a:r>
              <a:rPr lang="nl-BE" dirty="0"/>
              <a:t>komt langs </a:t>
            </a:r>
            <a:r>
              <a:rPr lang="nl-BE"/>
              <a:t>op 3 </a:t>
            </a:r>
            <a:r>
              <a:rPr lang="nl-BE" dirty="0"/>
              <a:t>feb op vraag van mevrouw Carrijn om ook vanuit subsidie te kunnen inzetten op infrastructuur </a:t>
            </a:r>
          </a:p>
        </p:txBody>
      </p:sp>
    </p:spTree>
    <p:extLst>
      <p:ext uri="{BB962C8B-B14F-4D97-AF65-F5344CB8AC3E}">
        <p14:creationId xmlns:p14="http://schemas.microsoft.com/office/powerpoint/2010/main" val="239049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8">
            <a:extLst>
              <a:ext uri="{FF2B5EF4-FFF2-40B4-BE49-F238E27FC236}">
                <a16:creationId xmlns:a16="http://schemas.microsoft.com/office/drawing/2014/main" id="{09A1C012-8297-4361-ACE8-A2509FB189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0">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4">
            <a:extLst>
              <a:ext uri="{FF2B5EF4-FFF2-40B4-BE49-F238E27FC236}">
                <a16:creationId xmlns:a16="http://schemas.microsoft.com/office/drawing/2014/main" id="{2CBC078C-619E-4E6E-8C11-3C55A30275A0}"/>
              </a:ext>
            </a:extLst>
          </p:cNvPr>
          <p:cNvPicPr>
            <a:picLocks noChangeAspect="1"/>
          </p:cNvPicPr>
          <p:nvPr/>
        </p:nvPicPr>
        <p:blipFill rotWithShape="1">
          <a:blip r:embed="rId2">
            <a:alphaModFix amt="60000"/>
          </a:blip>
          <a:srcRect t="9817" b="11786"/>
          <a:stretch/>
        </p:blipFill>
        <p:spPr>
          <a:xfrm>
            <a:off x="20" y="10"/>
            <a:ext cx="12191980" cy="6857990"/>
          </a:xfrm>
          <a:prstGeom prst="rect">
            <a:avLst/>
          </a:prstGeom>
        </p:spPr>
      </p:pic>
      <p:sp>
        <p:nvSpPr>
          <p:cNvPr id="2" name="Titel 1">
            <a:extLst>
              <a:ext uri="{FF2B5EF4-FFF2-40B4-BE49-F238E27FC236}">
                <a16:creationId xmlns:a16="http://schemas.microsoft.com/office/drawing/2014/main" id="{5A7A13B9-0F58-404C-8B7D-99C00527F54B}"/>
              </a:ext>
            </a:extLst>
          </p:cNvPr>
          <p:cNvSpPr>
            <a:spLocks noGrp="1"/>
          </p:cNvSpPr>
          <p:nvPr>
            <p:ph type="title"/>
          </p:nvPr>
        </p:nvSpPr>
        <p:spPr>
          <a:xfrm>
            <a:off x="960120" y="640080"/>
            <a:ext cx="10268712" cy="3227832"/>
          </a:xfrm>
        </p:spPr>
        <p:txBody>
          <a:bodyPr vert="horz" lIns="91440" tIns="45720" rIns="91440" bIns="45720" rtlCol="0" anchor="b">
            <a:normAutofit/>
          </a:bodyPr>
          <a:lstStyle/>
          <a:p>
            <a:pPr algn="ctr"/>
            <a:r>
              <a:rPr lang="en-US" sz="6200">
                <a:solidFill>
                  <a:schemeClr val="tx1"/>
                </a:solidFill>
              </a:rPr>
              <a:t>Een school met doorstroommogelijkheden</a:t>
            </a:r>
          </a:p>
        </p:txBody>
      </p:sp>
      <p:sp>
        <p:nvSpPr>
          <p:cNvPr id="3" name="Tijdelijke aanduiding voor inhoud 2">
            <a:extLst>
              <a:ext uri="{FF2B5EF4-FFF2-40B4-BE49-F238E27FC236}">
                <a16:creationId xmlns:a16="http://schemas.microsoft.com/office/drawing/2014/main" id="{74FB1305-1CB1-1A43-BD77-91A79016F6FF}"/>
              </a:ext>
            </a:extLst>
          </p:cNvPr>
          <p:cNvSpPr>
            <a:spLocks noGrp="1"/>
          </p:cNvSpPr>
          <p:nvPr>
            <p:ph idx="1"/>
          </p:nvPr>
        </p:nvSpPr>
        <p:spPr>
          <a:xfrm>
            <a:off x="960120" y="4526280"/>
            <a:ext cx="10268712" cy="1508760"/>
          </a:xfrm>
        </p:spPr>
        <p:txBody>
          <a:bodyPr vert="horz" lIns="91440" tIns="45720" rIns="91440" bIns="45720" rtlCol="0" anchor="t">
            <a:normAutofit/>
          </a:bodyPr>
          <a:lstStyle/>
          <a:p>
            <a:pPr algn="ctr"/>
            <a:r>
              <a:rPr lang="en-US" sz="3600" dirty="0"/>
              <a:t>De </a:t>
            </a:r>
            <a:r>
              <a:rPr lang="en-US" sz="3600" dirty="0" err="1"/>
              <a:t>meerwaarde</a:t>
            </a:r>
            <a:r>
              <a:rPr lang="en-US" sz="3600" dirty="0"/>
              <a:t> van OV3 </a:t>
            </a:r>
            <a:r>
              <a:rPr lang="en-US" sz="3600" dirty="0" err="1"/>
              <a:t>en</a:t>
            </a:r>
            <a:r>
              <a:rPr lang="en-US" sz="3600" dirty="0"/>
              <a:t> OV4 op </a:t>
            </a:r>
            <a:r>
              <a:rPr lang="en-US" sz="3600" dirty="0" err="1"/>
              <a:t>één</a:t>
            </a:r>
            <a:r>
              <a:rPr lang="en-US" sz="3600" dirty="0"/>
              <a:t> campus </a:t>
            </a:r>
          </a:p>
        </p:txBody>
      </p:sp>
    </p:spTree>
    <p:extLst>
      <p:ext uri="{BB962C8B-B14F-4D97-AF65-F5344CB8AC3E}">
        <p14:creationId xmlns:p14="http://schemas.microsoft.com/office/powerpoint/2010/main" val="3064807463"/>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F2F949-EC00-CC48-89CE-A1F127C622F1}"/>
              </a:ext>
            </a:extLst>
          </p:cNvPr>
          <p:cNvSpPr>
            <a:spLocks noGrp="1"/>
          </p:cNvSpPr>
          <p:nvPr>
            <p:ph type="title"/>
          </p:nvPr>
        </p:nvSpPr>
        <p:spPr/>
        <p:txBody>
          <a:bodyPr>
            <a:normAutofit fontScale="90000"/>
          </a:bodyPr>
          <a:lstStyle/>
          <a:p>
            <a:r>
              <a:rPr lang="nl-BE" dirty="0"/>
              <a:t>Perspectief binnen je richting</a:t>
            </a:r>
          </a:p>
        </p:txBody>
      </p:sp>
      <p:sp>
        <p:nvSpPr>
          <p:cNvPr id="3" name="Tijdelijke aanduiding voor inhoud 2">
            <a:extLst>
              <a:ext uri="{FF2B5EF4-FFF2-40B4-BE49-F238E27FC236}">
                <a16:creationId xmlns:a16="http://schemas.microsoft.com/office/drawing/2014/main" id="{3F9AD2EE-DE89-8343-BB9F-66FFA87679A5}"/>
              </a:ext>
            </a:extLst>
          </p:cNvPr>
          <p:cNvSpPr>
            <a:spLocks noGrp="1"/>
          </p:cNvSpPr>
          <p:nvPr>
            <p:ph idx="1"/>
          </p:nvPr>
        </p:nvSpPr>
        <p:spPr/>
        <p:txBody>
          <a:bodyPr/>
          <a:lstStyle/>
          <a:p>
            <a:pPr marL="457200" indent="-457200">
              <a:buFontTx/>
              <a:buChar char="-"/>
            </a:pPr>
            <a:r>
              <a:rPr lang="nl-BE" dirty="0"/>
              <a:t>De brug tussen OV3 en OV4: </a:t>
            </a:r>
          </a:p>
          <a:p>
            <a:pPr marL="731520" lvl="2" indent="-457200">
              <a:buFontTx/>
              <a:buChar char="-"/>
            </a:pPr>
            <a:r>
              <a:rPr lang="nl-BE" dirty="0"/>
              <a:t>Getuigschrift bouw B-stroom OV4 of getuigschrift ruwbouwmedewerker OV3 </a:t>
            </a:r>
          </a:p>
          <a:p>
            <a:pPr marL="731520" lvl="2" indent="-457200">
              <a:buFontTx/>
              <a:buChar char="-"/>
            </a:pPr>
            <a:r>
              <a:rPr lang="nl-BE" dirty="0"/>
              <a:t>Getuigschrift hout B-stroom OV4 of getuigschrift medewerker hout OV3</a:t>
            </a:r>
          </a:p>
          <a:p>
            <a:pPr marL="731520" lvl="2" indent="-457200">
              <a:buFontTx/>
              <a:buChar char="-"/>
            </a:pPr>
            <a:r>
              <a:rPr lang="nl-BE" dirty="0"/>
              <a:t>Potentiële brug: Vanuit de CLB’s en kiempunt campus Buggenhout wordt dit als een hiaat opgemerkt in de regio: potentgetuigschrift bedrijf en organisatie A-stroom OV4 of getuigschrift organisatie en logistiek B-stroom OV4 of getuigschrift magazijnier OV3</a:t>
            </a:r>
          </a:p>
        </p:txBody>
      </p:sp>
    </p:spTree>
    <p:extLst>
      <p:ext uri="{BB962C8B-B14F-4D97-AF65-F5344CB8AC3E}">
        <p14:creationId xmlns:p14="http://schemas.microsoft.com/office/powerpoint/2010/main" val="2973462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9A1C012-8297-4361-ACE8-A2509FB189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65E0E3C-32F3-480B-9842-7611BBE2E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062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5BC60C8-81AE-FE48-9756-7D4ACB7CE932}"/>
              </a:ext>
            </a:extLst>
          </p:cNvPr>
          <p:cNvSpPr>
            <a:spLocks noGrp="1"/>
          </p:cNvSpPr>
          <p:nvPr>
            <p:ph type="title"/>
          </p:nvPr>
        </p:nvSpPr>
        <p:spPr>
          <a:xfrm>
            <a:off x="960120" y="640080"/>
            <a:ext cx="10268712" cy="3227832"/>
          </a:xfrm>
        </p:spPr>
        <p:txBody>
          <a:bodyPr vert="horz" lIns="91440" tIns="45720" rIns="91440" bIns="45720" rtlCol="0" anchor="b">
            <a:normAutofit/>
          </a:bodyPr>
          <a:lstStyle/>
          <a:p>
            <a:pPr algn="ctr"/>
            <a:r>
              <a:rPr lang="en-US" sz="8800"/>
              <a:t>OV4</a:t>
            </a:r>
          </a:p>
        </p:txBody>
      </p:sp>
    </p:spTree>
    <p:extLst>
      <p:ext uri="{BB962C8B-B14F-4D97-AF65-F5344CB8AC3E}">
        <p14:creationId xmlns:p14="http://schemas.microsoft.com/office/powerpoint/2010/main" val="767219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B6A7AA8E-938E-754A-99A7-C24E559AEBF9}"/>
              </a:ext>
            </a:extLst>
          </p:cNvPr>
          <p:cNvPicPr>
            <a:picLocks noChangeAspect="1"/>
          </p:cNvPicPr>
          <p:nvPr/>
        </p:nvPicPr>
        <p:blipFill>
          <a:blip r:embed="rId2"/>
          <a:stretch>
            <a:fillRect/>
          </a:stretch>
        </p:blipFill>
        <p:spPr>
          <a:xfrm>
            <a:off x="1278466" y="59754"/>
            <a:ext cx="9635067" cy="6798246"/>
          </a:xfrm>
          <a:prstGeom prst="rect">
            <a:avLst/>
          </a:prstGeom>
        </p:spPr>
      </p:pic>
    </p:spTree>
    <p:extLst>
      <p:ext uri="{BB962C8B-B14F-4D97-AF65-F5344CB8AC3E}">
        <p14:creationId xmlns:p14="http://schemas.microsoft.com/office/powerpoint/2010/main" val="2872331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558DA214-7FDA-4C9D-A7CF-9AD725E29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2D856BA-3CBE-0F47-91B1-CA889D6D2FFC}"/>
              </a:ext>
            </a:extLst>
          </p:cNvPr>
          <p:cNvSpPr>
            <a:spLocks noGrp="1"/>
          </p:cNvSpPr>
          <p:nvPr>
            <p:ph type="title"/>
          </p:nvPr>
        </p:nvSpPr>
        <p:spPr>
          <a:xfrm>
            <a:off x="960120" y="643467"/>
            <a:ext cx="3212593" cy="5571066"/>
          </a:xfrm>
        </p:spPr>
        <p:txBody>
          <a:bodyPr>
            <a:normAutofit/>
          </a:bodyPr>
          <a:lstStyle/>
          <a:p>
            <a:r>
              <a:rPr lang="nl-BE" sz="4100"/>
              <a:t>Binnen dit masterplan</a:t>
            </a:r>
          </a:p>
        </p:txBody>
      </p:sp>
      <p:graphicFrame>
        <p:nvGraphicFramePr>
          <p:cNvPr id="15" name="Tijdelijke aanduiding voor inhoud 2">
            <a:extLst>
              <a:ext uri="{FF2B5EF4-FFF2-40B4-BE49-F238E27FC236}">
                <a16:creationId xmlns:a16="http://schemas.microsoft.com/office/drawing/2014/main" id="{03FD9244-C042-4910-9A3D-F4EC4AFB286F}"/>
              </a:ext>
            </a:extLst>
          </p:cNvPr>
          <p:cNvGraphicFramePr>
            <a:graphicFrameLocks noGrp="1"/>
          </p:cNvGraphicFramePr>
          <p:nvPr>
            <p:ph idx="1"/>
            <p:extLst>
              <p:ext uri="{D42A27DB-BD31-4B8C-83A1-F6EECF244321}">
                <p14:modId xmlns:p14="http://schemas.microsoft.com/office/powerpoint/2010/main" val="3616610871"/>
              </p:ext>
            </p:extLst>
          </p:nvPr>
        </p:nvGraphicFramePr>
        <p:xfrm>
          <a:off x="5300812" y="643466"/>
          <a:ext cx="5927575" cy="55541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2775103"/>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DE7361-2AD8-6443-B27C-5698BCA47A94}"/>
              </a:ext>
            </a:extLst>
          </p:cNvPr>
          <p:cNvSpPr>
            <a:spLocks noGrp="1"/>
          </p:cNvSpPr>
          <p:nvPr>
            <p:ph type="title"/>
          </p:nvPr>
        </p:nvSpPr>
        <p:spPr/>
        <p:txBody>
          <a:bodyPr>
            <a:normAutofit fontScale="90000"/>
          </a:bodyPr>
          <a:lstStyle/>
          <a:p>
            <a:r>
              <a:rPr lang="nl-BE" dirty="0"/>
              <a:t>Voorstel opbouw masterplan</a:t>
            </a:r>
          </a:p>
        </p:txBody>
      </p:sp>
      <p:sp>
        <p:nvSpPr>
          <p:cNvPr id="3" name="Tijdelijke aanduiding voor inhoud 2">
            <a:extLst>
              <a:ext uri="{FF2B5EF4-FFF2-40B4-BE49-F238E27FC236}">
                <a16:creationId xmlns:a16="http://schemas.microsoft.com/office/drawing/2014/main" id="{41E3ED8F-23D2-D44E-AE68-2AF2D60698E3}"/>
              </a:ext>
            </a:extLst>
          </p:cNvPr>
          <p:cNvSpPr>
            <a:spLocks noGrp="1"/>
          </p:cNvSpPr>
          <p:nvPr>
            <p:ph idx="1"/>
          </p:nvPr>
        </p:nvSpPr>
        <p:spPr/>
        <p:txBody>
          <a:bodyPr>
            <a:normAutofit fontScale="85000" lnSpcReduction="10000"/>
          </a:bodyPr>
          <a:lstStyle/>
          <a:p>
            <a:r>
              <a:rPr lang="nl-BE" dirty="0"/>
              <a:t>Schooljaar 2021-2022: opbouw A-stroom binnen economie (8 leerlingen), B-stroom STEM (1</a:t>
            </a:r>
            <a:r>
              <a:rPr lang="nl-BE" baseline="30000" dirty="0"/>
              <a:t>ste</a:t>
            </a:r>
            <a:r>
              <a:rPr lang="nl-BE" dirty="0"/>
              <a:t> jaar (2 klassen) 2</a:t>
            </a:r>
            <a:r>
              <a:rPr lang="nl-BE" baseline="30000" dirty="0"/>
              <a:t>de</a:t>
            </a:r>
            <a:r>
              <a:rPr lang="nl-BE" dirty="0"/>
              <a:t> jaar (2 klassen), 1 klas hout, 1 klas bouw, 1 klas schilder-decoratie</a:t>
            </a:r>
          </a:p>
          <a:p>
            <a:r>
              <a:rPr lang="nl-BE" dirty="0"/>
              <a:t>Schooljaar 2022-2023: opbouw B-stroom voorzien waardoor we drie instroomklassen hebben in de B-stroom van 6. overstap naar graadsklas 2</a:t>
            </a:r>
            <a:r>
              <a:rPr lang="nl-BE" baseline="30000" dirty="0"/>
              <a:t>de</a:t>
            </a:r>
            <a:r>
              <a:rPr lang="nl-BE" dirty="0"/>
              <a:t> graad (dus huidige leerlingen eerste en tweede jaar zitten samen in een klas dan). 2</a:t>
            </a:r>
            <a:r>
              <a:rPr lang="nl-BE" baseline="30000" dirty="0"/>
              <a:t>de</a:t>
            </a:r>
            <a:r>
              <a:rPr lang="nl-BE" dirty="0"/>
              <a:t> jaar B-stroom organisatie en logistiek (verdere opbouw in komende schooljaar naar 3 (2023-2024), 4(2024-2025),5(2025-2026),6(2026-2027)</a:t>
            </a:r>
          </a:p>
          <a:p>
            <a:r>
              <a:rPr lang="nl-BE" dirty="0"/>
              <a:t>Schooljaar 2023-2024: opbouw B-stroom derde graad als graadsklas (starten met 5 en 6 komt erbij in schooljaar 2024-2025), </a:t>
            </a:r>
          </a:p>
        </p:txBody>
      </p:sp>
    </p:spTree>
    <p:extLst>
      <p:ext uri="{BB962C8B-B14F-4D97-AF65-F5344CB8AC3E}">
        <p14:creationId xmlns:p14="http://schemas.microsoft.com/office/powerpoint/2010/main" val="80243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5CC5B-C7A7-784F-8C43-8546916CBC43}"/>
              </a:ext>
            </a:extLst>
          </p:cNvPr>
          <p:cNvSpPr>
            <a:spLocks noGrp="1"/>
          </p:cNvSpPr>
          <p:nvPr>
            <p:ph type="title"/>
          </p:nvPr>
        </p:nvSpPr>
        <p:spPr/>
        <p:txBody>
          <a:bodyPr/>
          <a:lstStyle/>
          <a:p>
            <a:r>
              <a:rPr lang="nl-BE" dirty="0"/>
              <a:t>Kostprijs personeel</a:t>
            </a:r>
          </a:p>
        </p:txBody>
      </p:sp>
      <p:sp>
        <p:nvSpPr>
          <p:cNvPr id="3" name="Tijdelijke aanduiding voor inhoud 2">
            <a:extLst>
              <a:ext uri="{FF2B5EF4-FFF2-40B4-BE49-F238E27FC236}">
                <a16:creationId xmlns:a16="http://schemas.microsoft.com/office/drawing/2014/main" id="{86366FFF-9EAB-BC43-AA59-68370B058D53}"/>
              </a:ext>
            </a:extLst>
          </p:cNvPr>
          <p:cNvSpPr>
            <a:spLocks noGrp="1"/>
          </p:cNvSpPr>
          <p:nvPr>
            <p:ph idx="1"/>
          </p:nvPr>
        </p:nvSpPr>
        <p:spPr/>
        <p:txBody>
          <a:bodyPr>
            <a:normAutofit fontScale="70000" lnSpcReduction="20000"/>
          </a:bodyPr>
          <a:lstStyle/>
          <a:p>
            <a:r>
              <a:rPr lang="nl-BE" dirty="0"/>
              <a:t>- Schooljaar 2021-2022: nood aan 10 pedagogische eenheden: </a:t>
            </a:r>
          </a:p>
          <a:p>
            <a:r>
              <a:rPr lang="nl-BE" dirty="0"/>
              <a:t>	- Nood aan 47 leerlingen om dit rendabel te maken. Op dit </a:t>
            </a:r>
            <a:br>
              <a:rPr lang="nl-BE" dirty="0"/>
            </a:br>
            <a:r>
              <a:rPr lang="nl-BE" dirty="0"/>
              <a:t>	moment 25 inschrijvingen. Dus er zouden dan 22 nieuwe </a:t>
            </a:r>
            <a:br>
              <a:rPr lang="nl-BE" dirty="0"/>
            </a:br>
            <a:r>
              <a:rPr lang="nl-BE" dirty="0"/>
              <a:t>	inschrijvingen bij moeten komen (ongeveer evenveel als we </a:t>
            </a:r>
            <a:br>
              <a:rPr lang="nl-BE" dirty="0"/>
            </a:br>
            <a:r>
              <a:rPr lang="nl-BE" dirty="0"/>
              <a:t>	dit schooljaar hebben bijgekregen, dus mogelijks haalbaar, </a:t>
            </a:r>
            <a:br>
              <a:rPr lang="nl-BE" dirty="0"/>
            </a:br>
            <a:r>
              <a:rPr lang="nl-BE" dirty="0"/>
              <a:t>	in totaal kunnen er 18 in het eerste jaar en in het tweede is ook wat ruimte, om 	het plan te laten lopen zoals voorzien is het misschien niet slim om extra in te 	schrijven 	in de hogere jaren om problemen te vermijden). </a:t>
            </a:r>
          </a:p>
          <a:p>
            <a:endParaRPr lang="nl-BE" dirty="0"/>
          </a:p>
          <a:p>
            <a:r>
              <a:rPr lang="nl-BE" dirty="0"/>
              <a:t>	Stel dat er geen enkele leerling zal inschrijven of maar evenveel 	dan er 	uitschrijven</a:t>
            </a:r>
          </a:p>
          <a:p>
            <a:r>
              <a:rPr lang="nl-BE" dirty="0"/>
              <a:t>	 (er zijn echter reeds enkele aanvragen): 7 FT 	nodig</a:t>
            </a:r>
          </a:p>
        </p:txBody>
      </p:sp>
    </p:spTree>
    <p:extLst>
      <p:ext uri="{BB962C8B-B14F-4D97-AF65-F5344CB8AC3E}">
        <p14:creationId xmlns:p14="http://schemas.microsoft.com/office/powerpoint/2010/main" val="3751722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037415-C07B-4343-805F-A6717C123A2C}"/>
              </a:ext>
            </a:extLst>
          </p:cNvPr>
          <p:cNvSpPr>
            <a:spLocks noGrp="1"/>
          </p:cNvSpPr>
          <p:nvPr>
            <p:ph type="title"/>
          </p:nvPr>
        </p:nvSpPr>
        <p:spPr/>
        <p:txBody>
          <a:bodyPr/>
          <a:lstStyle/>
          <a:p>
            <a:r>
              <a:rPr lang="nl-BE" dirty="0"/>
              <a:t>Kostprijs personeel</a:t>
            </a:r>
          </a:p>
        </p:txBody>
      </p:sp>
      <p:sp>
        <p:nvSpPr>
          <p:cNvPr id="3" name="Tijdelijke aanduiding voor inhoud 2">
            <a:extLst>
              <a:ext uri="{FF2B5EF4-FFF2-40B4-BE49-F238E27FC236}">
                <a16:creationId xmlns:a16="http://schemas.microsoft.com/office/drawing/2014/main" id="{4E532FA8-66F2-C74E-B69C-28A82E3FEB6D}"/>
              </a:ext>
            </a:extLst>
          </p:cNvPr>
          <p:cNvSpPr>
            <a:spLocks noGrp="1"/>
          </p:cNvSpPr>
          <p:nvPr>
            <p:ph idx="1"/>
          </p:nvPr>
        </p:nvSpPr>
        <p:spPr/>
        <p:txBody>
          <a:bodyPr/>
          <a:lstStyle/>
          <a:p>
            <a:r>
              <a:rPr lang="nl-BE" dirty="0"/>
              <a:t>-schooljaar 2022-2023: Naargelang de inschrijvingen volgend schooljaar bekijken of we verder kunnen inzetten op logistiek en organisatie en dan zou we kunnen zeggen dat de instroom verder ( 8 in de A-stroom, 18 in de B-stroom (of 12 als we organisatie en logistiek niet zouden inrichten) Bij te weinig instroom moet bekeken worden of er voldoende vraag is naar OV4 en kan het herbekeken worden. </a:t>
            </a:r>
          </a:p>
        </p:txBody>
      </p:sp>
    </p:spTree>
    <p:extLst>
      <p:ext uri="{BB962C8B-B14F-4D97-AF65-F5344CB8AC3E}">
        <p14:creationId xmlns:p14="http://schemas.microsoft.com/office/powerpoint/2010/main" val="2118983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670B02-E42D-D04C-ACE7-1207D1D74175}"/>
              </a:ext>
            </a:extLst>
          </p:cNvPr>
          <p:cNvSpPr>
            <a:spLocks noGrp="1"/>
          </p:cNvSpPr>
          <p:nvPr>
            <p:ph type="title"/>
          </p:nvPr>
        </p:nvSpPr>
        <p:spPr/>
        <p:txBody>
          <a:bodyPr/>
          <a:lstStyle/>
          <a:p>
            <a:r>
              <a:rPr lang="nl-BE" dirty="0"/>
              <a:t>Infrastructurele noden</a:t>
            </a:r>
          </a:p>
        </p:txBody>
      </p:sp>
      <p:sp>
        <p:nvSpPr>
          <p:cNvPr id="3" name="Tijdelijke aanduiding voor inhoud 2">
            <a:extLst>
              <a:ext uri="{FF2B5EF4-FFF2-40B4-BE49-F238E27FC236}">
                <a16:creationId xmlns:a16="http://schemas.microsoft.com/office/drawing/2014/main" id="{DEC1F360-E0AD-D74A-9020-3527A2645DDD}"/>
              </a:ext>
            </a:extLst>
          </p:cNvPr>
          <p:cNvSpPr>
            <a:spLocks noGrp="1"/>
          </p:cNvSpPr>
          <p:nvPr>
            <p:ph idx="1"/>
          </p:nvPr>
        </p:nvSpPr>
        <p:spPr/>
        <p:txBody>
          <a:bodyPr/>
          <a:lstStyle/>
          <a:p>
            <a:r>
              <a:rPr lang="nl-BE" dirty="0"/>
              <a:t>Schooljaar 2021-2022: nood aan 3 extra lokalen voor theorie Schooljaar 2022-2023: nood aan 3 extra lokalen voor theorie + extra atelier schilderen-decoratie + extra atelier hout + extra atelier bouw + nood aan machinezaal hout extra </a:t>
            </a:r>
            <a:br>
              <a:rPr lang="nl-BE" dirty="0"/>
            </a:br>
            <a:r>
              <a:rPr lang="nl-BE" dirty="0"/>
              <a:t>Schooljaar 2023-2024: nood aan 2 extra lokalen voor theorie</a:t>
            </a:r>
            <a:br>
              <a:rPr lang="nl-BE" dirty="0"/>
            </a:br>
            <a:r>
              <a:rPr lang="nl-BE" dirty="0"/>
              <a:t>schooljaar 2024-2025: nood aan 2 extra lokalen voor theorie</a:t>
            </a:r>
            <a:br>
              <a:rPr lang="nl-BE" dirty="0"/>
            </a:br>
            <a:r>
              <a:rPr lang="nl-BE" dirty="0"/>
              <a:t>schooljaar 2025-2026: nood aan 1 extra lokaal voor theorie</a:t>
            </a:r>
            <a:br>
              <a:rPr lang="nl-BE" dirty="0"/>
            </a:br>
            <a:r>
              <a:rPr lang="nl-BE" dirty="0"/>
              <a:t>schooljaar 2026-2027: nood aan 1 extra lokaal voor theorie</a:t>
            </a:r>
          </a:p>
        </p:txBody>
      </p:sp>
    </p:spTree>
    <p:extLst>
      <p:ext uri="{BB962C8B-B14F-4D97-AF65-F5344CB8AC3E}">
        <p14:creationId xmlns:p14="http://schemas.microsoft.com/office/powerpoint/2010/main" val="205546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216E0D-CD98-0540-91C9-744A69EFEAF1}"/>
              </a:ext>
            </a:extLst>
          </p:cNvPr>
          <p:cNvSpPr>
            <a:spLocks noGrp="1"/>
          </p:cNvSpPr>
          <p:nvPr>
            <p:ph type="title"/>
          </p:nvPr>
        </p:nvSpPr>
        <p:spPr/>
        <p:txBody>
          <a:bodyPr/>
          <a:lstStyle/>
          <a:p>
            <a:r>
              <a:rPr lang="nl-BE" dirty="0"/>
              <a:t>Infrastructurele noden</a:t>
            </a:r>
          </a:p>
        </p:txBody>
      </p:sp>
      <p:sp>
        <p:nvSpPr>
          <p:cNvPr id="3" name="Tijdelijke aanduiding voor inhoud 2">
            <a:extLst>
              <a:ext uri="{FF2B5EF4-FFF2-40B4-BE49-F238E27FC236}">
                <a16:creationId xmlns:a16="http://schemas.microsoft.com/office/drawing/2014/main" id="{35A88D1F-A575-394A-B922-02CA60336CE1}"/>
              </a:ext>
            </a:extLst>
          </p:cNvPr>
          <p:cNvSpPr>
            <a:spLocks noGrp="1"/>
          </p:cNvSpPr>
          <p:nvPr>
            <p:ph idx="1"/>
          </p:nvPr>
        </p:nvSpPr>
        <p:spPr/>
        <p:txBody>
          <a:bodyPr>
            <a:normAutofit fontScale="70000" lnSpcReduction="20000"/>
          </a:bodyPr>
          <a:lstStyle/>
          <a:p>
            <a:r>
              <a:rPr lang="nl-BE" dirty="0"/>
              <a:t>Naast deze infrastructurele noden is er nood aan: </a:t>
            </a:r>
          </a:p>
          <a:p>
            <a:pPr marL="457200" indent="-457200">
              <a:buFontTx/>
              <a:buChar char="-"/>
            </a:pPr>
            <a:r>
              <a:rPr lang="nl-BE" dirty="0"/>
              <a:t>Bergruimte en opslagruimte</a:t>
            </a:r>
          </a:p>
          <a:p>
            <a:pPr marL="457200" indent="-457200">
              <a:buFontTx/>
              <a:buChar char="-"/>
            </a:pPr>
            <a:r>
              <a:rPr lang="nl-BE" dirty="0"/>
              <a:t>Moet worden nagedacht over refter en speelplaats </a:t>
            </a:r>
          </a:p>
          <a:p>
            <a:pPr marL="457200" indent="-457200">
              <a:buFontTx/>
              <a:buChar char="-"/>
            </a:pPr>
            <a:r>
              <a:rPr lang="nl-BE" dirty="0"/>
              <a:t>Vervanglokaal (in dit plan reeds opgegeven voor leslokaal)</a:t>
            </a:r>
          </a:p>
          <a:p>
            <a:pPr marL="457200" indent="-457200">
              <a:buFontTx/>
              <a:buChar char="-"/>
            </a:pPr>
            <a:r>
              <a:rPr lang="nl-BE" dirty="0"/>
              <a:t>Time out ruimtes (zwaarte OV4) </a:t>
            </a:r>
          </a:p>
          <a:p>
            <a:pPr marL="457200" indent="-457200">
              <a:buFontTx/>
              <a:buChar char="-"/>
            </a:pPr>
            <a:r>
              <a:rPr lang="nl-BE" dirty="0"/>
              <a:t>Ondersteunende lokalen voor paramedici en leerlingbegeleiding </a:t>
            </a:r>
          </a:p>
          <a:p>
            <a:pPr marL="457200" indent="-457200">
              <a:buFontTx/>
              <a:buChar char="-"/>
            </a:pPr>
            <a:r>
              <a:rPr lang="nl-BE" dirty="0"/>
              <a:t>Potentieel als winkelhulp/magazijnier wordt ingericht en organisatie en logistiek een extra praktijklokaal voor deze afdeling</a:t>
            </a:r>
          </a:p>
          <a:p>
            <a:pPr marL="457200" indent="-457200">
              <a:buFontTx/>
              <a:buChar char="-"/>
            </a:pPr>
            <a:r>
              <a:rPr lang="nl-BE" dirty="0"/>
              <a:t>Secretariaat werd reeds besproken met dienst patrimonium en kan daarmee volgens mij opgevangen worden</a:t>
            </a:r>
          </a:p>
        </p:txBody>
      </p:sp>
    </p:spTree>
    <p:extLst>
      <p:ext uri="{BB962C8B-B14F-4D97-AF65-F5344CB8AC3E}">
        <p14:creationId xmlns:p14="http://schemas.microsoft.com/office/powerpoint/2010/main" val="2193827528"/>
      </p:ext>
    </p:extLst>
  </p:cSld>
  <p:clrMapOvr>
    <a:masterClrMapping/>
  </p:clrMapOvr>
</p:sld>
</file>

<file path=ppt/theme/theme1.xml><?xml version="1.0" encoding="utf-8"?>
<a:theme xmlns:a="http://schemas.openxmlformats.org/drawingml/2006/main" name="JuxtaposeVTI">
  <a:themeElements>
    <a:clrScheme name="AnalogousFromLightSeedLeftStep">
      <a:dk1>
        <a:srgbClr val="000000"/>
      </a:dk1>
      <a:lt1>
        <a:srgbClr val="FFFFFF"/>
      </a:lt1>
      <a:dk2>
        <a:srgbClr val="243341"/>
      </a:dk2>
      <a:lt2>
        <a:srgbClr val="E8E5E2"/>
      </a:lt2>
      <a:accent1>
        <a:srgbClr val="87A5BE"/>
      </a:accent1>
      <a:accent2>
        <a:srgbClr val="77ABAE"/>
      </a:accent2>
      <a:accent3>
        <a:srgbClr val="81AA9B"/>
      </a:accent3>
      <a:accent4>
        <a:srgbClr val="77AF84"/>
      </a:accent4>
      <a:accent5>
        <a:srgbClr val="89AA81"/>
      </a:accent5>
      <a:accent6>
        <a:srgbClr val="94A873"/>
      </a:accent6>
      <a:hlink>
        <a:srgbClr val="A07C5D"/>
      </a:hlink>
      <a:folHlink>
        <a:srgbClr val="7F7F7F"/>
      </a:folHlink>
    </a:clrScheme>
    <a:fontScheme name="Custom 167">
      <a:majorFont>
        <a:latin typeface="Franklin Gothic Demi Cond"/>
        <a:ea typeface=""/>
        <a:cs typeface=""/>
      </a:majorFont>
      <a:minorFont>
        <a:latin typeface="Franklin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uxtaposeVTI" id="{FBDCC3B4-6EA8-442A-B697-43C068E31FE3}" vid="{090F2E09-E4E2-4F71-A70E-279F5A0D9E0A}"/>
    </a:ext>
  </a:extLst>
</a:theme>
</file>

<file path=docProps/app.xml><?xml version="1.0" encoding="utf-8"?>
<Properties xmlns="http://schemas.openxmlformats.org/officeDocument/2006/extended-properties" xmlns:vt="http://schemas.openxmlformats.org/officeDocument/2006/docPropsVTypes">
  <TotalTime>1776</TotalTime>
  <Words>888</Words>
  <Application>Microsoft Macintosh PowerPoint</Application>
  <PresentationFormat>Breedbeeld</PresentationFormat>
  <Paragraphs>48</Paragraphs>
  <Slides>13</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13</vt:i4>
      </vt:variant>
    </vt:vector>
  </HeadingPairs>
  <TitlesOfParts>
    <vt:vector size="18" baseType="lpstr">
      <vt:lpstr>Arial</vt:lpstr>
      <vt:lpstr>Franklin Gothic Demi Cond</vt:lpstr>
      <vt:lpstr>Franklin Gothic Medium</vt:lpstr>
      <vt:lpstr>Wingdings</vt:lpstr>
      <vt:lpstr>JuxtaposeVTI</vt:lpstr>
      <vt:lpstr>Masterplan </vt:lpstr>
      <vt:lpstr>OV4</vt:lpstr>
      <vt:lpstr>PowerPoint-presentatie</vt:lpstr>
      <vt:lpstr>Binnen dit masterplan</vt:lpstr>
      <vt:lpstr>Voorstel opbouw masterplan</vt:lpstr>
      <vt:lpstr>Kostprijs personeel</vt:lpstr>
      <vt:lpstr>Kostprijs personeel</vt:lpstr>
      <vt:lpstr>Infrastructurele noden</vt:lpstr>
      <vt:lpstr>Infrastructurele noden</vt:lpstr>
      <vt:lpstr>Contact dienst patrimonium </vt:lpstr>
      <vt:lpstr>Kosten infrastructuur opvangen</vt:lpstr>
      <vt:lpstr>Een school met doorstroommogelijkheden</vt:lpstr>
      <vt:lpstr>Perspectief binnen je richting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Masterplan </dc:title>
  <dc:creator>roef jolien [student]</dc:creator>
  <cp:lastModifiedBy>roef jolien [student]</cp:lastModifiedBy>
  <cp:revision>7</cp:revision>
  <dcterms:created xsi:type="dcterms:W3CDTF">2021-01-19T20:42:42Z</dcterms:created>
  <dcterms:modified xsi:type="dcterms:W3CDTF">2021-01-22T13:06:02Z</dcterms:modified>
</cp:coreProperties>
</file>