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sldIdLst>
    <p:sldId id="257" r:id="rId2"/>
    <p:sldId id="259" r:id="rId3"/>
    <p:sldId id="271" r:id="rId4"/>
    <p:sldId id="273" r:id="rId5"/>
    <p:sldId id="272" r:id="rId6"/>
    <p:sldId id="270" r:id="rId7"/>
    <p:sldId id="265" r:id="rId8"/>
    <p:sldId id="266" r:id="rId9"/>
    <p:sldId id="268" r:id="rId10"/>
    <p:sldId id="267"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C1F786-B3D4-41C6-9B18-88DCAF4EA6D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FD3C918-E128-486D-9C23-1292F238509F}">
      <dgm:prSet custT="1"/>
      <dgm:spPr/>
      <dgm:t>
        <a:bodyPr/>
        <a:lstStyle/>
        <a:p>
          <a:r>
            <a:rPr lang="nl-BE" sz="2000" dirty="0"/>
            <a:t>Onthaalmoment </a:t>
          </a:r>
          <a:endParaRPr lang="en-US" sz="2000" dirty="0"/>
        </a:p>
      </dgm:t>
    </dgm:pt>
    <dgm:pt modelId="{BC41D382-9D91-4CA8-8A68-40F5731DC459}" type="parTrans" cxnId="{84A8F5AD-3DC2-4535-99A7-E18945B78D70}">
      <dgm:prSet/>
      <dgm:spPr/>
      <dgm:t>
        <a:bodyPr/>
        <a:lstStyle/>
        <a:p>
          <a:endParaRPr lang="en-US"/>
        </a:p>
      </dgm:t>
    </dgm:pt>
    <dgm:pt modelId="{2E7CC90B-D793-4910-8A6B-F4D4DC6C52B0}" type="sibTrans" cxnId="{84A8F5AD-3DC2-4535-99A7-E18945B78D70}">
      <dgm:prSet/>
      <dgm:spPr/>
      <dgm:t>
        <a:bodyPr/>
        <a:lstStyle/>
        <a:p>
          <a:endParaRPr lang="en-US"/>
        </a:p>
      </dgm:t>
    </dgm:pt>
    <dgm:pt modelId="{9EA9DF28-EFEE-471E-8265-D24E9A244167}">
      <dgm:prSet custT="1"/>
      <dgm:spPr/>
      <dgm:t>
        <a:bodyPr/>
        <a:lstStyle/>
        <a:p>
          <a:r>
            <a:rPr lang="nl-BE" sz="2000" dirty="0"/>
            <a:t>Informele - en formele gesprekken</a:t>
          </a:r>
          <a:endParaRPr lang="en-US" sz="2000" dirty="0"/>
        </a:p>
      </dgm:t>
    </dgm:pt>
    <dgm:pt modelId="{791E8137-59C5-4A4A-B5BD-EAC14EDC0D38}" type="parTrans" cxnId="{C078000C-9EAA-4553-8BE1-A135E3AA704F}">
      <dgm:prSet/>
      <dgm:spPr/>
      <dgm:t>
        <a:bodyPr/>
        <a:lstStyle/>
        <a:p>
          <a:endParaRPr lang="en-US"/>
        </a:p>
      </dgm:t>
    </dgm:pt>
    <dgm:pt modelId="{5F46DD27-157E-45C3-9A36-2383DAEF915E}" type="sibTrans" cxnId="{C078000C-9EAA-4553-8BE1-A135E3AA704F}">
      <dgm:prSet/>
      <dgm:spPr/>
      <dgm:t>
        <a:bodyPr/>
        <a:lstStyle/>
        <a:p>
          <a:endParaRPr lang="en-US"/>
        </a:p>
      </dgm:t>
    </dgm:pt>
    <dgm:pt modelId="{63C88D3E-655C-4D1A-8DCB-9B341ED68BE6}">
      <dgm:prSet custT="1"/>
      <dgm:spPr/>
      <dgm:t>
        <a:bodyPr/>
        <a:lstStyle/>
        <a:p>
          <a:r>
            <a:rPr lang="nl-BE" sz="2000" dirty="0"/>
            <a:t>Coaching-gesprekken</a:t>
          </a:r>
          <a:endParaRPr lang="en-US" sz="2000" dirty="0"/>
        </a:p>
      </dgm:t>
    </dgm:pt>
    <dgm:pt modelId="{764CEBED-CBB0-4B87-845A-4AED3390BC03}" type="parTrans" cxnId="{9E7BE0D5-E5EC-48F0-AE67-8B163C22960D}">
      <dgm:prSet/>
      <dgm:spPr/>
      <dgm:t>
        <a:bodyPr/>
        <a:lstStyle/>
        <a:p>
          <a:endParaRPr lang="en-US"/>
        </a:p>
      </dgm:t>
    </dgm:pt>
    <dgm:pt modelId="{D41FD007-F3B2-4F86-A865-24D75A8EED05}" type="sibTrans" cxnId="{9E7BE0D5-E5EC-48F0-AE67-8B163C22960D}">
      <dgm:prSet/>
      <dgm:spPr/>
      <dgm:t>
        <a:bodyPr/>
        <a:lstStyle/>
        <a:p>
          <a:endParaRPr lang="en-US"/>
        </a:p>
      </dgm:t>
    </dgm:pt>
    <dgm:pt modelId="{877CF266-1E3C-400D-B2B3-F32FD5775FBF}">
      <dgm:prSet custT="1"/>
      <dgm:spPr/>
      <dgm:t>
        <a:bodyPr/>
        <a:lstStyle/>
        <a:p>
          <a:r>
            <a:rPr lang="nl-BE" sz="2000" dirty="0"/>
            <a:t>Onthaalbrochure</a:t>
          </a:r>
          <a:endParaRPr lang="en-US" sz="2000" dirty="0"/>
        </a:p>
      </dgm:t>
    </dgm:pt>
    <dgm:pt modelId="{1A7CF835-5299-4D95-8388-208A64616594}" type="parTrans" cxnId="{42C06BF3-82B0-41C1-8A22-4C1ED9991EE1}">
      <dgm:prSet/>
      <dgm:spPr/>
      <dgm:t>
        <a:bodyPr/>
        <a:lstStyle/>
        <a:p>
          <a:endParaRPr lang="en-US"/>
        </a:p>
      </dgm:t>
    </dgm:pt>
    <dgm:pt modelId="{1E6978E8-3204-4956-8F00-FEA13B106E8A}" type="sibTrans" cxnId="{42C06BF3-82B0-41C1-8A22-4C1ED9991EE1}">
      <dgm:prSet/>
      <dgm:spPr/>
      <dgm:t>
        <a:bodyPr/>
        <a:lstStyle/>
        <a:p>
          <a:endParaRPr lang="en-US"/>
        </a:p>
      </dgm:t>
    </dgm:pt>
    <dgm:pt modelId="{A9B9D59A-70A7-455B-AEA3-9378516D395B}">
      <dgm:prSet custT="1"/>
      <dgm:spPr/>
      <dgm:t>
        <a:bodyPr/>
        <a:lstStyle/>
        <a:p>
          <a:r>
            <a:rPr lang="nl-BE" sz="2000" dirty="0"/>
            <a:t>Klasbezoeken/</a:t>
          </a:r>
        </a:p>
        <a:p>
          <a:r>
            <a:rPr lang="nl-BE" sz="2000" dirty="0"/>
            <a:t>flitsbezoeken</a:t>
          </a:r>
          <a:endParaRPr lang="en-US" sz="2000" dirty="0"/>
        </a:p>
      </dgm:t>
    </dgm:pt>
    <dgm:pt modelId="{FC388EA0-08B3-4883-A66D-A943B848D556}" type="parTrans" cxnId="{19D53C14-E6E1-4D41-BB02-33A25C88E988}">
      <dgm:prSet/>
      <dgm:spPr/>
      <dgm:t>
        <a:bodyPr/>
        <a:lstStyle/>
        <a:p>
          <a:endParaRPr lang="en-US"/>
        </a:p>
      </dgm:t>
    </dgm:pt>
    <dgm:pt modelId="{B93D04BF-8414-4669-9DD0-3287B644966D}" type="sibTrans" cxnId="{19D53C14-E6E1-4D41-BB02-33A25C88E988}">
      <dgm:prSet/>
      <dgm:spPr/>
      <dgm:t>
        <a:bodyPr/>
        <a:lstStyle/>
        <a:p>
          <a:endParaRPr lang="en-US"/>
        </a:p>
      </dgm:t>
    </dgm:pt>
    <dgm:pt modelId="{7A1FEE01-5ADF-409B-91C6-05DDCCD5BC05}">
      <dgm:prSet custT="1"/>
      <dgm:spPr/>
      <dgm:t>
        <a:bodyPr/>
        <a:lstStyle/>
        <a:p>
          <a:r>
            <a:rPr lang="nl-BE" sz="2000" dirty="0"/>
            <a:t>Lesreflectie</a:t>
          </a:r>
          <a:endParaRPr lang="en-US" sz="2000" dirty="0"/>
        </a:p>
      </dgm:t>
    </dgm:pt>
    <dgm:pt modelId="{5EEE52D6-90AA-4756-BC95-D8321C49AC15}" type="parTrans" cxnId="{3EB57CFD-39AE-4119-95A2-AFD8FC17A8FC}">
      <dgm:prSet/>
      <dgm:spPr/>
      <dgm:t>
        <a:bodyPr/>
        <a:lstStyle/>
        <a:p>
          <a:endParaRPr lang="en-US"/>
        </a:p>
      </dgm:t>
    </dgm:pt>
    <dgm:pt modelId="{A391344D-0225-418B-A609-03ED6365E13A}" type="sibTrans" cxnId="{3EB57CFD-39AE-4119-95A2-AFD8FC17A8FC}">
      <dgm:prSet/>
      <dgm:spPr/>
      <dgm:t>
        <a:bodyPr/>
        <a:lstStyle/>
        <a:p>
          <a:endParaRPr lang="en-US"/>
        </a:p>
      </dgm:t>
    </dgm:pt>
    <dgm:pt modelId="{6BF58560-A423-423C-988E-C5CFB1C58B42}">
      <dgm:prSet custT="1"/>
      <dgm:spPr/>
      <dgm:t>
        <a:bodyPr/>
        <a:lstStyle/>
        <a:p>
          <a:r>
            <a:rPr lang="nl-BE" sz="2000" dirty="0"/>
            <a:t>Observeren van lessen van collega’s </a:t>
          </a:r>
          <a:endParaRPr lang="en-US" sz="2000" dirty="0"/>
        </a:p>
      </dgm:t>
    </dgm:pt>
    <dgm:pt modelId="{9F10301C-CA45-4380-AD50-938418EFF442}" type="parTrans" cxnId="{9C0898C7-AE2E-42A8-8E07-37D24CA4A785}">
      <dgm:prSet/>
      <dgm:spPr/>
      <dgm:t>
        <a:bodyPr/>
        <a:lstStyle/>
        <a:p>
          <a:endParaRPr lang="en-US"/>
        </a:p>
      </dgm:t>
    </dgm:pt>
    <dgm:pt modelId="{0C05F95A-51DE-4FFD-B90D-94AE04EEBE92}" type="sibTrans" cxnId="{9C0898C7-AE2E-42A8-8E07-37D24CA4A785}">
      <dgm:prSet/>
      <dgm:spPr/>
      <dgm:t>
        <a:bodyPr/>
        <a:lstStyle/>
        <a:p>
          <a:endParaRPr lang="en-US"/>
        </a:p>
      </dgm:t>
    </dgm:pt>
    <dgm:pt modelId="{43F80031-8C44-4F78-9B34-E62DE3BF8537}">
      <dgm:prSet custT="1"/>
      <dgm:spPr/>
      <dgm:t>
        <a:bodyPr/>
        <a:lstStyle/>
        <a:p>
          <a:r>
            <a:rPr lang="nl-BE" sz="2000" dirty="0"/>
            <a:t>Team-teaching/</a:t>
          </a:r>
        </a:p>
        <a:p>
          <a:r>
            <a:rPr lang="nl-BE" sz="2000" dirty="0"/>
            <a:t>co-teaching</a:t>
          </a:r>
          <a:endParaRPr lang="en-US" sz="2000" dirty="0"/>
        </a:p>
      </dgm:t>
    </dgm:pt>
    <dgm:pt modelId="{D3D58D00-7EA5-43C2-A81C-F1752908B887}" type="parTrans" cxnId="{FB4BE5B9-FF6C-4C97-8D2F-3AA5BD9C7EAC}">
      <dgm:prSet/>
      <dgm:spPr/>
      <dgm:t>
        <a:bodyPr/>
        <a:lstStyle/>
        <a:p>
          <a:endParaRPr lang="en-US"/>
        </a:p>
      </dgm:t>
    </dgm:pt>
    <dgm:pt modelId="{2BB5D337-52F5-4FB3-BB91-26EACD6D0943}" type="sibTrans" cxnId="{FB4BE5B9-FF6C-4C97-8D2F-3AA5BD9C7EAC}">
      <dgm:prSet/>
      <dgm:spPr/>
      <dgm:t>
        <a:bodyPr/>
        <a:lstStyle/>
        <a:p>
          <a:endParaRPr lang="en-US"/>
        </a:p>
      </dgm:t>
    </dgm:pt>
    <dgm:pt modelId="{26CD943C-E7B8-4B89-BCAA-D331EA4A904A}">
      <dgm:prSet/>
      <dgm:spPr/>
      <dgm:t>
        <a:bodyPr/>
        <a:lstStyle/>
        <a:p>
          <a:r>
            <a:rPr lang="nl-BE"/>
            <a:t>…</a:t>
          </a:r>
          <a:endParaRPr lang="en-US"/>
        </a:p>
      </dgm:t>
    </dgm:pt>
    <dgm:pt modelId="{2FB40A28-B713-48D0-99B2-0590F56781E1}" type="parTrans" cxnId="{E8B8DD68-5160-498C-A64E-35C268175B13}">
      <dgm:prSet/>
      <dgm:spPr/>
      <dgm:t>
        <a:bodyPr/>
        <a:lstStyle/>
        <a:p>
          <a:endParaRPr lang="en-US"/>
        </a:p>
      </dgm:t>
    </dgm:pt>
    <dgm:pt modelId="{5C0ED5D9-0914-4AAE-A187-4B67F0432847}" type="sibTrans" cxnId="{E8B8DD68-5160-498C-A64E-35C268175B13}">
      <dgm:prSet/>
      <dgm:spPr/>
      <dgm:t>
        <a:bodyPr/>
        <a:lstStyle/>
        <a:p>
          <a:endParaRPr lang="en-US"/>
        </a:p>
      </dgm:t>
    </dgm:pt>
    <dgm:pt modelId="{B2A5065A-4CC8-4933-9F37-D8B62CAAFF23}" type="pres">
      <dgm:prSet presAssocID="{9EC1F786-B3D4-41C6-9B18-88DCAF4EA6D8}" presName="diagram" presStyleCnt="0">
        <dgm:presLayoutVars>
          <dgm:dir/>
          <dgm:resizeHandles val="exact"/>
        </dgm:presLayoutVars>
      </dgm:prSet>
      <dgm:spPr/>
    </dgm:pt>
    <dgm:pt modelId="{A45BD0DD-46BF-439A-B740-5080D93C9E63}" type="pres">
      <dgm:prSet presAssocID="{3FD3C918-E128-486D-9C23-1292F238509F}" presName="node" presStyleLbl="node1" presStyleIdx="0" presStyleCnt="9">
        <dgm:presLayoutVars>
          <dgm:bulletEnabled val="1"/>
        </dgm:presLayoutVars>
      </dgm:prSet>
      <dgm:spPr/>
    </dgm:pt>
    <dgm:pt modelId="{5C55EC65-41F3-472D-9665-F851CED2C2C9}" type="pres">
      <dgm:prSet presAssocID="{2E7CC90B-D793-4910-8A6B-F4D4DC6C52B0}" presName="sibTrans" presStyleCnt="0"/>
      <dgm:spPr/>
    </dgm:pt>
    <dgm:pt modelId="{5EF9F47F-C6CB-4690-8EF4-15C07B01B44E}" type="pres">
      <dgm:prSet presAssocID="{9EA9DF28-EFEE-471E-8265-D24E9A244167}" presName="node" presStyleLbl="node1" presStyleIdx="1" presStyleCnt="9">
        <dgm:presLayoutVars>
          <dgm:bulletEnabled val="1"/>
        </dgm:presLayoutVars>
      </dgm:prSet>
      <dgm:spPr/>
    </dgm:pt>
    <dgm:pt modelId="{61EDC772-7409-407E-BC3B-CBBFCB8898E5}" type="pres">
      <dgm:prSet presAssocID="{5F46DD27-157E-45C3-9A36-2383DAEF915E}" presName="sibTrans" presStyleCnt="0"/>
      <dgm:spPr/>
    </dgm:pt>
    <dgm:pt modelId="{D792177B-3E7C-404C-977A-D862110596DF}" type="pres">
      <dgm:prSet presAssocID="{63C88D3E-655C-4D1A-8DCB-9B341ED68BE6}" presName="node" presStyleLbl="node1" presStyleIdx="2" presStyleCnt="9">
        <dgm:presLayoutVars>
          <dgm:bulletEnabled val="1"/>
        </dgm:presLayoutVars>
      </dgm:prSet>
      <dgm:spPr/>
    </dgm:pt>
    <dgm:pt modelId="{24AF217C-FE28-427F-8843-AF9DB1810180}" type="pres">
      <dgm:prSet presAssocID="{D41FD007-F3B2-4F86-A865-24D75A8EED05}" presName="sibTrans" presStyleCnt="0"/>
      <dgm:spPr/>
    </dgm:pt>
    <dgm:pt modelId="{2D3727AF-34FE-4629-991D-7FD184B4899B}" type="pres">
      <dgm:prSet presAssocID="{877CF266-1E3C-400D-B2B3-F32FD5775FBF}" presName="node" presStyleLbl="node1" presStyleIdx="3" presStyleCnt="9">
        <dgm:presLayoutVars>
          <dgm:bulletEnabled val="1"/>
        </dgm:presLayoutVars>
      </dgm:prSet>
      <dgm:spPr/>
    </dgm:pt>
    <dgm:pt modelId="{DA74BF90-FD81-40D8-9932-98B585A579AC}" type="pres">
      <dgm:prSet presAssocID="{1E6978E8-3204-4956-8F00-FEA13B106E8A}" presName="sibTrans" presStyleCnt="0"/>
      <dgm:spPr/>
    </dgm:pt>
    <dgm:pt modelId="{296BF1A6-72F0-4B99-A691-5B8F786FA104}" type="pres">
      <dgm:prSet presAssocID="{A9B9D59A-70A7-455B-AEA3-9378516D395B}" presName="node" presStyleLbl="node1" presStyleIdx="4" presStyleCnt="9">
        <dgm:presLayoutVars>
          <dgm:bulletEnabled val="1"/>
        </dgm:presLayoutVars>
      </dgm:prSet>
      <dgm:spPr/>
    </dgm:pt>
    <dgm:pt modelId="{576FF595-B7E9-4029-928C-2BF024CE9DA3}" type="pres">
      <dgm:prSet presAssocID="{B93D04BF-8414-4669-9DD0-3287B644966D}" presName="sibTrans" presStyleCnt="0"/>
      <dgm:spPr/>
    </dgm:pt>
    <dgm:pt modelId="{903578B7-0E02-4B8B-ABC2-3FD2C79E73F0}" type="pres">
      <dgm:prSet presAssocID="{7A1FEE01-5ADF-409B-91C6-05DDCCD5BC05}" presName="node" presStyleLbl="node1" presStyleIdx="5" presStyleCnt="9">
        <dgm:presLayoutVars>
          <dgm:bulletEnabled val="1"/>
        </dgm:presLayoutVars>
      </dgm:prSet>
      <dgm:spPr/>
    </dgm:pt>
    <dgm:pt modelId="{D6947A5E-0CFE-4886-ACA0-0A3A279113CE}" type="pres">
      <dgm:prSet presAssocID="{A391344D-0225-418B-A609-03ED6365E13A}" presName="sibTrans" presStyleCnt="0"/>
      <dgm:spPr/>
    </dgm:pt>
    <dgm:pt modelId="{81CF8566-2F80-461F-8A0D-D931A29884CD}" type="pres">
      <dgm:prSet presAssocID="{6BF58560-A423-423C-988E-C5CFB1C58B42}" presName="node" presStyleLbl="node1" presStyleIdx="6" presStyleCnt="9">
        <dgm:presLayoutVars>
          <dgm:bulletEnabled val="1"/>
        </dgm:presLayoutVars>
      </dgm:prSet>
      <dgm:spPr/>
    </dgm:pt>
    <dgm:pt modelId="{0C82E32F-EAE8-447B-A1CC-99B1FAB1E555}" type="pres">
      <dgm:prSet presAssocID="{0C05F95A-51DE-4FFD-B90D-94AE04EEBE92}" presName="sibTrans" presStyleCnt="0"/>
      <dgm:spPr/>
    </dgm:pt>
    <dgm:pt modelId="{6F47D148-B17D-410B-BFE0-A316B11E5E3A}" type="pres">
      <dgm:prSet presAssocID="{43F80031-8C44-4F78-9B34-E62DE3BF8537}" presName="node" presStyleLbl="node1" presStyleIdx="7" presStyleCnt="9">
        <dgm:presLayoutVars>
          <dgm:bulletEnabled val="1"/>
        </dgm:presLayoutVars>
      </dgm:prSet>
      <dgm:spPr/>
    </dgm:pt>
    <dgm:pt modelId="{D22B2E51-19E0-4DAD-BFD2-518139D17CB6}" type="pres">
      <dgm:prSet presAssocID="{2BB5D337-52F5-4FB3-BB91-26EACD6D0943}" presName="sibTrans" presStyleCnt="0"/>
      <dgm:spPr/>
    </dgm:pt>
    <dgm:pt modelId="{CB9C5E90-A884-4C02-8149-1752E06056E4}" type="pres">
      <dgm:prSet presAssocID="{26CD943C-E7B8-4B89-BCAA-D331EA4A904A}" presName="node" presStyleLbl="node1" presStyleIdx="8" presStyleCnt="9">
        <dgm:presLayoutVars>
          <dgm:bulletEnabled val="1"/>
        </dgm:presLayoutVars>
      </dgm:prSet>
      <dgm:spPr/>
    </dgm:pt>
  </dgm:ptLst>
  <dgm:cxnLst>
    <dgm:cxn modelId="{C078000C-9EAA-4553-8BE1-A135E3AA704F}" srcId="{9EC1F786-B3D4-41C6-9B18-88DCAF4EA6D8}" destId="{9EA9DF28-EFEE-471E-8265-D24E9A244167}" srcOrd="1" destOrd="0" parTransId="{791E8137-59C5-4A4A-B5BD-EAC14EDC0D38}" sibTransId="{5F46DD27-157E-45C3-9A36-2383DAEF915E}"/>
    <dgm:cxn modelId="{19D53C14-E6E1-4D41-BB02-33A25C88E988}" srcId="{9EC1F786-B3D4-41C6-9B18-88DCAF4EA6D8}" destId="{A9B9D59A-70A7-455B-AEA3-9378516D395B}" srcOrd="4" destOrd="0" parTransId="{FC388EA0-08B3-4883-A66D-A943B848D556}" sibTransId="{B93D04BF-8414-4669-9DD0-3287B644966D}"/>
    <dgm:cxn modelId="{01D8865C-FF1F-47F8-9B2B-E453B558341B}" type="presOf" srcId="{26CD943C-E7B8-4B89-BCAA-D331EA4A904A}" destId="{CB9C5E90-A884-4C02-8149-1752E06056E4}" srcOrd="0" destOrd="0" presId="urn:microsoft.com/office/officeart/2005/8/layout/default"/>
    <dgm:cxn modelId="{298F5044-C619-4396-BD1B-028ADEC3512C}" type="presOf" srcId="{7A1FEE01-5ADF-409B-91C6-05DDCCD5BC05}" destId="{903578B7-0E02-4B8B-ABC2-3FD2C79E73F0}" srcOrd="0" destOrd="0" presId="urn:microsoft.com/office/officeart/2005/8/layout/default"/>
    <dgm:cxn modelId="{E8B8DD68-5160-498C-A64E-35C268175B13}" srcId="{9EC1F786-B3D4-41C6-9B18-88DCAF4EA6D8}" destId="{26CD943C-E7B8-4B89-BCAA-D331EA4A904A}" srcOrd="8" destOrd="0" parTransId="{2FB40A28-B713-48D0-99B2-0590F56781E1}" sibTransId="{5C0ED5D9-0914-4AAE-A187-4B67F0432847}"/>
    <dgm:cxn modelId="{1E392C49-0A84-4E22-96D7-BC330B86F8F9}" type="presOf" srcId="{9EA9DF28-EFEE-471E-8265-D24E9A244167}" destId="{5EF9F47F-C6CB-4690-8EF4-15C07B01B44E}" srcOrd="0" destOrd="0" presId="urn:microsoft.com/office/officeart/2005/8/layout/default"/>
    <dgm:cxn modelId="{F2646574-E12B-4DC3-9434-EAEC72A0FA86}" type="presOf" srcId="{6BF58560-A423-423C-988E-C5CFB1C58B42}" destId="{81CF8566-2F80-461F-8A0D-D931A29884CD}" srcOrd="0" destOrd="0" presId="urn:microsoft.com/office/officeart/2005/8/layout/default"/>
    <dgm:cxn modelId="{A4106A82-DAE0-475D-98EC-23E6EF11240A}" type="presOf" srcId="{63C88D3E-655C-4D1A-8DCB-9B341ED68BE6}" destId="{D792177B-3E7C-404C-977A-D862110596DF}" srcOrd="0" destOrd="0" presId="urn:microsoft.com/office/officeart/2005/8/layout/default"/>
    <dgm:cxn modelId="{7A45978B-7180-4CD4-A4A3-32001BBA142B}" type="presOf" srcId="{877CF266-1E3C-400D-B2B3-F32FD5775FBF}" destId="{2D3727AF-34FE-4629-991D-7FD184B4899B}" srcOrd="0" destOrd="0" presId="urn:microsoft.com/office/officeart/2005/8/layout/default"/>
    <dgm:cxn modelId="{84A8F5AD-3DC2-4535-99A7-E18945B78D70}" srcId="{9EC1F786-B3D4-41C6-9B18-88DCAF4EA6D8}" destId="{3FD3C918-E128-486D-9C23-1292F238509F}" srcOrd="0" destOrd="0" parTransId="{BC41D382-9D91-4CA8-8A68-40F5731DC459}" sibTransId="{2E7CC90B-D793-4910-8A6B-F4D4DC6C52B0}"/>
    <dgm:cxn modelId="{FB4BE5B9-FF6C-4C97-8D2F-3AA5BD9C7EAC}" srcId="{9EC1F786-B3D4-41C6-9B18-88DCAF4EA6D8}" destId="{43F80031-8C44-4F78-9B34-E62DE3BF8537}" srcOrd="7" destOrd="0" parTransId="{D3D58D00-7EA5-43C2-A81C-F1752908B887}" sibTransId="{2BB5D337-52F5-4FB3-BB91-26EACD6D0943}"/>
    <dgm:cxn modelId="{0C9983BD-F4A7-4069-BDAC-C127B59D1A13}" type="presOf" srcId="{9EC1F786-B3D4-41C6-9B18-88DCAF4EA6D8}" destId="{B2A5065A-4CC8-4933-9F37-D8B62CAAFF23}" srcOrd="0" destOrd="0" presId="urn:microsoft.com/office/officeart/2005/8/layout/default"/>
    <dgm:cxn modelId="{42652FBE-66ED-46AD-A55F-B715890855F6}" type="presOf" srcId="{3FD3C918-E128-486D-9C23-1292F238509F}" destId="{A45BD0DD-46BF-439A-B740-5080D93C9E63}" srcOrd="0" destOrd="0" presId="urn:microsoft.com/office/officeart/2005/8/layout/default"/>
    <dgm:cxn modelId="{9C0898C7-AE2E-42A8-8E07-37D24CA4A785}" srcId="{9EC1F786-B3D4-41C6-9B18-88DCAF4EA6D8}" destId="{6BF58560-A423-423C-988E-C5CFB1C58B42}" srcOrd="6" destOrd="0" parTransId="{9F10301C-CA45-4380-AD50-938418EFF442}" sibTransId="{0C05F95A-51DE-4FFD-B90D-94AE04EEBE92}"/>
    <dgm:cxn modelId="{9E7BE0D5-E5EC-48F0-AE67-8B163C22960D}" srcId="{9EC1F786-B3D4-41C6-9B18-88DCAF4EA6D8}" destId="{63C88D3E-655C-4D1A-8DCB-9B341ED68BE6}" srcOrd="2" destOrd="0" parTransId="{764CEBED-CBB0-4B87-845A-4AED3390BC03}" sibTransId="{D41FD007-F3B2-4F86-A865-24D75A8EED05}"/>
    <dgm:cxn modelId="{6ECB49EC-723D-4C82-98FC-588F3E4E26D9}" type="presOf" srcId="{A9B9D59A-70A7-455B-AEA3-9378516D395B}" destId="{296BF1A6-72F0-4B99-A691-5B8F786FA104}" srcOrd="0" destOrd="0" presId="urn:microsoft.com/office/officeart/2005/8/layout/default"/>
    <dgm:cxn modelId="{42C06BF3-82B0-41C1-8A22-4C1ED9991EE1}" srcId="{9EC1F786-B3D4-41C6-9B18-88DCAF4EA6D8}" destId="{877CF266-1E3C-400D-B2B3-F32FD5775FBF}" srcOrd="3" destOrd="0" parTransId="{1A7CF835-5299-4D95-8388-208A64616594}" sibTransId="{1E6978E8-3204-4956-8F00-FEA13B106E8A}"/>
    <dgm:cxn modelId="{2D419EFC-C080-467F-9191-E629F650FD24}" type="presOf" srcId="{43F80031-8C44-4F78-9B34-E62DE3BF8537}" destId="{6F47D148-B17D-410B-BFE0-A316B11E5E3A}" srcOrd="0" destOrd="0" presId="urn:microsoft.com/office/officeart/2005/8/layout/default"/>
    <dgm:cxn modelId="{3EB57CFD-39AE-4119-95A2-AFD8FC17A8FC}" srcId="{9EC1F786-B3D4-41C6-9B18-88DCAF4EA6D8}" destId="{7A1FEE01-5ADF-409B-91C6-05DDCCD5BC05}" srcOrd="5" destOrd="0" parTransId="{5EEE52D6-90AA-4756-BC95-D8321C49AC15}" sibTransId="{A391344D-0225-418B-A609-03ED6365E13A}"/>
    <dgm:cxn modelId="{C3D8C116-AC8A-4DFA-9FB7-3153931C1238}" type="presParOf" srcId="{B2A5065A-4CC8-4933-9F37-D8B62CAAFF23}" destId="{A45BD0DD-46BF-439A-B740-5080D93C9E63}" srcOrd="0" destOrd="0" presId="urn:microsoft.com/office/officeart/2005/8/layout/default"/>
    <dgm:cxn modelId="{BB452254-64B9-4A47-8B1E-CAE9081DFD3C}" type="presParOf" srcId="{B2A5065A-4CC8-4933-9F37-D8B62CAAFF23}" destId="{5C55EC65-41F3-472D-9665-F851CED2C2C9}" srcOrd="1" destOrd="0" presId="urn:microsoft.com/office/officeart/2005/8/layout/default"/>
    <dgm:cxn modelId="{49310C87-AE83-4B87-A2C9-ECDE160EA629}" type="presParOf" srcId="{B2A5065A-4CC8-4933-9F37-D8B62CAAFF23}" destId="{5EF9F47F-C6CB-4690-8EF4-15C07B01B44E}" srcOrd="2" destOrd="0" presId="urn:microsoft.com/office/officeart/2005/8/layout/default"/>
    <dgm:cxn modelId="{3E815960-3FA6-45B4-8527-E79C00B306B9}" type="presParOf" srcId="{B2A5065A-4CC8-4933-9F37-D8B62CAAFF23}" destId="{61EDC772-7409-407E-BC3B-CBBFCB8898E5}" srcOrd="3" destOrd="0" presId="urn:microsoft.com/office/officeart/2005/8/layout/default"/>
    <dgm:cxn modelId="{BAD9B495-6CAB-444E-9971-71A7745C5F8D}" type="presParOf" srcId="{B2A5065A-4CC8-4933-9F37-D8B62CAAFF23}" destId="{D792177B-3E7C-404C-977A-D862110596DF}" srcOrd="4" destOrd="0" presId="urn:microsoft.com/office/officeart/2005/8/layout/default"/>
    <dgm:cxn modelId="{B8E3CBCC-1051-42FB-903F-96EB222DDC86}" type="presParOf" srcId="{B2A5065A-4CC8-4933-9F37-D8B62CAAFF23}" destId="{24AF217C-FE28-427F-8843-AF9DB1810180}" srcOrd="5" destOrd="0" presId="urn:microsoft.com/office/officeart/2005/8/layout/default"/>
    <dgm:cxn modelId="{2CDFB82C-8088-49A6-8593-0736C0AD9800}" type="presParOf" srcId="{B2A5065A-4CC8-4933-9F37-D8B62CAAFF23}" destId="{2D3727AF-34FE-4629-991D-7FD184B4899B}" srcOrd="6" destOrd="0" presId="urn:microsoft.com/office/officeart/2005/8/layout/default"/>
    <dgm:cxn modelId="{9EA0FCE9-7D8D-4F5E-AEF6-8315F399AD8B}" type="presParOf" srcId="{B2A5065A-4CC8-4933-9F37-D8B62CAAFF23}" destId="{DA74BF90-FD81-40D8-9932-98B585A579AC}" srcOrd="7" destOrd="0" presId="urn:microsoft.com/office/officeart/2005/8/layout/default"/>
    <dgm:cxn modelId="{8814BEBB-F435-4AA7-9DA7-3F059064A164}" type="presParOf" srcId="{B2A5065A-4CC8-4933-9F37-D8B62CAAFF23}" destId="{296BF1A6-72F0-4B99-A691-5B8F786FA104}" srcOrd="8" destOrd="0" presId="urn:microsoft.com/office/officeart/2005/8/layout/default"/>
    <dgm:cxn modelId="{C391C6DE-F67F-4828-AE26-65A1D0205814}" type="presParOf" srcId="{B2A5065A-4CC8-4933-9F37-D8B62CAAFF23}" destId="{576FF595-B7E9-4029-928C-2BF024CE9DA3}" srcOrd="9" destOrd="0" presId="urn:microsoft.com/office/officeart/2005/8/layout/default"/>
    <dgm:cxn modelId="{67B2CF17-A674-45CC-8332-C09E940A3F75}" type="presParOf" srcId="{B2A5065A-4CC8-4933-9F37-D8B62CAAFF23}" destId="{903578B7-0E02-4B8B-ABC2-3FD2C79E73F0}" srcOrd="10" destOrd="0" presId="urn:microsoft.com/office/officeart/2005/8/layout/default"/>
    <dgm:cxn modelId="{327400F6-CEF6-4355-B33F-09CF86EBE682}" type="presParOf" srcId="{B2A5065A-4CC8-4933-9F37-D8B62CAAFF23}" destId="{D6947A5E-0CFE-4886-ACA0-0A3A279113CE}" srcOrd="11" destOrd="0" presId="urn:microsoft.com/office/officeart/2005/8/layout/default"/>
    <dgm:cxn modelId="{2E9B10A7-6D84-4F1D-B0CF-7493CACBCE8F}" type="presParOf" srcId="{B2A5065A-4CC8-4933-9F37-D8B62CAAFF23}" destId="{81CF8566-2F80-461F-8A0D-D931A29884CD}" srcOrd="12" destOrd="0" presId="urn:microsoft.com/office/officeart/2005/8/layout/default"/>
    <dgm:cxn modelId="{B1E78193-2EE8-4FED-A49B-7B95DCAEE291}" type="presParOf" srcId="{B2A5065A-4CC8-4933-9F37-D8B62CAAFF23}" destId="{0C82E32F-EAE8-447B-A1CC-99B1FAB1E555}" srcOrd="13" destOrd="0" presId="urn:microsoft.com/office/officeart/2005/8/layout/default"/>
    <dgm:cxn modelId="{7DAF7279-249A-452E-B3F1-A66481FF121A}" type="presParOf" srcId="{B2A5065A-4CC8-4933-9F37-D8B62CAAFF23}" destId="{6F47D148-B17D-410B-BFE0-A316B11E5E3A}" srcOrd="14" destOrd="0" presId="urn:microsoft.com/office/officeart/2005/8/layout/default"/>
    <dgm:cxn modelId="{7BF05219-9775-4C1A-BC62-7C9C5C3F7EB7}" type="presParOf" srcId="{B2A5065A-4CC8-4933-9F37-D8B62CAAFF23}" destId="{D22B2E51-19E0-4DAD-BFD2-518139D17CB6}" srcOrd="15" destOrd="0" presId="urn:microsoft.com/office/officeart/2005/8/layout/default"/>
    <dgm:cxn modelId="{9EC163D5-B809-422D-835A-B488342640A9}" type="presParOf" srcId="{B2A5065A-4CC8-4933-9F37-D8B62CAAFF23}" destId="{CB9C5E90-A884-4C02-8149-1752E06056E4}"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BD0DD-46BF-439A-B740-5080D93C9E63}">
      <dsp:nvSpPr>
        <dsp:cNvPr id="0" name=""/>
        <dsp:cNvSpPr/>
      </dsp:nvSpPr>
      <dsp:spPr>
        <a:xfrm>
          <a:off x="3542" y="465549"/>
          <a:ext cx="1917799" cy="115067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Onthaalmoment </a:t>
          </a:r>
          <a:endParaRPr lang="en-US" sz="2000" kern="1200" dirty="0"/>
        </a:p>
      </dsp:txBody>
      <dsp:txXfrm>
        <a:off x="3542" y="465549"/>
        <a:ext cx="1917799" cy="1150679"/>
      </dsp:txXfrm>
    </dsp:sp>
    <dsp:sp modelId="{5EF9F47F-C6CB-4690-8EF4-15C07B01B44E}">
      <dsp:nvSpPr>
        <dsp:cNvPr id="0" name=""/>
        <dsp:cNvSpPr/>
      </dsp:nvSpPr>
      <dsp:spPr>
        <a:xfrm>
          <a:off x="2113121" y="465549"/>
          <a:ext cx="1917799" cy="1150679"/>
        </a:xfrm>
        <a:prstGeom prst="rect">
          <a:avLst/>
        </a:prstGeom>
        <a:solidFill>
          <a:schemeClr val="accent2">
            <a:hueOff val="-546774"/>
            <a:satOff val="-1052"/>
            <a:lumOff val="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Informele - en formele gesprekken</a:t>
          </a:r>
          <a:endParaRPr lang="en-US" sz="2000" kern="1200" dirty="0"/>
        </a:p>
      </dsp:txBody>
      <dsp:txXfrm>
        <a:off x="2113121" y="465549"/>
        <a:ext cx="1917799" cy="1150679"/>
      </dsp:txXfrm>
    </dsp:sp>
    <dsp:sp modelId="{D792177B-3E7C-404C-977A-D862110596DF}">
      <dsp:nvSpPr>
        <dsp:cNvPr id="0" name=""/>
        <dsp:cNvSpPr/>
      </dsp:nvSpPr>
      <dsp:spPr>
        <a:xfrm>
          <a:off x="4222700" y="465549"/>
          <a:ext cx="1917799" cy="1150679"/>
        </a:xfrm>
        <a:prstGeom prst="rect">
          <a:avLst/>
        </a:prstGeom>
        <a:solidFill>
          <a:schemeClr val="accent2">
            <a:hueOff val="-1093548"/>
            <a:satOff val="-2105"/>
            <a:lumOff val="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Coaching-gesprekken</a:t>
          </a:r>
          <a:endParaRPr lang="en-US" sz="2000" kern="1200" dirty="0"/>
        </a:p>
      </dsp:txBody>
      <dsp:txXfrm>
        <a:off x="4222700" y="465549"/>
        <a:ext cx="1917799" cy="1150679"/>
      </dsp:txXfrm>
    </dsp:sp>
    <dsp:sp modelId="{2D3727AF-34FE-4629-991D-7FD184B4899B}">
      <dsp:nvSpPr>
        <dsp:cNvPr id="0" name=""/>
        <dsp:cNvSpPr/>
      </dsp:nvSpPr>
      <dsp:spPr>
        <a:xfrm>
          <a:off x="6332279" y="465549"/>
          <a:ext cx="1917799" cy="1150679"/>
        </a:xfrm>
        <a:prstGeom prst="rect">
          <a:avLst/>
        </a:prstGeom>
        <a:solidFill>
          <a:schemeClr val="accent2">
            <a:hueOff val="-1640322"/>
            <a:satOff val="-3157"/>
            <a:lumOff val="22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Onthaalbrochure</a:t>
          </a:r>
          <a:endParaRPr lang="en-US" sz="2000" kern="1200" dirty="0"/>
        </a:p>
      </dsp:txBody>
      <dsp:txXfrm>
        <a:off x="6332279" y="465549"/>
        <a:ext cx="1917799" cy="1150679"/>
      </dsp:txXfrm>
    </dsp:sp>
    <dsp:sp modelId="{296BF1A6-72F0-4B99-A691-5B8F786FA104}">
      <dsp:nvSpPr>
        <dsp:cNvPr id="0" name=""/>
        <dsp:cNvSpPr/>
      </dsp:nvSpPr>
      <dsp:spPr>
        <a:xfrm>
          <a:off x="8441858" y="465549"/>
          <a:ext cx="1917799" cy="1150679"/>
        </a:xfrm>
        <a:prstGeom prst="rect">
          <a:avLst/>
        </a:prstGeom>
        <a:solidFill>
          <a:schemeClr val="accent2">
            <a:hueOff val="-2187096"/>
            <a:satOff val="-4210"/>
            <a:lumOff val="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Klasbezoeken/</a:t>
          </a:r>
        </a:p>
        <a:p>
          <a:pPr marL="0" lvl="0" indent="0" algn="ctr" defTabSz="889000">
            <a:lnSpc>
              <a:spcPct val="90000"/>
            </a:lnSpc>
            <a:spcBef>
              <a:spcPct val="0"/>
            </a:spcBef>
            <a:spcAft>
              <a:spcPct val="35000"/>
            </a:spcAft>
            <a:buNone/>
          </a:pPr>
          <a:r>
            <a:rPr lang="nl-BE" sz="2000" kern="1200" dirty="0"/>
            <a:t>flitsbezoeken</a:t>
          </a:r>
          <a:endParaRPr lang="en-US" sz="2000" kern="1200" dirty="0"/>
        </a:p>
      </dsp:txBody>
      <dsp:txXfrm>
        <a:off x="8441858" y="465549"/>
        <a:ext cx="1917799" cy="1150679"/>
      </dsp:txXfrm>
    </dsp:sp>
    <dsp:sp modelId="{903578B7-0E02-4B8B-ABC2-3FD2C79E73F0}">
      <dsp:nvSpPr>
        <dsp:cNvPr id="0" name=""/>
        <dsp:cNvSpPr/>
      </dsp:nvSpPr>
      <dsp:spPr>
        <a:xfrm>
          <a:off x="1058331" y="1808008"/>
          <a:ext cx="1917799" cy="1150679"/>
        </a:xfrm>
        <a:prstGeom prst="rect">
          <a:avLst/>
        </a:prstGeom>
        <a:solidFill>
          <a:schemeClr val="accent2">
            <a:hueOff val="-2733870"/>
            <a:satOff val="-5262"/>
            <a:lumOff val="36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Lesreflectie</a:t>
          </a:r>
          <a:endParaRPr lang="en-US" sz="2000" kern="1200" dirty="0"/>
        </a:p>
      </dsp:txBody>
      <dsp:txXfrm>
        <a:off x="1058331" y="1808008"/>
        <a:ext cx="1917799" cy="1150679"/>
      </dsp:txXfrm>
    </dsp:sp>
    <dsp:sp modelId="{81CF8566-2F80-461F-8A0D-D931A29884CD}">
      <dsp:nvSpPr>
        <dsp:cNvPr id="0" name=""/>
        <dsp:cNvSpPr/>
      </dsp:nvSpPr>
      <dsp:spPr>
        <a:xfrm>
          <a:off x="3167910" y="1808008"/>
          <a:ext cx="1917799" cy="1150679"/>
        </a:xfrm>
        <a:prstGeom prst="rect">
          <a:avLst/>
        </a:prstGeom>
        <a:solidFill>
          <a:schemeClr val="accent2">
            <a:hueOff val="-3280644"/>
            <a:satOff val="-6315"/>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Observeren van lessen van collega’s </a:t>
          </a:r>
          <a:endParaRPr lang="en-US" sz="2000" kern="1200" dirty="0"/>
        </a:p>
      </dsp:txBody>
      <dsp:txXfrm>
        <a:off x="3167910" y="1808008"/>
        <a:ext cx="1917799" cy="1150679"/>
      </dsp:txXfrm>
    </dsp:sp>
    <dsp:sp modelId="{6F47D148-B17D-410B-BFE0-A316B11E5E3A}">
      <dsp:nvSpPr>
        <dsp:cNvPr id="0" name=""/>
        <dsp:cNvSpPr/>
      </dsp:nvSpPr>
      <dsp:spPr>
        <a:xfrm>
          <a:off x="5277489" y="1808008"/>
          <a:ext cx="1917799" cy="1150679"/>
        </a:xfrm>
        <a:prstGeom prst="rect">
          <a:avLst/>
        </a:prstGeom>
        <a:solidFill>
          <a:schemeClr val="accent2">
            <a:hueOff val="-3827418"/>
            <a:satOff val="-7367"/>
            <a:lumOff val="5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Team-teaching/</a:t>
          </a:r>
        </a:p>
        <a:p>
          <a:pPr marL="0" lvl="0" indent="0" algn="ctr" defTabSz="889000">
            <a:lnSpc>
              <a:spcPct val="90000"/>
            </a:lnSpc>
            <a:spcBef>
              <a:spcPct val="0"/>
            </a:spcBef>
            <a:spcAft>
              <a:spcPct val="35000"/>
            </a:spcAft>
            <a:buNone/>
          </a:pPr>
          <a:r>
            <a:rPr lang="nl-BE" sz="2000" kern="1200" dirty="0"/>
            <a:t>co-teaching</a:t>
          </a:r>
          <a:endParaRPr lang="en-US" sz="2000" kern="1200" dirty="0"/>
        </a:p>
      </dsp:txBody>
      <dsp:txXfrm>
        <a:off x="5277489" y="1808008"/>
        <a:ext cx="1917799" cy="1150679"/>
      </dsp:txXfrm>
    </dsp:sp>
    <dsp:sp modelId="{CB9C5E90-A884-4C02-8149-1752E06056E4}">
      <dsp:nvSpPr>
        <dsp:cNvPr id="0" name=""/>
        <dsp:cNvSpPr/>
      </dsp:nvSpPr>
      <dsp:spPr>
        <a:xfrm>
          <a:off x="7387069" y="1808008"/>
          <a:ext cx="1917799" cy="1150679"/>
        </a:xfrm>
        <a:prstGeom prst="rect">
          <a:avLst/>
        </a:prstGeom>
        <a:solidFill>
          <a:schemeClr val="accent2">
            <a:hueOff val="-4374192"/>
            <a:satOff val="-8420"/>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nl-BE" sz="5700" kern="1200"/>
            <a:t>…</a:t>
          </a:r>
          <a:endParaRPr lang="en-US" sz="5700" kern="1200"/>
        </a:p>
      </dsp:txBody>
      <dsp:txXfrm>
        <a:off x="7387069" y="1808008"/>
        <a:ext cx="1917799" cy="115067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nl-NL"/>
              <a:t>Klik om stijl te bewerken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nl-NL"/>
              <a:t>Klik om stijl te bewerken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nl-NL"/>
              <a:t>Klik om stijl te bewerken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nl-NL"/>
              <a:t>Klik om stijl te bewerken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nl-NL"/>
              <a:t>Klik om stijl te bewerken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48A87A34-81AB-432B-8DAE-1953F412C126}" type="datetimeFigureOut">
              <a:rPr lang="en-US" dirty="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nl-NL"/>
              <a:t>Klik om stijl te bewerken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48A87A34-81AB-432B-8DAE-1953F412C126}" type="datetimeFigureOut">
              <a:rPr lang="en-US" dirty="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nl-NL"/>
              <a:t>Klik om stijl te bewerken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nl-NL"/>
              <a:t>Klik om stijl te bewerken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48A87A34-81AB-432B-8DAE-1953F412C126}" type="datetimeFigureOut">
              <a:rPr lang="en-US" dirty="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a:t>Klik om stijl te bewerken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a:t>Klik om stijl te bewerken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Content Placeholder 3"/>
          <p:cNvSpPr>
            <a:spLocks noGrp="1"/>
          </p:cNvSpPr>
          <p:nvPr>
            <p:ph sz="quarter" idx="13"/>
          </p:nvPr>
        </p:nvSpPr>
        <p:spPr>
          <a:xfrm>
            <a:off x="913774" y="3051012"/>
            <a:ext cx="5106027" cy="274018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3" name="Content Placeholder 5"/>
          <p:cNvSpPr>
            <a:spLocks noGrp="1"/>
          </p:cNvSpPr>
          <p:nvPr>
            <p:ph sz="quarter" idx="14"/>
          </p:nvPr>
        </p:nvSpPr>
        <p:spPr>
          <a:xfrm>
            <a:off x="6172200" y="3051012"/>
            <a:ext cx="5105401" cy="274018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nl-NL"/>
              <a:t>Klik om stijl te bewerken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9/14/2021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E9A4FF-68EB-4FF4-AC04-F68AFCB90789}"/>
              </a:ext>
            </a:extLst>
          </p:cNvPr>
          <p:cNvSpPr>
            <a:spLocks noGrp="1"/>
          </p:cNvSpPr>
          <p:nvPr>
            <p:ph type="title"/>
          </p:nvPr>
        </p:nvSpPr>
        <p:spPr/>
        <p:txBody>
          <a:bodyPr>
            <a:noAutofit/>
          </a:bodyPr>
          <a:lstStyle/>
          <a:p>
            <a:r>
              <a:rPr lang="nl-BE" sz="5400" b="1" dirty="0">
                <a:solidFill>
                  <a:schemeClr val="accent2"/>
                </a:solidFill>
              </a:rPr>
              <a:t>Overleg aanvangsbegeleiding 14/09/’21</a:t>
            </a:r>
            <a:endParaRPr lang="nl-BE" sz="5400" dirty="0">
              <a:solidFill>
                <a:schemeClr val="accent2"/>
              </a:solidFill>
            </a:endParaRPr>
          </a:p>
        </p:txBody>
      </p:sp>
      <p:sp>
        <p:nvSpPr>
          <p:cNvPr id="7" name="Tijdelijke aanduiding voor inhoud 6">
            <a:extLst>
              <a:ext uri="{FF2B5EF4-FFF2-40B4-BE49-F238E27FC236}">
                <a16:creationId xmlns:a16="http://schemas.microsoft.com/office/drawing/2014/main" id="{062AF4A9-4A5A-48F2-B1DB-907F5114CC25}"/>
              </a:ext>
            </a:extLst>
          </p:cNvPr>
          <p:cNvSpPr>
            <a:spLocks noGrp="1"/>
          </p:cNvSpPr>
          <p:nvPr>
            <p:ph sz="quarter" idx="13"/>
          </p:nvPr>
        </p:nvSpPr>
        <p:spPr>
          <a:xfrm>
            <a:off x="485149" y="2214694"/>
            <a:ext cx="10363826" cy="3671756"/>
          </a:xfrm>
        </p:spPr>
        <p:txBody>
          <a:bodyPr>
            <a:normAutofit/>
          </a:bodyPr>
          <a:lstStyle/>
          <a:p>
            <a:pPr marL="0" indent="0" algn="r">
              <a:buNone/>
            </a:pPr>
            <a:endParaRPr lang="nl-BE" sz="4400" dirty="0"/>
          </a:p>
          <a:p>
            <a:pPr marL="0" indent="0" algn="r">
              <a:buNone/>
            </a:pPr>
            <a:r>
              <a:rPr lang="nl-BE" sz="4400" dirty="0"/>
              <a:t>Welkom aan alle </a:t>
            </a:r>
          </a:p>
          <a:p>
            <a:pPr marL="0" indent="0" algn="r">
              <a:buNone/>
            </a:pPr>
            <a:r>
              <a:rPr lang="nl-BE" sz="4400" dirty="0"/>
              <a:t>nieuwe starters!</a:t>
            </a:r>
          </a:p>
        </p:txBody>
      </p:sp>
      <p:pic>
        <p:nvPicPr>
          <p:cNvPr id="1026" name="Picture 2" descr="De bronafbeelding bekijken">
            <a:extLst>
              <a:ext uri="{FF2B5EF4-FFF2-40B4-BE49-F238E27FC236}">
                <a16:creationId xmlns:a16="http://schemas.microsoft.com/office/drawing/2014/main" id="{FA208392-65BA-450E-9740-97EF72CE2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49" y="2871044"/>
            <a:ext cx="4886325" cy="363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956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3B683B-0AF1-43D3-8CBF-B98EBEF6D41B}"/>
              </a:ext>
            </a:extLst>
          </p:cNvPr>
          <p:cNvSpPr>
            <a:spLocks noGrp="1"/>
          </p:cNvSpPr>
          <p:nvPr>
            <p:ph type="title"/>
          </p:nvPr>
        </p:nvSpPr>
        <p:spPr/>
        <p:txBody>
          <a:bodyPr/>
          <a:lstStyle/>
          <a:p>
            <a:r>
              <a:rPr lang="nl-BE" dirty="0"/>
              <a:t>vragenronde</a:t>
            </a:r>
          </a:p>
        </p:txBody>
      </p:sp>
      <p:sp>
        <p:nvSpPr>
          <p:cNvPr id="6" name="Tijdelijke aanduiding voor inhoud 5">
            <a:extLst>
              <a:ext uri="{FF2B5EF4-FFF2-40B4-BE49-F238E27FC236}">
                <a16:creationId xmlns:a16="http://schemas.microsoft.com/office/drawing/2014/main" id="{2A6D37C9-7BE2-41BC-9FA0-F03EDFF9A1CE}"/>
              </a:ext>
            </a:extLst>
          </p:cNvPr>
          <p:cNvSpPr>
            <a:spLocks noGrp="1"/>
          </p:cNvSpPr>
          <p:nvPr>
            <p:ph sz="quarter" idx="13"/>
          </p:nvPr>
        </p:nvSpPr>
        <p:spPr/>
        <p:txBody>
          <a:bodyPr/>
          <a:lstStyle/>
          <a:p>
            <a:r>
              <a:rPr lang="nl-BE" dirty="0"/>
              <a:t>Hebben jullie nog vragen? </a:t>
            </a:r>
          </a:p>
          <a:p>
            <a:r>
              <a:rPr lang="nl-BE" dirty="0"/>
              <a:t>Wat ontbreekt nog in </a:t>
            </a:r>
          </a:p>
          <a:p>
            <a:pPr marL="0" indent="0">
              <a:buNone/>
            </a:pPr>
            <a:r>
              <a:rPr lang="nl-BE" dirty="0"/>
              <a:t>    de info-brochure?</a:t>
            </a:r>
          </a:p>
          <a:p>
            <a:pPr marL="0" indent="0">
              <a:buNone/>
            </a:pPr>
            <a:endParaRPr lang="nl-BE" dirty="0"/>
          </a:p>
          <a:p>
            <a:pPr lvl="1">
              <a:buFont typeface="Wingdings" panose="05000000000000000000" pitchFamily="2" charset="2"/>
              <a:buChar char="Ø"/>
            </a:pPr>
            <a:r>
              <a:rPr lang="nl-BE" dirty="0"/>
              <a:t>Wij horen het graag!</a:t>
            </a:r>
          </a:p>
        </p:txBody>
      </p:sp>
      <p:pic>
        <p:nvPicPr>
          <p:cNvPr id="7" name="Tijdelijke aanduiding voor inhoud 3">
            <a:extLst>
              <a:ext uri="{FF2B5EF4-FFF2-40B4-BE49-F238E27FC236}">
                <a16:creationId xmlns:a16="http://schemas.microsoft.com/office/drawing/2014/main" id="{E08A5153-DD41-4D99-8000-D31B080A5547}"/>
              </a:ext>
            </a:extLst>
          </p:cNvPr>
          <p:cNvPicPr>
            <a:picLocks noChangeAspect="1"/>
          </p:cNvPicPr>
          <p:nvPr/>
        </p:nvPicPr>
        <p:blipFill>
          <a:blip r:embed="rId2"/>
          <a:stretch>
            <a:fillRect/>
          </a:stretch>
        </p:blipFill>
        <p:spPr>
          <a:xfrm>
            <a:off x="6292056" y="1616606"/>
            <a:ext cx="4351338" cy="4351338"/>
          </a:xfrm>
          <a:prstGeom prst="rect">
            <a:avLst/>
          </a:prstGeom>
        </p:spPr>
      </p:pic>
    </p:spTree>
    <p:extLst>
      <p:ext uri="{BB962C8B-B14F-4D97-AF65-F5344CB8AC3E}">
        <p14:creationId xmlns:p14="http://schemas.microsoft.com/office/powerpoint/2010/main" val="258911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2B50B-B62D-4A0C-B640-0021E584F40B}"/>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155CC3EA-719E-4894-9D94-8CD4FC10D1E2}"/>
              </a:ext>
            </a:extLst>
          </p:cNvPr>
          <p:cNvSpPr>
            <a:spLocks noGrp="1"/>
          </p:cNvSpPr>
          <p:nvPr>
            <p:ph sz="quarter" idx="13"/>
          </p:nvPr>
        </p:nvSpPr>
        <p:spPr/>
        <p:txBody>
          <a:bodyPr/>
          <a:lstStyle/>
          <a:p>
            <a:endParaRPr lang="nl-BE"/>
          </a:p>
        </p:txBody>
      </p:sp>
      <p:pic>
        <p:nvPicPr>
          <p:cNvPr id="5" name="Google Shape;212;p14">
            <a:extLst>
              <a:ext uri="{FF2B5EF4-FFF2-40B4-BE49-F238E27FC236}">
                <a16:creationId xmlns:a16="http://schemas.microsoft.com/office/drawing/2014/main" id="{291A678E-DA0D-4EC2-9A09-C394B50AC1E8}"/>
              </a:ext>
            </a:extLst>
          </p:cNvPr>
          <p:cNvPicPr preferRelativeResize="0">
            <a:picLocks/>
          </p:cNvPicPr>
          <p:nvPr/>
        </p:nvPicPr>
        <p:blipFill rotWithShape="1">
          <a:blip r:embed="rId2">
            <a:alphaModFix/>
          </a:blip>
          <a:srcRect/>
          <a:stretch/>
        </p:blipFill>
        <p:spPr>
          <a:xfrm>
            <a:off x="149622" y="326571"/>
            <a:ext cx="11407378" cy="5987501"/>
          </a:xfrm>
          <a:prstGeom prst="rect">
            <a:avLst/>
          </a:prstGeom>
          <a:noFill/>
          <a:ln>
            <a:noFill/>
          </a:ln>
        </p:spPr>
      </p:pic>
    </p:spTree>
    <p:extLst>
      <p:ext uri="{BB962C8B-B14F-4D97-AF65-F5344CB8AC3E}">
        <p14:creationId xmlns:p14="http://schemas.microsoft.com/office/powerpoint/2010/main" val="3417435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C4795-87F3-40B6-AEFF-7CFD5815470B}"/>
              </a:ext>
            </a:extLst>
          </p:cNvPr>
          <p:cNvSpPr>
            <a:spLocks noGrp="1"/>
          </p:cNvSpPr>
          <p:nvPr>
            <p:ph type="title"/>
          </p:nvPr>
        </p:nvSpPr>
        <p:spPr>
          <a:xfrm>
            <a:off x="1353671" y="618518"/>
            <a:ext cx="9924555" cy="385530"/>
          </a:xfrm>
        </p:spPr>
        <p:txBody>
          <a:bodyPr>
            <a:normAutofit fontScale="90000"/>
          </a:bodyPr>
          <a:lstStyle/>
          <a:p>
            <a:endParaRPr lang="nl-BE" dirty="0"/>
          </a:p>
        </p:txBody>
      </p:sp>
      <p:sp>
        <p:nvSpPr>
          <p:cNvPr id="6" name="Tekstvak 5">
            <a:extLst>
              <a:ext uri="{FF2B5EF4-FFF2-40B4-BE49-F238E27FC236}">
                <a16:creationId xmlns:a16="http://schemas.microsoft.com/office/drawing/2014/main" id="{2DA7F142-0CA2-4455-A8BB-A13517268DDB}"/>
              </a:ext>
            </a:extLst>
          </p:cNvPr>
          <p:cNvSpPr txBox="1"/>
          <p:nvPr/>
        </p:nvSpPr>
        <p:spPr>
          <a:xfrm>
            <a:off x="708212" y="1640541"/>
            <a:ext cx="9235327" cy="4708981"/>
          </a:xfrm>
          <a:prstGeom prst="rect">
            <a:avLst/>
          </a:prstGeom>
          <a:noFill/>
        </p:spPr>
        <p:txBody>
          <a:bodyPr wrap="square">
            <a:spAutoFit/>
          </a:bodyPr>
          <a:lstStyle/>
          <a:p>
            <a:endParaRPr lang="nl-NL" sz="2400" dirty="0"/>
          </a:p>
          <a:p>
            <a:pPr marL="0" indent="0">
              <a:buNone/>
            </a:pPr>
            <a:r>
              <a:rPr lang="nl-BE" sz="2800" dirty="0"/>
              <a:t>Ben je een beginnende leerkracht of heb je al </a:t>
            </a:r>
          </a:p>
          <a:p>
            <a:pPr marL="0" indent="0">
              <a:buNone/>
            </a:pPr>
            <a:r>
              <a:rPr lang="nl-BE" sz="2800" dirty="0"/>
              <a:t>wat ervaring?</a:t>
            </a:r>
          </a:p>
          <a:p>
            <a:pPr marL="0" indent="0">
              <a:buNone/>
            </a:pPr>
            <a:r>
              <a:rPr lang="nl-BE" sz="2800" dirty="0"/>
              <a:t>Starten op een nieuwe school is sowieso </a:t>
            </a:r>
          </a:p>
          <a:p>
            <a:pPr marL="0" indent="0">
              <a:buNone/>
            </a:pPr>
            <a:r>
              <a:rPr lang="nl-BE" sz="2800" dirty="0"/>
              <a:t>een hele aanpassing.</a:t>
            </a:r>
          </a:p>
          <a:p>
            <a:pPr marL="0" indent="0">
              <a:buNone/>
            </a:pPr>
            <a:r>
              <a:rPr lang="nl-BE" sz="2800" dirty="0"/>
              <a:t>Met de aanvangsbegeleiding begeleiden we jullie </a:t>
            </a:r>
          </a:p>
          <a:p>
            <a:pPr marL="0" indent="0">
              <a:buNone/>
            </a:pPr>
            <a:r>
              <a:rPr lang="nl-BE" sz="2800" dirty="0"/>
              <a:t>vanaf de start tot het einde van jullie 2</a:t>
            </a:r>
            <a:r>
              <a:rPr lang="nl-BE" sz="2800" baseline="30000" dirty="0"/>
              <a:t>de</a:t>
            </a:r>
            <a:r>
              <a:rPr lang="nl-BE" sz="2800" dirty="0"/>
              <a:t> jaar.</a:t>
            </a:r>
          </a:p>
          <a:p>
            <a:pPr marL="0" indent="0">
              <a:buNone/>
            </a:pPr>
            <a:r>
              <a:rPr lang="nl-BE" sz="2800" dirty="0"/>
              <a:t>Aanspreekpunten zijn Leen en Martine maar ook </a:t>
            </a:r>
          </a:p>
          <a:p>
            <a:pPr marL="0" indent="0">
              <a:buNone/>
            </a:pPr>
            <a:r>
              <a:rPr lang="nl-BE" sz="2800" dirty="0"/>
              <a:t>de directeur en ervaren collega’s staan klaar om </a:t>
            </a:r>
          </a:p>
          <a:p>
            <a:pPr marL="0" indent="0">
              <a:buNone/>
            </a:pPr>
            <a:r>
              <a:rPr lang="nl-BE" sz="2800" dirty="0"/>
              <a:t>jullie op weg te helpen</a:t>
            </a:r>
            <a:r>
              <a:rPr lang="nl-BE" sz="2400" dirty="0"/>
              <a:t>.</a:t>
            </a:r>
          </a:p>
          <a:p>
            <a:endParaRPr lang="nl-NL" sz="2400" dirty="0"/>
          </a:p>
        </p:txBody>
      </p:sp>
      <p:pic>
        <p:nvPicPr>
          <p:cNvPr id="7" name="Tijdelijke aanduiding voor inhoud 6">
            <a:extLst>
              <a:ext uri="{FF2B5EF4-FFF2-40B4-BE49-F238E27FC236}">
                <a16:creationId xmlns:a16="http://schemas.microsoft.com/office/drawing/2014/main" id="{5DD0F365-FCF2-4502-B644-BCC023D74341}"/>
              </a:ext>
            </a:extLst>
          </p:cNvPr>
          <p:cNvPicPr>
            <a:picLocks noGrp="1" noChangeAspect="1"/>
          </p:cNvPicPr>
          <p:nvPr>
            <p:ph sz="quarter" idx="13"/>
          </p:nvPr>
        </p:nvPicPr>
        <p:blipFill rotWithShape="1">
          <a:blip r:embed="rId2"/>
          <a:srcRect l="38827" r="26701" b="1"/>
          <a:stretch/>
        </p:blipFill>
        <p:spPr>
          <a:xfrm>
            <a:off x="8301319" y="1168308"/>
            <a:ext cx="3061446" cy="4521383"/>
          </a:xfrm>
          <a:prstGeom prst="rect">
            <a:avLst/>
          </a:prstGeom>
          <a:effectLst/>
        </p:spPr>
      </p:pic>
    </p:spTree>
    <p:extLst>
      <p:ext uri="{BB962C8B-B14F-4D97-AF65-F5344CB8AC3E}">
        <p14:creationId xmlns:p14="http://schemas.microsoft.com/office/powerpoint/2010/main" val="1315124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C4795-87F3-40B6-AEFF-7CFD5815470B}"/>
              </a:ext>
            </a:extLst>
          </p:cNvPr>
          <p:cNvSpPr>
            <a:spLocks noGrp="1"/>
          </p:cNvSpPr>
          <p:nvPr>
            <p:ph type="title"/>
          </p:nvPr>
        </p:nvSpPr>
        <p:spPr>
          <a:xfrm>
            <a:off x="913775" y="618517"/>
            <a:ext cx="10364451" cy="977201"/>
          </a:xfrm>
        </p:spPr>
        <p:txBody>
          <a:bodyPr/>
          <a:lstStyle/>
          <a:p>
            <a:r>
              <a:rPr lang="nl-BE" dirty="0"/>
              <a:t>Wat zegt de wet?</a:t>
            </a:r>
          </a:p>
        </p:txBody>
      </p:sp>
      <p:pic>
        <p:nvPicPr>
          <p:cNvPr id="4" name="Tijdelijke aanduiding voor inhoud 3">
            <a:extLst>
              <a:ext uri="{FF2B5EF4-FFF2-40B4-BE49-F238E27FC236}">
                <a16:creationId xmlns:a16="http://schemas.microsoft.com/office/drawing/2014/main" id="{D149F9F0-25C0-458C-A55B-792ED125A004}"/>
              </a:ext>
            </a:extLst>
          </p:cNvPr>
          <p:cNvPicPr>
            <a:picLocks noGrp="1" noChangeAspect="1"/>
          </p:cNvPicPr>
          <p:nvPr>
            <p:ph sz="quarter" idx="13"/>
          </p:nvPr>
        </p:nvPicPr>
        <p:blipFill rotWithShape="1">
          <a:blip r:embed="rId2"/>
          <a:srcRect l="12005" r="17106" b="-1"/>
          <a:stretch/>
        </p:blipFill>
        <p:spPr>
          <a:xfrm>
            <a:off x="9785538" y="1107117"/>
            <a:ext cx="2299068" cy="2389095"/>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Tekstvak 5">
            <a:extLst>
              <a:ext uri="{FF2B5EF4-FFF2-40B4-BE49-F238E27FC236}">
                <a16:creationId xmlns:a16="http://schemas.microsoft.com/office/drawing/2014/main" id="{2DA7F142-0CA2-4455-A8BB-A13517268DDB}"/>
              </a:ext>
            </a:extLst>
          </p:cNvPr>
          <p:cNvSpPr txBox="1"/>
          <p:nvPr/>
        </p:nvSpPr>
        <p:spPr>
          <a:xfrm>
            <a:off x="990600" y="2276475"/>
            <a:ext cx="8943975" cy="4401205"/>
          </a:xfrm>
          <a:prstGeom prst="rect">
            <a:avLst/>
          </a:prstGeom>
          <a:noFill/>
        </p:spPr>
        <p:txBody>
          <a:bodyPr wrap="square">
            <a:spAutoFit/>
          </a:bodyPr>
          <a:lstStyle/>
          <a:p>
            <a:r>
              <a:rPr lang="nl-NL" sz="2800" dirty="0"/>
              <a:t>Aanvangsbegeleiding is een recht en een plicht voor elke startende leraar. De aanvangsbegeleiding staat beschreven in het professionaliseringsplan en/of schoolwerkplan.</a:t>
            </a:r>
          </a:p>
          <a:p>
            <a:r>
              <a:rPr lang="nl-NL" sz="2800" dirty="0"/>
              <a:t>Het school(bestuur) heeft een plan van aanpak en de starter moet dit aanvaarden. (zie functiebeschrijving).</a:t>
            </a:r>
          </a:p>
          <a:p>
            <a:r>
              <a:rPr lang="nl-NL" sz="2800" dirty="0"/>
              <a:t>Voor de tijdelijke personeelsleden die nog geen functiebeschrijving hebben ontvangen (minder dan 104 dagen), worden de afspraken over de aanvangsbegeleiding vastgelegd in een schriftelijke overeenkomst tussen het personeelslid en de eerste evaluator (directie).</a:t>
            </a:r>
          </a:p>
        </p:txBody>
      </p:sp>
    </p:spTree>
    <p:extLst>
      <p:ext uri="{BB962C8B-B14F-4D97-AF65-F5344CB8AC3E}">
        <p14:creationId xmlns:p14="http://schemas.microsoft.com/office/powerpoint/2010/main" val="3276011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B5048-9B77-4E39-9B26-254BAE107136}"/>
              </a:ext>
            </a:extLst>
          </p:cNvPr>
          <p:cNvSpPr>
            <a:spLocks noGrp="1"/>
          </p:cNvSpPr>
          <p:nvPr>
            <p:ph type="title"/>
          </p:nvPr>
        </p:nvSpPr>
        <p:spPr>
          <a:xfrm>
            <a:off x="913775" y="618517"/>
            <a:ext cx="10364451" cy="1084777"/>
          </a:xfrm>
        </p:spPr>
        <p:txBody>
          <a:bodyPr/>
          <a:lstStyle/>
          <a:p>
            <a:r>
              <a:rPr lang="nl-NL" sz="3600" dirty="0">
                <a:solidFill>
                  <a:srgbClr val="000000"/>
                </a:solidFill>
              </a:rPr>
              <a:t>Zes bouwstenen van een kwaliteitsvolle aanvangsbegeleiding </a:t>
            </a:r>
            <a:endParaRPr lang="nl-BE" b="1" dirty="0">
              <a:solidFill>
                <a:srgbClr val="00B050"/>
              </a:solidFill>
            </a:endParaRPr>
          </a:p>
        </p:txBody>
      </p:sp>
      <p:pic>
        <p:nvPicPr>
          <p:cNvPr id="4" name="Tijdelijke aanduiding voor inhoud 3">
            <a:extLst>
              <a:ext uri="{FF2B5EF4-FFF2-40B4-BE49-F238E27FC236}">
                <a16:creationId xmlns:a16="http://schemas.microsoft.com/office/drawing/2014/main" id="{D23152AA-3B13-4BFA-BAFA-1030A4E71D06}"/>
              </a:ext>
            </a:extLst>
          </p:cNvPr>
          <p:cNvPicPr>
            <a:picLocks noGrp="1" noChangeAspect="1"/>
          </p:cNvPicPr>
          <p:nvPr>
            <p:ph sz="quarter" idx="13"/>
          </p:nvPr>
        </p:nvPicPr>
        <p:blipFill rotWithShape="1">
          <a:blip r:embed="rId2">
            <a:alphaModFix/>
          </a:blip>
          <a:srcRect l="11474" r="10476" b="1"/>
          <a:stretch/>
        </p:blipFill>
        <p:spPr>
          <a:xfrm>
            <a:off x="9959788" y="1105172"/>
            <a:ext cx="1819836" cy="1951865"/>
          </a:xfrm>
          <a:prstGeom prst="rect">
            <a:avLst/>
          </a:prstGeom>
        </p:spPr>
      </p:pic>
      <p:sp>
        <p:nvSpPr>
          <p:cNvPr id="6" name="Tekstvak 5">
            <a:extLst>
              <a:ext uri="{FF2B5EF4-FFF2-40B4-BE49-F238E27FC236}">
                <a16:creationId xmlns:a16="http://schemas.microsoft.com/office/drawing/2014/main" id="{61D5A85D-7F7A-4C77-A895-4AA6D34EEACF}"/>
              </a:ext>
            </a:extLst>
          </p:cNvPr>
          <p:cNvSpPr txBox="1"/>
          <p:nvPr/>
        </p:nvSpPr>
        <p:spPr>
          <a:xfrm>
            <a:off x="913775" y="2545977"/>
            <a:ext cx="10677590" cy="3539430"/>
          </a:xfrm>
          <a:prstGeom prst="rect">
            <a:avLst/>
          </a:prstGeom>
          <a:noFill/>
        </p:spPr>
        <p:txBody>
          <a:bodyPr wrap="square">
            <a:spAutoFit/>
          </a:bodyPr>
          <a:lstStyle/>
          <a:p>
            <a:pPr marL="0" indent="0">
              <a:buNone/>
            </a:pPr>
            <a:r>
              <a:rPr lang="nl-NL" sz="2800" dirty="0">
                <a:solidFill>
                  <a:srgbClr val="000000"/>
                </a:solidFill>
              </a:rPr>
              <a:t>Kwaliteitsvolle aanvangsbegeleiding … </a:t>
            </a:r>
          </a:p>
          <a:p>
            <a:pPr marL="514350" indent="-514350">
              <a:buFont typeface="+mj-lt"/>
              <a:buAutoNum type="arabicPeriod"/>
            </a:pPr>
            <a:r>
              <a:rPr lang="nl-NL" sz="2800" dirty="0">
                <a:solidFill>
                  <a:srgbClr val="000000"/>
                </a:solidFill>
              </a:rPr>
              <a:t>heeft aandacht voor elke starter en voor zijn totale persoonlijkheid</a:t>
            </a:r>
          </a:p>
          <a:p>
            <a:pPr marL="514350" indent="-514350">
              <a:buFont typeface="+mj-lt"/>
              <a:buAutoNum type="arabicPeriod"/>
            </a:pPr>
            <a:r>
              <a:rPr lang="nl-NL" sz="2800" dirty="0">
                <a:solidFill>
                  <a:srgbClr val="000000"/>
                </a:solidFill>
              </a:rPr>
              <a:t>is gericht op een wegwijsbeleid in de school en in de opdracht</a:t>
            </a:r>
          </a:p>
          <a:p>
            <a:pPr marL="514350" indent="-514350">
              <a:buFont typeface="+mj-lt"/>
              <a:buAutoNum type="arabicPeriod"/>
            </a:pPr>
            <a:r>
              <a:rPr lang="nl-NL" sz="2800" dirty="0">
                <a:solidFill>
                  <a:srgbClr val="000000"/>
                </a:solidFill>
              </a:rPr>
              <a:t>kadert binnen de visie van het personeels- en professionaliseringsbeleid </a:t>
            </a:r>
          </a:p>
          <a:p>
            <a:pPr marL="514350" indent="-514350">
              <a:buFont typeface="+mj-lt"/>
              <a:buAutoNum type="arabicPeriod"/>
            </a:pPr>
            <a:r>
              <a:rPr lang="nl-NL" sz="2800" dirty="0">
                <a:solidFill>
                  <a:srgbClr val="000000"/>
                </a:solidFill>
              </a:rPr>
              <a:t>is op maat, met aandacht voor talenten en werkpunten van de starter</a:t>
            </a:r>
          </a:p>
          <a:p>
            <a:pPr marL="514350" indent="-514350">
              <a:buFont typeface="+mj-lt"/>
              <a:buAutoNum type="arabicPeriod"/>
            </a:pPr>
            <a:r>
              <a:rPr lang="nl-NL" sz="2800" dirty="0">
                <a:solidFill>
                  <a:srgbClr val="000000"/>
                </a:solidFill>
              </a:rPr>
              <a:t>geeft eigenaarschap aan de starter </a:t>
            </a:r>
          </a:p>
          <a:p>
            <a:pPr marL="514350" indent="-514350">
              <a:buFont typeface="+mj-lt"/>
              <a:buAutoNum type="arabicPeriod"/>
            </a:pPr>
            <a:r>
              <a:rPr lang="nl-NL" sz="2800" dirty="0">
                <a:solidFill>
                  <a:srgbClr val="000000"/>
                </a:solidFill>
              </a:rPr>
              <a:t>vindt plaats in een cultuur van formeel en informeel leren </a:t>
            </a:r>
            <a:endParaRPr lang="nl-BE" sz="2800" dirty="0">
              <a:solidFill>
                <a:srgbClr val="000000"/>
              </a:solidFill>
            </a:endParaRPr>
          </a:p>
        </p:txBody>
      </p:sp>
    </p:spTree>
    <p:extLst>
      <p:ext uri="{BB962C8B-B14F-4D97-AF65-F5344CB8AC3E}">
        <p14:creationId xmlns:p14="http://schemas.microsoft.com/office/powerpoint/2010/main" val="3669360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462566-416A-4ADE-B5CE-68E113FD9EBA}"/>
              </a:ext>
            </a:extLst>
          </p:cNvPr>
          <p:cNvSpPr>
            <a:spLocks noGrp="1"/>
          </p:cNvSpPr>
          <p:nvPr>
            <p:ph type="title"/>
          </p:nvPr>
        </p:nvSpPr>
        <p:spPr>
          <a:xfrm>
            <a:off x="913775" y="618517"/>
            <a:ext cx="10364451" cy="1084777"/>
          </a:xfrm>
        </p:spPr>
        <p:txBody>
          <a:bodyPr/>
          <a:lstStyle/>
          <a:p>
            <a:r>
              <a:rPr lang="nl-BE" sz="3600" dirty="0"/>
              <a:t>methodieken voor aanvangsbegeleiding</a:t>
            </a:r>
            <a:endParaRPr lang="nl-BE" dirty="0"/>
          </a:p>
        </p:txBody>
      </p:sp>
      <p:graphicFrame>
        <p:nvGraphicFramePr>
          <p:cNvPr id="4" name="Tijdelijke aanduiding voor inhoud 2">
            <a:extLst>
              <a:ext uri="{FF2B5EF4-FFF2-40B4-BE49-F238E27FC236}">
                <a16:creationId xmlns:a16="http://schemas.microsoft.com/office/drawing/2014/main" id="{5CEB9D69-C517-439D-8050-D8A857A61AEF}"/>
              </a:ext>
            </a:extLst>
          </p:cNvPr>
          <p:cNvGraphicFramePr>
            <a:graphicFrameLocks noGrp="1"/>
          </p:cNvGraphicFramePr>
          <p:nvPr>
            <p:ph sz="quarter" idx="13"/>
            <p:extLst>
              <p:ext uri="{D42A27DB-BD31-4B8C-83A1-F6EECF244321}">
                <p14:modId xmlns:p14="http://schemas.microsoft.com/office/powerpoint/2010/main" val="4239329991"/>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762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C6B772-609E-4630-8C06-07F13D8F489D}"/>
              </a:ext>
            </a:extLst>
          </p:cNvPr>
          <p:cNvSpPr>
            <a:spLocks noGrp="1"/>
          </p:cNvSpPr>
          <p:nvPr>
            <p:ph type="title"/>
          </p:nvPr>
        </p:nvSpPr>
        <p:spPr/>
        <p:txBody>
          <a:bodyPr/>
          <a:lstStyle/>
          <a:p>
            <a:endParaRPr lang="nl-BE" dirty="0"/>
          </a:p>
        </p:txBody>
      </p:sp>
      <p:sp>
        <p:nvSpPr>
          <p:cNvPr id="4" name="Rechthoek: afgeronde hoeken 3">
            <a:extLst>
              <a:ext uri="{FF2B5EF4-FFF2-40B4-BE49-F238E27FC236}">
                <a16:creationId xmlns:a16="http://schemas.microsoft.com/office/drawing/2014/main" id="{62CA0C61-9763-49E8-ADBE-33C1AD5962CA}"/>
              </a:ext>
            </a:extLst>
          </p:cNvPr>
          <p:cNvSpPr/>
          <p:nvPr/>
        </p:nvSpPr>
        <p:spPr>
          <a:xfrm>
            <a:off x="3074894" y="1066801"/>
            <a:ext cx="4616824" cy="914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b="1" dirty="0"/>
              <a:t>DUIDELIJK ONDERSCHEID</a:t>
            </a:r>
          </a:p>
        </p:txBody>
      </p:sp>
      <p:sp>
        <p:nvSpPr>
          <p:cNvPr id="5" name="Tijdelijke aanduiding voor inhoud 4">
            <a:extLst>
              <a:ext uri="{FF2B5EF4-FFF2-40B4-BE49-F238E27FC236}">
                <a16:creationId xmlns:a16="http://schemas.microsoft.com/office/drawing/2014/main" id="{61E20AE5-4E90-421B-8DCC-3A968157EB72}"/>
              </a:ext>
            </a:extLst>
          </p:cNvPr>
          <p:cNvSpPr>
            <a:spLocks noGrp="1"/>
          </p:cNvSpPr>
          <p:nvPr>
            <p:ph sz="quarter" idx="13"/>
          </p:nvPr>
        </p:nvSpPr>
        <p:spPr>
          <a:xfrm>
            <a:off x="457201" y="3479973"/>
            <a:ext cx="3989294" cy="53169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nl-BE" dirty="0"/>
              <a:t>Functioneren en evalueren</a:t>
            </a:r>
          </a:p>
        </p:txBody>
      </p:sp>
      <p:sp>
        <p:nvSpPr>
          <p:cNvPr id="7" name="Rechthoek: afgeronde hoeken 6">
            <a:extLst>
              <a:ext uri="{FF2B5EF4-FFF2-40B4-BE49-F238E27FC236}">
                <a16:creationId xmlns:a16="http://schemas.microsoft.com/office/drawing/2014/main" id="{7D4B784E-F88D-4207-B99C-21A4020CE8E7}"/>
              </a:ext>
            </a:extLst>
          </p:cNvPr>
          <p:cNvSpPr/>
          <p:nvPr/>
        </p:nvSpPr>
        <p:spPr>
          <a:xfrm>
            <a:off x="457202" y="4621711"/>
            <a:ext cx="3989292" cy="5822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t>AFSPRAKEN EN GESCHIKTE DOCUMENTEN</a:t>
            </a:r>
          </a:p>
        </p:txBody>
      </p:sp>
      <p:sp>
        <p:nvSpPr>
          <p:cNvPr id="8" name="Rechthoek: afgeronde hoeken 7">
            <a:extLst>
              <a:ext uri="{FF2B5EF4-FFF2-40B4-BE49-F238E27FC236}">
                <a16:creationId xmlns:a16="http://schemas.microsoft.com/office/drawing/2014/main" id="{5DC68325-BBB0-4C16-86A7-64708D5D8747}"/>
              </a:ext>
            </a:extLst>
          </p:cNvPr>
          <p:cNvSpPr/>
          <p:nvPr/>
        </p:nvSpPr>
        <p:spPr>
          <a:xfrm>
            <a:off x="457201" y="5791199"/>
            <a:ext cx="3989293" cy="6458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t>LEIDINGGEVENDE : BEOORDELENDE EN EVALUERENDE ROL</a:t>
            </a:r>
          </a:p>
        </p:txBody>
      </p:sp>
      <p:sp>
        <p:nvSpPr>
          <p:cNvPr id="9" name="Rechthoek: afgeronde hoeken 8">
            <a:extLst>
              <a:ext uri="{FF2B5EF4-FFF2-40B4-BE49-F238E27FC236}">
                <a16:creationId xmlns:a16="http://schemas.microsoft.com/office/drawing/2014/main" id="{DAC17B4E-85D4-4035-94FE-5AEF16847F8D}"/>
              </a:ext>
            </a:extLst>
          </p:cNvPr>
          <p:cNvSpPr/>
          <p:nvPr/>
        </p:nvSpPr>
        <p:spPr>
          <a:xfrm>
            <a:off x="6158751" y="3468011"/>
            <a:ext cx="3989293" cy="600585"/>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t>COACHEN EN BEGELEIDEN/ ONDERSTEUNEN</a:t>
            </a:r>
          </a:p>
        </p:txBody>
      </p:sp>
      <p:sp>
        <p:nvSpPr>
          <p:cNvPr id="10" name="Rechthoek: afgeronde hoeken 9">
            <a:extLst>
              <a:ext uri="{FF2B5EF4-FFF2-40B4-BE49-F238E27FC236}">
                <a16:creationId xmlns:a16="http://schemas.microsoft.com/office/drawing/2014/main" id="{BBB1B631-3C1B-4FFE-8028-C3CD814D8732}"/>
              </a:ext>
            </a:extLst>
          </p:cNvPr>
          <p:cNvSpPr/>
          <p:nvPr/>
        </p:nvSpPr>
        <p:spPr>
          <a:xfrm>
            <a:off x="6158752" y="4621711"/>
            <a:ext cx="3989293" cy="5822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t>INFO-DOORSTROOM IS NOODZAKELIJK</a:t>
            </a:r>
          </a:p>
        </p:txBody>
      </p:sp>
      <p:sp>
        <p:nvSpPr>
          <p:cNvPr id="11" name="Rechthoek: afgeronde hoeken 10">
            <a:extLst>
              <a:ext uri="{FF2B5EF4-FFF2-40B4-BE49-F238E27FC236}">
                <a16:creationId xmlns:a16="http://schemas.microsoft.com/office/drawing/2014/main" id="{409D973D-848F-4654-A9A4-BE637C3A10AE}"/>
              </a:ext>
            </a:extLst>
          </p:cNvPr>
          <p:cNvSpPr/>
          <p:nvPr/>
        </p:nvSpPr>
        <p:spPr>
          <a:xfrm>
            <a:off x="6095998" y="5791200"/>
            <a:ext cx="3989293" cy="64586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AFSPRAKEN TUSSEN COACH EN LEERKRACHT ZIJN TRANSPARANT</a:t>
            </a:r>
          </a:p>
        </p:txBody>
      </p:sp>
      <p:cxnSp>
        <p:nvCxnSpPr>
          <p:cNvPr id="13" name="Rechte verbindingslijn met pijl 12">
            <a:extLst>
              <a:ext uri="{FF2B5EF4-FFF2-40B4-BE49-F238E27FC236}">
                <a16:creationId xmlns:a16="http://schemas.microsoft.com/office/drawing/2014/main" id="{BB467027-4178-4C2C-937C-F7BFCCE947AE}"/>
              </a:ext>
            </a:extLst>
          </p:cNvPr>
          <p:cNvCxnSpPr/>
          <p:nvPr/>
        </p:nvCxnSpPr>
        <p:spPr>
          <a:xfrm flipH="1">
            <a:off x="2805953" y="2031630"/>
            <a:ext cx="1201271" cy="507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512EE336-4E18-4FBE-AC72-31B89922D311}"/>
              </a:ext>
            </a:extLst>
          </p:cNvPr>
          <p:cNvCxnSpPr>
            <a:cxnSpLocks/>
          </p:cNvCxnSpPr>
          <p:nvPr/>
        </p:nvCxnSpPr>
        <p:spPr>
          <a:xfrm>
            <a:off x="2617694" y="4039415"/>
            <a:ext cx="0" cy="582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D8ECBD7C-B916-4A2C-A233-E4D768F9641B}"/>
              </a:ext>
            </a:extLst>
          </p:cNvPr>
          <p:cNvCxnSpPr>
            <a:cxnSpLocks/>
          </p:cNvCxnSpPr>
          <p:nvPr/>
        </p:nvCxnSpPr>
        <p:spPr>
          <a:xfrm>
            <a:off x="2617694" y="5141257"/>
            <a:ext cx="0" cy="582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E1CA958E-3CCB-433D-A222-4489BFEA0B3D}"/>
              </a:ext>
            </a:extLst>
          </p:cNvPr>
          <p:cNvCxnSpPr>
            <a:cxnSpLocks/>
          </p:cNvCxnSpPr>
          <p:nvPr/>
        </p:nvCxnSpPr>
        <p:spPr>
          <a:xfrm>
            <a:off x="7987554" y="4011666"/>
            <a:ext cx="0" cy="582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D894229B-4446-4140-A9E5-6A4D9B5270BA}"/>
              </a:ext>
            </a:extLst>
          </p:cNvPr>
          <p:cNvCxnSpPr>
            <a:cxnSpLocks/>
          </p:cNvCxnSpPr>
          <p:nvPr/>
        </p:nvCxnSpPr>
        <p:spPr>
          <a:xfrm>
            <a:off x="7969624" y="5132086"/>
            <a:ext cx="0" cy="582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FFF57C3B-15E3-4181-80AC-4449A9DFEEC0}"/>
              </a:ext>
            </a:extLst>
          </p:cNvPr>
          <p:cNvCxnSpPr>
            <a:cxnSpLocks/>
          </p:cNvCxnSpPr>
          <p:nvPr/>
        </p:nvCxnSpPr>
        <p:spPr>
          <a:xfrm>
            <a:off x="6517341" y="2031630"/>
            <a:ext cx="1264024" cy="507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hthoek: afgeronde hoeken 22">
            <a:extLst>
              <a:ext uri="{FF2B5EF4-FFF2-40B4-BE49-F238E27FC236}">
                <a16:creationId xmlns:a16="http://schemas.microsoft.com/office/drawing/2014/main" id="{FB29C087-B9BF-4215-8E9D-5B0FFEBB80F1}"/>
              </a:ext>
            </a:extLst>
          </p:cNvPr>
          <p:cNvSpPr/>
          <p:nvPr/>
        </p:nvSpPr>
        <p:spPr>
          <a:xfrm>
            <a:off x="143435" y="2622249"/>
            <a:ext cx="4616824" cy="564128"/>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b="1" dirty="0"/>
              <a:t>DIRECTIE</a:t>
            </a:r>
          </a:p>
        </p:txBody>
      </p:sp>
      <p:sp>
        <p:nvSpPr>
          <p:cNvPr id="24" name="Rechthoek: afgeronde hoeken 23">
            <a:extLst>
              <a:ext uri="{FF2B5EF4-FFF2-40B4-BE49-F238E27FC236}">
                <a16:creationId xmlns:a16="http://schemas.microsoft.com/office/drawing/2014/main" id="{13287AB0-98F4-414A-9BA4-9CC062C3CEBA}"/>
              </a:ext>
            </a:extLst>
          </p:cNvPr>
          <p:cNvSpPr/>
          <p:nvPr/>
        </p:nvSpPr>
        <p:spPr>
          <a:xfrm>
            <a:off x="5844983" y="2630528"/>
            <a:ext cx="4491321" cy="58229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b="1" dirty="0"/>
              <a:t>COACHES</a:t>
            </a:r>
          </a:p>
        </p:txBody>
      </p:sp>
    </p:spTree>
    <p:extLst>
      <p:ext uri="{BB962C8B-B14F-4D97-AF65-F5344CB8AC3E}">
        <p14:creationId xmlns:p14="http://schemas.microsoft.com/office/powerpoint/2010/main" val="319814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D8FD8-0104-4A5A-9C35-53088CBF3D6E}"/>
              </a:ext>
            </a:extLst>
          </p:cNvPr>
          <p:cNvSpPr>
            <a:spLocks noGrp="1"/>
          </p:cNvSpPr>
          <p:nvPr>
            <p:ph type="title"/>
          </p:nvPr>
        </p:nvSpPr>
        <p:spPr>
          <a:xfrm>
            <a:off x="913773" y="618518"/>
            <a:ext cx="10364453" cy="1391258"/>
          </a:xfrm>
        </p:spPr>
        <p:txBody>
          <a:bodyPr/>
          <a:lstStyle/>
          <a:p>
            <a:r>
              <a:rPr lang="nl-BE" dirty="0"/>
              <a:t>richtlijnen vanuit POV</a:t>
            </a:r>
          </a:p>
        </p:txBody>
      </p:sp>
      <p:sp>
        <p:nvSpPr>
          <p:cNvPr id="3" name="Tijdelijke aanduiding voor inhoud 2">
            <a:extLst>
              <a:ext uri="{FF2B5EF4-FFF2-40B4-BE49-F238E27FC236}">
                <a16:creationId xmlns:a16="http://schemas.microsoft.com/office/drawing/2014/main" id="{D96F92DC-D7B0-45F8-BBE4-A29352211CB5}"/>
              </a:ext>
            </a:extLst>
          </p:cNvPr>
          <p:cNvSpPr>
            <a:spLocks noGrp="1"/>
          </p:cNvSpPr>
          <p:nvPr>
            <p:ph sz="quarter" idx="13"/>
          </p:nvPr>
        </p:nvSpPr>
        <p:spPr/>
        <p:txBody>
          <a:bodyPr/>
          <a:lstStyle/>
          <a:p>
            <a:r>
              <a:rPr lang="nl-BE" b="1" dirty="0"/>
              <a:t>Schooljaar 1</a:t>
            </a:r>
          </a:p>
          <a:p>
            <a:endParaRPr lang="nl-BE" b="1" dirty="0"/>
          </a:p>
        </p:txBody>
      </p:sp>
      <p:graphicFrame>
        <p:nvGraphicFramePr>
          <p:cNvPr id="6" name="Tabel 6">
            <a:extLst>
              <a:ext uri="{FF2B5EF4-FFF2-40B4-BE49-F238E27FC236}">
                <a16:creationId xmlns:a16="http://schemas.microsoft.com/office/drawing/2014/main" id="{C911DF09-6323-44E0-ABA8-F01EE3F5ACE9}"/>
              </a:ext>
            </a:extLst>
          </p:cNvPr>
          <p:cNvGraphicFramePr>
            <a:graphicFrameLocks noGrp="1"/>
          </p:cNvGraphicFramePr>
          <p:nvPr>
            <p:extLst>
              <p:ext uri="{D42A27DB-BD31-4B8C-83A1-F6EECF244321}">
                <p14:modId xmlns:p14="http://schemas.microsoft.com/office/powerpoint/2010/main" val="2145288630"/>
              </p:ext>
            </p:extLst>
          </p:nvPr>
        </p:nvGraphicFramePr>
        <p:xfrm>
          <a:off x="121374" y="2865120"/>
          <a:ext cx="11948625" cy="3934587"/>
        </p:xfrm>
        <a:graphic>
          <a:graphicData uri="http://schemas.openxmlformats.org/drawingml/2006/table">
            <a:tbl>
              <a:tblPr firstRow="1" bandRow="1">
                <a:tableStyleId>{21E4AEA4-8DFA-4A89-87EB-49C32662AFE0}</a:tableStyleId>
              </a:tblPr>
              <a:tblGrid>
                <a:gridCol w="3982875">
                  <a:extLst>
                    <a:ext uri="{9D8B030D-6E8A-4147-A177-3AD203B41FA5}">
                      <a16:colId xmlns:a16="http://schemas.microsoft.com/office/drawing/2014/main" val="3928496907"/>
                    </a:ext>
                  </a:extLst>
                </a:gridCol>
                <a:gridCol w="3982875">
                  <a:extLst>
                    <a:ext uri="{9D8B030D-6E8A-4147-A177-3AD203B41FA5}">
                      <a16:colId xmlns:a16="http://schemas.microsoft.com/office/drawing/2014/main" val="3476393318"/>
                    </a:ext>
                  </a:extLst>
                </a:gridCol>
                <a:gridCol w="3982875">
                  <a:extLst>
                    <a:ext uri="{9D8B030D-6E8A-4147-A177-3AD203B41FA5}">
                      <a16:colId xmlns:a16="http://schemas.microsoft.com/office/drawing/2014/main" val="2610601039"/>
                    </a:ext>
                  </a:extLst>
                </a:gridCol>
              </a:tblGrid>
              <a:tr h="552482">
                <a:tc>
                  <a:txBody>
                    <a:bodyPr/>
                    <a:lstStyle/>
                    <a:p>
                      <a:pPr algn="ctr"/>
                      <a:r>
                        <a:rPr lang="nl-BE" sz="2800" dirty="0"/>
                        <a:t>Wanneer?</a:t>
                      </a:r>
                    </a:p>
                  </a:txBody>
                  <a:tcPr/>
                </a:tc>
                <a:tc>
                  <a:txBody>
                    <a:bodyPr/>
                    <a:lstStyle/>
                    <a:p>
                      <a:pPr algn="ctr"/>
                      <a:r>
                        <a:rPr lang="nl-BE" sz="2800" dirty="0"/>
                        <a:t>Hoe?</a:t>
                      </a:r>
                    </a:p>
                  </a:txBody>
                  <a:tcPr/>
                </a:tc>
                <a:tc>
                  <a:txBody>
                    <a:bodyPr/>
                    <a:lstStyle/>
                    <a:p>
                      <a:pPr algn="ctr"/>
                      <a:r>
                        <a:rPr lang="nl-BE" sz="2800" dirty="0"/>
                        <a:t>Wat?</a:t>
                      </a:r>
                    </a:p>
                  </a:txBody>
                  <a:tcPr/>
                </a:tc>
                <a:extLst>
                  <a:ext uri="{0D108BD9-81ED-4DB2-BD59-A6C34878D82A}">
                    <a16:rowId xmlns:a16="http://schemas.microsoft.com/office/drawing/2014/main" val="257965596"/>
                  </a:ext>
                </a:extLst>
              </a:tr>
              <a:tr h="1559949">
                <a:tc>
                  <a:txBody>
                    <a:bodyPr/>
                    <a:lstStyle/>
                    <a:p>
                      <a:r>
                        <a:rPr lang="nl-BE" sz="2400" dirty="0"/>
                        <a:t>Bij aanvang</a:t>
                      </a:r>
                    </a:p>
                  </a:txBody>
                  <a:tcPr/>
                </a:tc>
                <a:tc>
                  <a:txBody>
                    <a:bodyPr/>
                    <a:lstStyle/>
                    <a:p>
                      <a:r>
                        <a:rPr lang="nl-BE" dirty="0"/>
                        <a:t>Gesprek </a:t>
                      </a:r>
                      <a:r>
                        <a:rPr lang="nl-BE" dirty="0" err="1"/>
                        <a:t>lkr</a:t>
                      </a:r>
                      <a:r>
                        <a:rPr lang="nl-BE" dirty="0"/>
                        <a:t>. aanvangsbegeleiding + info-brochure/website</a:t>
                      </a:r>
                    </a:p>
                  </a:txBody>
                  <a:tcPr/>
                </a:tc>
                <a:tc>
                  <a:txBody>
                    <a:bodyPr/>
                    <a:lstStyle/>
                    <a:p>
                      <a:r>
                        <a:rPr lang="nl-BE" dirty="0"/>
                        <a:t>Praktische benodigdheden en afspraken zoals: sleutel, leraarslokaal, kopieermachine, wie is wie…</a:t>
                      </a:r>
                    </a:p>
                    <a:p>
                      <a:r>
                        <a:rPr lang="nl-BE" dirty="0"/>
                        <a:t>In orde brengen van noodzakelijke administratie.</a:t>
                      </a:r>
                    </a:p>
                  </a:txBody>
                  <a:tcPr/>
                </a:tc>
                <a:extLst>
                  <a:ext uri="{0D108BD9-81ED-4DB2-BD59-A6C34878D82A}">
                    <a16:rowId xmlns:a16="http://schemas.microsoft.com/office/drawing/2014/main" val="2086745517"/>
                  </a:ext>
                </a:extLst>
              </a:tr>
              <a:tr h="682478">
                <a:tc>
                  <a:txBody>
                    <a:bodyPr/>
                    <a:lstStyle/>
                    <a:p>
                      <a:r>
                        <a:rPr lang="nl-BE" sz="2400" dirty="0"/>
                        <a:t>Na 2 weken</a:t>
                      </a:r>
                    </a:p>
                  </a:txBody>
                  <a:tcPr/>
                </a:tc>
                <a:tc>
                  <a:txBody>
                    <a:bodyPr/>
                    <a:lstStyle/>
                    <a:p>
                      <a:r>
                        <a:rPr lang="nl-BE" dirty="0"/>
                        <a:t>Gesprek</a:t>
                      </a:r>
                    </a:p>
                    <a:p>
                      <a:r>
                        <a:rPr lang="nl-BE" dirty="0"/>
                        <a:t>Digitale ondersteuning</a:t>
                      </a:r>
                    </a:p>
                  </a:txBody>
                  <a:tcPr/>
                </a:tc>
                <a:tc>
                  <a:txBody>
                    <a:bodyPr/>
                    <a:lstStyle/>
                    <a:p>
                      <a:r>
                        <a:rPr lang="nl-BE" dirty="0"/>
                        <a:t>Hoe gaat het? Wat loopt er goed? </a:t>
                      </a:r>
                    </a:p>
                    <a:p>
                      <a:r>
                        <a:rPr lang="nl-BE" dirty="0"/>
                        <a:t>Waar extra nood aan ondersteuning?</a:t>
                      </a:r>
                    </a:p>
                  </a:txBody>
                  <a:tcPr/>
                </a:tc>
                <a:extLst>
                  <a:ext uri="{0D108BD9-81ED-4DB2-BD59-A6C34878D82A}">
                    <a16:rowId xmlns:a16="http://schemas.microsoft.com/office/drawing/2014/main" val="1337625761"/>
                  </a:ext>
                </a:extLst>
              </a:tr>
              <a:tr h="389987">
                <a:tc>
                  <a:txBody>
                    <a:bodyPr/>
                    <a:lstStyle/>
                    <a:p>
                      <a:r>
                        <a:rPr lang="nl-BE" sz="2400" dirty="0"/>
                        <a:t>Na 3 weken</a:t>
                      </a:r>
                    </a:p>
                  </a:txBody>
                  <a:tcPr/>
                </a:tc>
                <a:tc>
                  <a:txBody>
                    <a:bodyPr/>
                    <a:lstStyle/>
                    <a:p>
                      <a:r>
                        <a:rPr lang="nl-BE" dirty="0"/>
                        <a:t>Vakvergadering</a:t>
                      </a:r>
                    </a:p>
                  </a:txBody>
                  <a:tcPr/>
                </a:tc>
                <a:tc>
                  <a:txBody>
                    <a:bodyPr/>
                    <a:lstStyle/>
                    <a:p>
                      <a:r>
                        <a:rPr lang="nl-BE" dirty="0"/>
                        <a:t>Kennismaking met de vakgroep.</a:t>
                      </a:r>
                    </a:p>
                  </a:txBody>
                  <a:tcPr/>
                </a:tc>
                <a:extLst>
                  <a:ext uri="{0D108BD9-81ED-4DB2-BD59-A6C34878D82A}">
                    <a16:rowId xmlns:a16="http://schemas.microsoft.com/office/drawing/2014/main" val="2394779766"/>
                  </a:ext>
                </a:extLst>
              </a:tr>
              <a:tr h="682478">
                <a:tc>
                  <a:txBody>
                    <a:bodyPr/>
                    <a:lstStyle/>
                    <a:p>
                      <a:r>
                        <a:rPr lang="nl-BE" sz="2400" dirty="0"/>
                        <a:t>Vóór het rapport</a:t>
                      </a:r>
                    </a:p>
                  </a:txBody>
                  <a:tcPr/>
                </a:tc>
                <a:tc>
                  <a:txBody>
                    <a:bodyPr/>
                    <a:lstStyle/>
                    <a:p>
                      <a:r>
                        <a:rPr lang="nl-BE" dirty="0"/>
                        <a:t>Workshop (</a:t>
                      </a:r>
                      <a:r>
                        <a:rPr lang="nl-BE" dirty="0" err="1"/>
                        <a:t>evt</a:t>
                      </a:r>
                      <a:r>
                        <a:rPr lang="nl-BE" dirty="0"/>
                        <a:t> samen met andere starters)</a:t>
                      </a:r>
                    </a:p>
                  </a:txBody>
                  <a:tcPr/>
                </a:tc>
                <a:tc>
                  <a:txBody>
                    <a:bodyPr/>
                    <a:lstStyle/>
                    <a:p>
                      <a:r>
                        <a:rPr lang="nl-BE" dirty="0"/>
                        <a:t>Hoe de rapporten invullen?</a:t>
                      </a:r>
                    </a:p>
                  </a:txBody>
                  <a:tcPr/>
                </a:tc>
                <a:extLst>
                  <a:ext uri="{0D108BD9-81ED-4DB2-BD59-A6C34878D82A}">
                    <a16:rowId xmlns:a16="http://schemas.microsoft.com/office/drawing/2014/main" val="3122913371"/>
                  </a:ext>
                </a:extLst>
              </a:tr>
            </a:tbl>
          </a:graphicData>
        </a:graphic>
      </p:graphicFrame>
    </p:spTree>
    <p:extLst>
      <p:ext uri="{BB962C8B-B14F-4D97-AF65-F5344CB8AC3E}">
        <p14:creationId xmlns:p14="http://schemas.microsoft.com/office/powerpoint/2010/main" val="176748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66223C-8968-45D7-BB4F-6C8084037FED}"/>
              </a:ext>
            </a:extLst>
          </p:cNvPr>
          <p:cNvSpPr>
            <a:spLocks noGrp="1"/>
          </p:cNvSpPr>
          <p:nvPr>
            <p:ph type="title"/>
          </p:nvPr>
        </p:nvSpPr>
        <p:spPr/>
        <p:txBody>
          <a:bodyPr/>
          <a:lstStyle/>
          <a:p>
            <a:r>
              <a:rPr lang="nl-BE" dirty="0"/>
              <a:t>Richtlijnen vanuit </a:t>
            </a:r>
            <a:r>
              <a:rPr lang="nl-BE" dirty="0" err="1"/>
              <a:t>pov</a:t>
            </a:r>
            <a:endParaRPr lang="nl-BE" dirty="0"/>
          </a:p>
        </p:txBody>
      </p:sp>
      <p:graphicFrame>
        <p:nvGraphicFramePr>
          <p:cNvPr id="6" name="Tabel 6">
            <a:extLst>
              <a:ext uri="{FF2B5EF4-FFF2-40B4-BE49-F238E27FC236}">
                <a16:creationId xmlns:a16="http://schemas.microsoft.com/office/drawing/2014/main" id="{47A564DB-87F8-40D5-888C-CAC635305EB3}"/>
              </a:ext>
            </a:extLst>
          </p:cNvPr>
          <p:cNvGraphicFramePr>
            <a:graphicFrameLocks noGrp="1"/>
          </p:cNvGraphicFramePr>
          <p:nvPr>
            <p:ph sz="quarter" idx="13"/>
            <p:extLst>
              <p:ext uri="{D42A27DB-BD31-4B8C-83A1-F6EECF244321}">
                <p14:modId xmlns:p14="http://schemas.microsoft.com/office/powerpoint/2010/main" val="2794932205"/>
              </p:ext>
            </p:extLst>
          </p:nvPr>
        </p:nvGraphicFramePr>
        <p:xfrm>
          <a:off x="62753" y="1972282"/>
          <a:ext cx="12021672" cy="4885717"/>
        </p:xfrm>
        <a:graphic>
          <a:graphicData uri="http://schemas.openxmlformats.org/drawingml/2006/table">
            <a:tbl>
              <a:tblPr firstRow="1" bandRow="1">
                <a:tableStyleId>{21E4AEA4-8DFA-4A89-87EB-49C32662AFE0}</a:tableStyleId>
              </a:tblPr>
              <a:tblGrid>
                <a:gridCol w="4007224">
                  <a:extLst>
                    <a:ext uri="{9D8B030D-6E8A-4147-A177-3AD203B41FA5}">
                      <a16:colId xmlns:a16="http://schemas.microsoft.com/office/drawing/2014/main" val="167131853"/>
                    </a:ext>
                  </a:extLst>
                </a:gridCol>
                <a:gridCol w="4007224">
                  <a:extLst>
                    <a:ext uri="{9D8B030D-6E8A-4147-A177-3AD203B41FA5}">
                      <a16:colId xmlns:a16="http://schemas.microsoft.com/office/drawing/2014/main" val="2968244599"/>
                    </a:ext>
                  </a:extLst>
                </a:gridCol>
                <a:gridCol w="4007224">
                  <a:extLst>
                    <a:ext uri="{9D8B030D-6E8A-4147-A177-3AD203B41FA5}">
                      <a16:colId xmlns:a16="http://schemas.microsoft.com/office/drawing/2014/main" val="1092786130"/>
                    </a:ext>
                  </a:extLst>
                </a:gridCol>
              </a:tblGrid>
              <a:tr h="557430">
                <a:tc>
                  <a:txBody>
                    <a:bodyPr/>
                    <a:lstStyle/>
                    <a:p>
                      <a:pPr algn="ctr"/>
                      <a:r>
                        <a:rPr lang="nl-BE" sz="2800" dirty="0"/>
                        <a:t>Wanneer?</a:t>
                      </a:r>
                    </a:p>
                  </a:txBody>
                  <a:tcPr/>
                </a:tc>
                <a:tc>
                  <a:txBody>
                    <a:bodyPr/>
                    <a:lstStyle/>
                    <a:p>
                      <a:pPr algn="ctr"/>
                      <a:r>
                        <a:rPr lang="nl-BE" sz="2800" dirty="0"/>
                        <a:t>Hoe?</a:t>
                      </a:r>
                    </a:p>
                  </a:txBody>
                  <a:tcPr/>
                </a:tc>
                <a:tc>
                  <a:txBody>
                    <a:bodyPr/>
                    <a:lstStyle/>
                    <a:p>
                      <a:pPr algn="ctr"/>
                      <a:r>
                        <a:rPr lang="nl-BE" sz="2800" dirty="0"/>
                        <a:t>Wat?</a:t>
                      </a:r>
                    </a:p>
                  </a:txBody>
                  <a:tcPr/>
                </a:tc>
                <a:extLst>
                  <a:ext uri="{0D108BD9-81ED-4DB2-BD59-A6C34878D82A}">
                    <a16:rowId xmlns:a16="http://schemas.microsoft.com/office/drawing/2014/main" val="2026947528"/>
                  </a:ext>
                </a:extLst>
              </a:tr>
              <a:tr h="491850">
                <a:tc>
                  <a:txBody>
                    <a:bodyPr/>
                    <a:lstStyle/>
                    <a:p>
                      <a:r>
                        <a:rPr lang="nl-BE" sz="2400" dirty="0"/>
                        <a:t>Vóór de klassenraden</a:t>
                      </a:r>
                    </a:p>
                  </a:txBody>
                  <a:tcPr/>
                </a:tc>
                <a:tc>
                  <a:txBody>
                    <a:bodyPr/>
                    <a:lstStyle/>
                    <a:p>
                      <a:r>
                        <a:rPr lang="nl-BE" sz="1800" dirty="0"/>
                        <a:t>Info voor klassendirecteurs</a:t>
                      </a:r>
                    </a:p>
                  </a:txBody>
                  <a:tcPr/>
                </a:tc>
                <a:tc>
                  <a:txBody>
                    <a:bodyPr/>
                    <a:lstStyle/>
                    <a:p>
                      <a:r>
                        <a:rPr lang="nl-BE" sz="1800" dirty="0"/>
                        <a:t>Hoe bereid je je voor op een KR? </a:t>
                      </a:r>
                    </a:p>
                  </a:txBody>
                  <a:tcPr/>
                </a:tc>
                <a:extLst>
                  <a:ext uri="{0D108BD9-81ED-4DB2-BD59-A6C34878D82A}">
                    <a16:rowId xmlns:a16="http://schemas.microsoft.com/office/drawing/2014/main" val="4190270453"/>
                  </a:ext>
                </a:extLst>
              </a:tr>
              <a:tr h="983702">
                <a:tc>
                  <a:txBody>
                    <a:bodyPr/>
                    <a:lstStyle/>
                    <a:p>
                      <a:r>
                        <a:rPr lang="nl-BE" sz="2400" dirty="0"/>
                        <a:t>1 week vóór oudercontact</a:t>
                      </a:r>
                    </a:p>
                  </a:txBody>
                  <a:tcPr/>
                </a:tc>
                <a:tc>
                  <a:txBody>
                    <a:bodyPr/>
                    <a:lstStyle/>
                    <a:p>
                      <a:r>
                        <a:rPr lang="nl-BE" sz="1800" dirty="0"/>
                        <a:t>Individueel of groepsinfo</a:t>
                      </a:r>
                    </a:p>
                  </a:txBody>
                  <a:tcPr/>
                </a:tc>
                <a:tc>
                  <a:txBody>
                    <a:bodyPr/>
                    <a:lstStyle/>
                    <a:p>
                      <a:r>
                        <a:rPr lang="nl-BE" sz="1800" dirty="0"/>
                        <a:t>Wat is het doel van oudercontacten? Hoe pakken we dit hier aan? Hoe bereid je je voor?</a:t>
                      </a:r>
                    </a:p>
                  </a:txBody>
                  <a:tcPr/>
                </a:tc>
                <a:extLst>
                  <a:ext uri="{0D108BD9-81ED-4DB2-BD59-A6C34878D82A}">
                    <a16:rowId xmlns:a16="http://schemas.microsoft.com/office/drawing/2014/main" val="2810047401"/>
                  </a:ext>
                </a:extLst>
              </a:tr>
              <a:tr h="1278812">
                <a:tc>
                  <a:txBody>
                    <a:bodyPr/>
                    <a:lstStyle/>
                    <a:p>
                      <a:r>
                        <a:rPr lang="nl-BE" sz="2400" dirty="0"/>
                        <a:t>Aan het einde van elke trimester</a:t>
                      </a:r>
                    </a:p>
                  </a:txBody>
                  <a:tcPr/>
                </a:tc>
                <a:tc>
                  <a:txBody>
                    <a:bodyPr/>
                    <a:lstStyle/>
                    <a:p>
                      <a:r>
                        <a:rPr lang="nl-BE" sz="1800" dirty="0"/>
                        <a:t>Gesprek</a:t>
                      </a:r>
                    </a:p>
                  </a:txBody>
                  <a:tcPr/>
                </a:tc>
                <a:tc>
                  <a:txBody>
                    <a:bodyPr/>
                    <a:lstStyle/>
                    <a:p>
                      <a:r>
                        <a:rPr lang="nl-BE" sz="1800" dirty="0"/>
                        <a:t>Hoe gaat het? Wat loopt goed? Waar nood aan ondersteuning? Opvolging van eerder gemaakte afspraken tijdens vorige gesprekken, ev. nieuwe afspraken.</a:t>
                      </a:r>
                    </a:p>
                  </a:txBody>
                  <a:tcPr/>
                </a:tc>
                <a:extLst>
                  <a:ext uri="{0D108BD9-81ED-4DB2-BD59-A6C34878D82A}">
                    <a16:rowId xmlns:a16="http://schemas.microsoft.com/office/drawing/2014/main" val="1655447284"/>
                  </a:ext>
                </a:extLst>
              </a:tr>
              <a:tr h="1573923">
                <a:tc>
                  <a:txBody>
                    <a:bodyPr/>
                    <a:lstStyle/>
                    <a:p>
                      <a:r>
                        <a:rPr lang="nl-BE" sz="2400" dirty="0"/>
                        <a:t>2 keer per semester</a:t>
                      </a:r>
                    </a:p>
                  </a:txBody>
                  <a:tcPr/>
                </a:tc>
                <a:tc>
                  <a:txBody>
                    <a:bodyPr/>
                    <a:lstStyle/>
                    <a:p>
                      <a:r>
                        <a:rPr lang="nl-BE" sz="1800" dirty="0"/>
                        <a:t>Klasbezoek met voorbereiding én nabespreking</a:t>
                      </a:r>
                    </a:p>
                  </a:txBody>
                  <a:tcPr/>
                </a:tc>
                <a:tc>
                  <a:txBody>
                    <a:bodyPr/>
                    <a:lstStyle/>
                    <a:p>
                      <a:r>
                        <a:rPr lang="nl-BE" sz="1800" dirty="0"/>
                        <a:t>De focus van het klasbezoek ligt ofwel op het pedagogische of op het didactisch gebied. Samen met je coach kies je 1 domein waarin je wil versterken of groeien.</a:t>
                      </a:r>
                    </a:p>
                  </a:txBody>
                  <a:tcPr/>
                </a:tc>
                <a:extLst>
                  <a:ext uri="{0D108BD9-81ED-4DB2-BD59-A6C34878D82A}">
                    <a16:rowId xmlns:a16="http://schemas.microsoft.com/office/drawing/2014/main" val="2894903638"/>
                  </a:ext>
                </a:extLst>
              </a:tr>
            </a:tbl>
          </a:graphicData>
        </a:graphic>
      </p:graphicFrame>
    </p:spTree>
    <p:extLst>
      <p:ext uri="{BB962C8B-B14F-4D97-AF65-F5344CB8AC3E}">
        <p14:creationId xmlns:p14="http://schemas.microsoft.com/office/powerpoint/2010/main" val="289426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1430E-C732-4A25-85D0-AEFD3BEC5E27}"/>
              </a:ext>
            </a:extLst>
          </p:cNvPr>
          <p:cNvSpPr>
            <a:spLocks noGrp="1"/>
          </p:cNvSpPr>
          <p:nvPr>
            <p:ph type="title"/>
          </p:nvPr>
        </p:nvSpPr>
        <p:spPr/>
        <p:txBody>
          <a:bodyPr/>
          <a:lstStyle/>
          <a:p>
            <a:r>
              <a:rPr lang="nl-BE" dirty="0"/>
              <a:t>Richtlijnen vanuit </a:t>
            </a:r>
            <a:r>
              <a:rPr lang="nl-BE" dirty="0" err="1"/>
              <a:t>pov</a:t>
            </a:r>
            <a:endParaRPr lang="nl-BE" dirty="0"/>
          </a:p>
        </p:txBody>
      </p:sp>
      <p:graphicFrame>
        <p:nvGraphicFramePr>
          <p:cNvPr id="4" name="Tabel 4">
            <a:extLst>
              <a:ext uri="{FF2B5EF4-FFF2-40B4-BE49-F238E27FC236}">
                <a16:creationId xmlns:a16="http://schemas.microsoft.com/office/drawing/2014/main" id="{CDADEA85-A0A2-4970-99FD-46C778C269AB}"/>
              </a:ext>
            </a:extLst>
          </p:cNvPr>
          <p:cNvGraphicFramePr>
            <a:graphicFrameLocks noGrp="1"/>
          </p:cNvGraphicFramePr>
          <p:nvPr>
            <p:ph sz="quarter" idx="13"/>
            <p:extLst>
              <p:ext uri="{D42A27DB-BD31-4B8C-83A1-F6EECF244321}">
                <p14:modId xmlns:p14="http://schemas.microsoft.com/office/powerpoint/2010/main" val="1206643360"/>
              </p:ext>
            </p:extLst>
          </p:nvPr>
        </p:nvGraphicFramePr>
        <p:xfrm>
          <a:off x="0" y="1775293"/>
          <a:ext cx="12129246" cy="5082707"/>
        </p:xfrm>
        <a:graphic>
          <a:graphicData uri="http://schemas.openxmlformats.org/drawingml/2006/table">
            <a:tbl>
              <a:tblPr firstRow="1" bandRow="1">
                <a:tableStyleId>{21E4AEA4-8DFA-4A89-87EB-49C32662AFE0}</a:tableStyleId>
              </a:tblPr>
              <a:tblGrid>
                <a:gridCol w="4043082">
                  <a:extLst>
                    <a:ext uri="{9D8B030D-6E8A-4147-A177-3AD203B41FA5}">
                      <a16:colId xmlns:a16="http://schemas.microsoft.com/office/drawing/2014/main" val="3326176701"/>
                    </a:ext>
                  </a:extLst>
                </a:gridCol>
                <a:gridCol w="4043082">
                  <a:extLst>
                    <a:ext uri="{9D8B030D-6E8A-4147-A177-3AD203B41FA5}">
                      <a16:colId xmlns:a16="http://schemas.microsoft.com/office/drawing/2014/main" val="1859164666"/>
                    </a:ext>
                  </a:extLst>
                </a:gridCol>
                <a:gridCol w="4043082">
                  <a:extLst>
                    <a:ext uri="{9D8B030D-6E8A-4147-A177-3AD203B41FA5}">
                      <a16:colId xmlns:a16="http://schemas.microsoft.com/office/drawing/2014/main" val="2487578339"/>
                    </a:ext>
                  </a:extLst>
                </a:gridCol>
              </a:tblGrid>
              <a:tr h="527445">
                <a:tc>
                  <a:txBody>
                    <a:bodyPr/>
                    <a:lstStyle/>
                    <a:p>
                      <a:r>
                        <a:rPr lang="nl-BE" sz="2800" dirty="0"/>
                        <a:t>Wanneer?</a:t>
                      </a:r>
                    </a:p>
                  </a:txBody>
                  <a:tcPr/>
                </a:tc>
                <a:tc>
                  <a:txBody>
                    <a:bodyPr/>
                    <a:lstStyle/>
                    <a:p>
                      <a:r>
                        <a:rPr lang="nl-BE" sz="2800" dirty="0"/>
                        <a:t>Hoe?</a:t>
                      </a:r>
                    </a:p>
                  </a:txBody>
                  <a:tcPr/>
                </a:tc>
                <a:tc>
                  <a:txBody>
                    <a:bodyPr/>
                    <a:lstStyle/>
                    <a:p>
                      <a:r>
                        <a:rPr lang="nl-BE" sz="2800" dirty="0"/>
                        <a:t>Wat?</a:t>
                      </a:r>
                    </a:p>
                  </a:txBody>
                  <a:tcPr/>
                </a:tc>
                <a:extLst>
                  <a:ext uri="{0D108BD9-81ED-4DB2-BD59-A6C34878D82A}">
                    <a16:rowId xmlns:a16="http://schemas.microsoft.com/office/drawing/2014/main" val="1975143582"/>
                  </a:ext>
                </a:extLst>
              </a:tr>
              <a:tr h="1489256">
                <a:tc>
                  <a:txBody>
                    <a:bodyPr/>
                    <a:lstStyle/>
                    <a:p>
                      <a:r>
                        <a:rPr lang="nl-BE" sz="2400" dirty="0"/>
                        <a:t>1 keer per semester</a:t>
                      </a:r>
                    </a:p>
                  </a:txBody>
                  <a:tcPr/>
                </a:tc>
                <a:tc>
                  <a:txBody>
                    <a:bodyPr/>
                    <a:lstStyle/>
                    <a:p>
                      <a:r>
                        <a:rPr lang="nl-BE" dirty="0"/>
                        <a:t>Klasbezoek van de starter met vóór- en nabespreking</a:t>
                      </a:r>
                    </a:p>
                  </a:txBody>
                  <a:tcPr/>
                </a:tc>
                <a:tc>
                  <a:txBody>
                    <a:bodyPr/>
                    <a:lstStyle/>
                    <a:p>
                      <a:r>
                        <a:rPr lang="nl-BE" dirty="0"/>
                        <a:t>In overleg met je coach ga je 1 keer per semester op klasbezoek bij een collega. Je bespreekt op voorhand wat je wil observeren bij de collega.</a:t>
                      </a:r>
                    </a:p>
                  </a:txBody>
                  <a:tcPr/>
                </a:tc>
                <a:extLst>
                  <a:ext uri="{0D108BD9-81ED-4DB2-BD59-A6C34878D82A}">
                    <a16:rowId xmlns:a16="http://schemas.microsoft.com/office/drawing/2014/main" val="3855593647"/>
                  </a:ext>
                </a:extLst>
              </a:tr>
              <a:tr h="1210020">
                <a:tc>
                  <a:txBody>
                    <a:bodyPr/>
                    <a:lstStyle/>
                    <a:p>
                      <a:r>
                        <a:rPr lang="nl-BE" sz="2400" dirty="0"/>
                        <a:t>1 keer per jaar</a:t>
                      </a:r>
                    </a:p>
                  </a:txBody>
                  <a:tcPr/>
                </a:tc>
                <a:tc>
                  <a:txBody>
                    <a:bodyPr/>
                    <a:lstStyle/>
                    <a:p>
                      <a:r>
                        <a:rPr lang="nl-BE" dirty="0"/>
                        <a:t>Klasbezoek van de directeur</a:t>
                      </a:r>
                    </a:p>
                  </a:txBody>
                  <a:tcPr/>
                </a:tc>
                <a:tc>
                  <a:txBody>
                    <a:bodyPr/>
                    <a:lstStyle/>
                    <a:p>
                      <a:r>
                        <a:rPr lang="nl-BE" dirty="0"/>
                        <a:t>Noodzakelijk voor de evaluatie aan het einde van het 2</a:t>
                      </a:r>
                      <a:r>
                        <a:rPr lang="nl-BE" baseline="30000" dirty="0"/>
                        <a:t>de</a:t>
                      </a:r>
                      <a:r>
                        <a:rPr lang="nl-BE" dirty="0"/>
                        <a:t> jaar met het oog op het verwerven van het recht op TADD</a:t>
                      </a:r>
                    </a:p>
                  </a:txBody>
                  <a:tcPr/>
                </a:tc>
                <a:extLst>
                  <a:ext uri="{0D108BD9-81ED-4DB2-BD59-A6C34878D82A}">
                    <a16:rowId xmlns:a16="http://schemas.microsoft.com/office/drawing/2014/main" val="666228729"/>
                  </a:ext>
                </a:extLst>
              </a:tr>
              <a:tr h="930785">
                <a:tc>
                  <a:txBody>
                    <a:bodyPr/>
                    <a:lstStyle/>
                    <a:p>
                      <a:r>
                        <a:rPr lang="nl-BE" sz="2400" dirty="0"/>
                        <a:t>Doorheen het jaar</a:t>
                      </a:r>
                    </a:p>
                  </a:txBody>
                  <a:tcPr/>
                </a:tc>
                <a:tc>
                  <a:txBody>
                    <a:bodyPr/>
                    <a:lstStyle/>
                    <a:p>
                      <a:r>
                        <a:rPr lang="nl-BE" dirty="0"/>
                        <a:t>Infomomenten</a:t>
                      </a:r>
                    </a:p>
                  </a:txBody>
                  <a:tcPr/>
                </a:tc>
                <a:tc>
                  <a:txBody>
                    <a:bodyPr/>
                    <a:lstStyle/>
                    <a:p>
                      <a:r>
                        <a:rPr lang="nl-BE" dirty="0"/>
                        <a:t>Aanvragen schooluitstappen, buitenschoolse activiteiten, leerlingenbegeleiding,…</a:t>
                      </a:r>
                    </a:p>
                  </a:txBody>
                  <a:tcPr/>
                </a:tc>
                <a:extLst>
                  <a:ext uri="{0D108BD9-81ED-4DB2-BD59-A6C34878D82A}">
                    <a16:rowId xmlns:a16="http://schemas.microsoft.com/office/drawing/2014/main" val="2330067758"/>
                  </a:ext>
                </a:extLst>
              </a:tr>
              <a:tr h="925201">
                <a:tc>
                  <a:txBody>
                    <a:bodyPr/>
                    <a:lstStyle/>
                    <a:p>
                      <a:r>
                        <a:rPr lang="nl-BE" sz="2400" dirty="0"/>
                        <a:t>2</a:t>
                      </a:r>
                      <a:r>
                        <a:rPr lang="nl-BE" sz="2400" baseline="30000" dirty="0"/>
                        <a:t>de</a:t>
                      </a:r>
                      <a:r>
                        <a:rPr lang="nl-BE" sz="2400" dirty="0"/>
                        <a:t> semester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Intervisie met andere starters</a:t>
                      </a:r>
                    </a:p>
                    <a:p>
                      <a:endParaRPr lang="nl-BE" dirty="0"/>
                    </a:p>
                  </a:txBody>
                  <a:tcPr/>
                </a:tc>
                <a:tc>
                  <a:txBody>
                    <a:bodyPr/>
                    <a:lstStyle/>
                    <a:p>
                      <a:r>
                        <a:rPr lang="nl-BE" dirty="0"/>
                        <a:t>Starters gaan onder begeleiding van de coach in dialoog met elkaar </a:t>
                      </a:r>
                      <a:r>
                        <a:rPr lang="nl-BE" dirty="0" err="1"/>
                        <a:t>nav</a:t>
                      </a:r>
                      <a:r>
                        <a:rPr lang="nl-BE" dirty="0"/>
                        <a:t>. een zelf ingebrachte visie.</a:t>
                      </a:r>
                    </a:p>
                  </a:txBody>
                  <a:tcPr/>
                </a:tc>
                <a:extLst>
                  <a:ext uri="{0D108BD9-81ED-4DB2-BD59-A6C34878D82A}">
                    <a16:rowId xmlns:a16="http://schemas.microsoft.com/office/drawing/2014/main" val="2227985852"/>
                  </a:ext>
                </a:extLst>
              </a:tr>
            </a:tbl>
          </a:graphicData>
        </a:graphic>
      </p:graphicFrame>
    </p:spTree>
    <p:extLst>
      <p:ext uri="{BB962C8B-B14F-4D97-AF65-F5344CB8AC3E}">
        <p14:creationId xmlns:p14="http://schemas.microsoft.com/office/powerpoint/2010/main" val="738739824"/>
      </p:ext>
    </p:extLst>
  </p:cSld>
  <p:clrMapOvr>
    <a:masterClrMapping/>
  </p:clrMapOvr>
</p:sld>
</file>

<file path=ppt/theme/theme1.xml><?xml version="1.0" encoding="utf-8"?>
<a:theme xmlns:a="http://schemas.openxmlformats.org/drawingml/2006/main" name="Druppel">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TM04033925[[fn=Druppel]]</Template>
  <TotalTime>413</TotalTime>
  <Words>633</Words>
  <Application>Microsoft Office PowerPoint</Application>
  <PresentationFormat>Breedbeeld</PresentationFormat>
  <Paragraphs>105</Paragraphs>
  <Slides>11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11</vt:i4>
      </vt:variant>
    </vt:vector>
  </HeadingPairs>
  <TitlesOfParts>
    <vt:vector size="15" baseType="lpstr">
      <vt:lpstr>Arial</vt:lpstr>
      <vt:lpstr>Tw Cen MT</vt:lpstr>
      <vt:lpstr>Wingdings</vt:lpstr>
      <vt:lpstr>Druppel</vt:lpstr>
      <vt:lpstr>Overleg aanvangsbegeleiding 14/09/’21</vt:lpstr>
      <vt:lpstr>PowerPoint-presentatie</vt:lpstr>
      <vt:lpstr>Wat zegt de wet?</vt:lpstr>
      <vt:lpstr>Zes bouwstenen van een kwaliteitsvolle aanvangsbegeleiding </vt:lpstr>
      <vt:lpstr>methodieken voor aanvangsbegeleiding</vt:lpstr>
      <vt:lpstr>PowerPoint-presentatie</vt:lpstr>
      <vt:lpstr>richtlijnen vanuit POV</vt:lpstr>
      <vt:lpstr>Richtlijnen vanuit pov</vt:lpstr>
      <vt:lpstr>Richtlijnen vanuit pov</vt:lpstr>
      <vt:lpstr>vragenronde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aanvangsbegeleiding 14/09/’21</dc:title>
  <dc:creator>Martine Van den Bossche</dc:creator>
  <cp:lastModifiedBy>Martine Van den Bossche</cp:lastModifiedBy>
  <cp:revision>6</cp:revision>
  <dcterms:created xsi:type="dcterms:W3CDTF">2021-09-09T09:34:34Z</dcterms:created>
  <dcterms:modified xsi:type="dcterms:W3CDTF">2021-09-14T08:51:59Z</dcterms:modified>
</cp:coreProperties>
</file>