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54"/>
  </p:normalViewPr>
  <p:slideViewPr>
    <p:cSldViewPr snapToGrid="0" snapToObjects="1">
      <p:cViewPr varScale="1">
        <p:scale>
          <a:sx n="95" d="100"/>
          <a:sy n="95" d="100"/>
        </p:scale>
        <p:origin x="19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20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68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15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95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05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06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3766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8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79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627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463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11/19/20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2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9892A2D-E336-0240-86A2-862F22800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438" y="639763"/>
            <a:ext cx="6021207" cy="3227387"/>
          </a:xfrm>
        </p:spPr>
        <p:txBody>
          <a:bodyPr anchor="b">
            <a:normAutofit/>
          </a:bodyPr>
          <a:lstStyle/>
          <a:p>
            <a:pPr algn="l"/>
            <a:r>
              <a:rPr lang="nl-BE" sz="6200"/>
              <a:t>Overlegmoment na KR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60DF7C-88F0-40A5-96EC-BABE7A4A3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06240"/>
            <a:ext cx="7534655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8B15AE5-B54C-FA43-91BE-BE382B5B5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438" y="4525963"/>
            <a:ext cx="6021207" cy="1509712"/>
          </a:xfrm>
        </p:spPr>
        <p:txBody>
          <a:bodyPr anchor="t">
            <a:normAutofit/>
          </a:bodyPr>
          <a:lstStyle/>
          <a:p>
            <a:pPr algn="l"/>
            <a:r>
              <a:rPr lang="nl-BE" dirty="0"/>
              <a:t>19/11/2020</a:t>
            </a:r>
            <a:endParaRPr lang="nl-B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53CB43-22AB-4C05-82B1-28256AB0B4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401" r="44983" b="-1"/>
          <a:stretch/>
        </p:blipFill>
        <p:spPr>
          <a:xfrm>
            <a:off x="7534655" y="10"/>
            <a:ext cx="465734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206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45B42B6-26F8-4E25-839B-FB38F13BEF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6E006D-59FF-8649-9B97-AB845C1CC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>
            <a:normAutofit/>
          </a:bodyPr>
          <a:lstStyle/>
          <a:p>
            <a:r>
              <a:rPr lang="nl-BE" dirty="0"/>
              <a:t>bedanking</a:t>
            </a:r>
          </a:p>
        </p:txBody>
      </p:sp>
      <p:pic>
        <p:nvPicPr>
          <p:cNvPr id="1026" name="Picture 2" descr="Bedank je vrijwilligers op school - GO! ouders">
            <a:extLst>
              <a:ext uri="{FF2B5EF4-FFF2-40B4-BE49-F238E27FC236}">
                <a16:creationId xmlns:a16="http://schemas.microsoft.com/office/drawing/2014/main" id="{B2E55591-2FC1-B841-B7E2-8FAA7C8B43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094" b="22166"/>
          <a:stretch/>
        </p:blipFill>
        <p:spPr bwMode="auto">
          <a:xfrm>
            <a:off x="972832" y="3429000"/>
            <a:ext cx="3653744" cy="203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ABCDA504-7F99-46F0-AC31-EB980ADC5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6240" y="2835776"/>
            <a:ext cx="5932591" cy="3274183"/>
          </a:xfrm>
        </p:spPr>
        <p:txBody>
          <a:bodyPr anchor="ctr">
            <a:normAutofit/>
          </a:bodyPr>
          <a:lstStyle/>
          <a:p>
            <a:r>
              <a:rPr lang="en-US" dirty="0" err="1"/>
              <a:t>Bedankt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het </a:t>
            </a:r>
            <a:r>
              <a:rPr lang="en-US" dirty="0" err="1"/>
              <a:t>verhuizen</a:t>
            </a:r>
            <a:r>
              <a:rPr lang="en-US" dirty="0"/>
              <a:t>, </a:t>
            </a:r>
            <a:r>
              <a:rPr lang="en-US" dirty="0" err="1"/>
              <a:t>bedankt</a:t>
            </a:r>
            <a:r>
              <a:rPr lang="en-US" dirty="0"/>
              <a:t>  </a:t>
            </a:r>
            <a:r>
              <a:rPr lang="en-US" dirty="0" err="1"/>
              <a:t>voor</a:t>
            </a:r>
            <a:r>
              <a:rPr lang="en-US" dirty="0"/>
              <a:t> het </a:t>
            </a:r>
            <a:r>
              <a:rPr lang="en-US" dirty="0" err="1"/>
              <a:t>geven</a:t>
            </a:r>
            <a:r>
              <a:rPr lang="en-US" dirty="0"/>
              <a:t> van </a:t>
            </a:r>
            <a:r>
              <a:rPr lang="en-US" dirty="0" err="1"/>
              <a:t>bookwidgets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het </a:t>
            </a:r>
            <a:r>
              <a:rPr lang="en-US" dirty="0" err="1"/>
              <a:t>volgen</a:t>
            </a:r>
            <a:r>
              <a:rPr lang="en-US" dirty="0"/>
              <a:t> </a:t>
            </a:r>
            <a:r>
              <a:rPr lang="en-US" dirty="0" err="1"/>
              <a:t>ervan</a:t>
            </a:r>
            <a:r>
              <a:rPr lang="en-US" dirty="0"/>
              <a:t>, </a:t>
            </a:r>
            <a:r>
              <a:rPr lang="en-US" dirty="0" err="1"/>
              <a:t>bedankt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al </a:t>
            </a:r>
            <a:r>
              <a:rPr lang="en-US" dirty="0" err="1"/>
              <a:t>jullie</a:t>
            </a:r>
            <a:r>
              <a:rPr lang="en-US" dirty="0"/>
              <a:t> </a:t>
            </a:r>
            <a:r>
              <a:rPr lang="en-US" dirty="0" err="1"/>
              <a:t>energie</a:t>
            </a:r>
            <a:r>
              <a:rPr lang="en-US" dirty="0"/>
              <a:t> in het </a:t>
            </a:r>
            <a:r>
              <a:rPr lang="en-US" dirty="0" err="1"/>
              <a:t>afstands</a:t>
            </a:r>
            <a:r>
              <a:rPr lang="en-US" dirty="0"/>
              <a:t>-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contactonderwijs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490210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74D2EF-3C4A-BE46-856D-5E8203B2C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contactonderwijs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162C1F-7009-B042-BCAF-AE5F12B97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nl-BE" dirty="0"/>
              <a:t>Met dank aan Joris (uurrooster) en Lore (coronarooster) voor de ondersteuning. </a:t>
            </a:r>
          </a:p>
          <a:p>
            <a:pPr marL="457200" indent="-457200">
              <a:buFontTx/>
              <a:buChar char="-"/>
            </a:pPr>
            <a:r>
              <a:rPr lang="nl-BE" dirty="0"/>
              <a:t>Bedankt voor de flexibiliteit in uurrooster </a:t>
            </a:r>
          </a:p>
          <a:p>
            <a:pPr marL="457200" indent="-457200">
              <a:buFontTx/>
              <a:buChar char="-"/>
            </a:pPr>
            <a:r>
              <a:rPr lang="nl-BE" dirty="0"/>
              <a:t>Ouders dankbaar dat leerlingen naar school kunnen, alsook leerlingen</a:t>
            </a:r>
          </a:p>
          <a:p>
            <a:pPr marL="457200" indent="-457200">
              <a:buFontTx/>
              <a:buChar char="-"/>
            </a:pPr>
            <a:r>
              <a:rPr lang="nl-BE" dirty="0"/>
              <a:t>Algemeen redelijk rustig verlopen, bedenkingen bij het contactonderwijs?</a:t>
            </a:r>
          </a:p>
        </p:txBody>
      </p:sp>
    </p:spTree>
    <p:extLst>
      <p:ext uri="{BB962C8B-B14F-4D97-AF65-F5344CB8AC3E}">
        <p14:creationId xmlns:p14="http://schemas.microsoft.com/office/powerpoint/2010/main" val="282828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B49B06-EC51-9846-A5E9-16D24AC3B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afstandsonderwijs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15C345B-FFF9-CC48-AEC2-85E9E33C8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nl-BE" dirty="0"/>
              <a:t>Leerkrachten hebben allemaal hun opdrachten bezorgd, klassendirecteurs hebben de weekplanningen gemaakt </a:t>
            </a:r>
            <a:r>
              <a:rPr lang="nl-BE" dirty="0">
                <a:sym typeface="Wingdings" pitchFamily="2" charset="2"/>
              </a:rPr>
              <a:t> TOP </a:t>
            </a:r>
          </a:p>
          <a:p>
            <a:pPr marL="457200" indent="-457200">
              <a:buFontTx/>
              <a:buChar char="-"/>
            </a:pPr>
            <a:r>
              <a:rPr lang="nl-BE" dirty="0">
                <a:sym typeface="Wingdings" pitchFamily="2" charset="2"/>
              </a:rPr>
              <a:t>Leerkrachten zijn beschikbaar voor hulp dankjewel!</a:t>
            </a:r>
          </a:p>
          <a:p>
            <a:pPr marL="457200" indent="-457200">
              <a:buFontTx/>
              <a:buChar char="-"/>
            </a:pPr>
            <a:r>
              <a:rPr lang="nl-BE" dirty="0">
                <a:sym typeface="Wingdings" pitchFamily="2" charset="2"/>
              </a:rPr>
              <a:t>Leen vereenvoudigde de administratie en bracht logica heel erg bedankt!</a:t>
            </a:r>
          </a:p>
          <a:p>
            <a:pPr marL="457200" indent="-457200">
              <a:buFontTx/>
              <a:buChar char="-"/>
            </a:pPr>
            <a:r>
              <a:rPr lang="nl-BE" dirty="0">
                <a:sym typeface="Wingdings" pitchFamily="2" charset="2"/>
              </a:rPr>
              <a:t>Niet alle leerlingen maken hun opdrachten hier moeten we over nadenken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06559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A44C5D-769A-5541-BA86-04010E8C3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permanentie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4306549-71B8-DD40-9DE7-C6CDE5502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nl-BE" dirty="0"/>
              <a:t>Permanentie neemt zijn taak ter harte</a:t>
            </a:r>
          </a:p>
          <a:p>
            <a:pPr marL="457200" indent="-457200">
              <a:buFontTx/>
              <a:buChar char="-"/>
            </a:pPr>
            <a:r>
              <a:rPr lang="nl-BE" dirty="0"/>
              <a:t>Mensen stellen zich flexibel op en kijken gericht hoe te ondersteunen </a:t>
            </a:r>
          </a:p>
          <a:p>
            <a:pPr marL="457200" indent="-457200">
              <a:buFontTx/>
              <a:buChar char="-"/>
            </a:pPr>
            <a:r>
              <a:rPr lang="nl-BE" dirty="0"/>
              <a:t>Permanentie is zwaar omwille van enkele individuele leerlingen. We bekijken hoe we hier tegenover kunnen staan. </a:t>
            </a:r>
          </a:p>
          <a:p>
            <a:pPr marL="457200" indent="-457200">
              <a:buFontTx/>
              <a:buChar char="-"/>
            </a:pPr>
            <a:r>
              <a:rPr lang="nl-BE" dirty="0"/>
              <a:t>Zijn er ideeën om permanentie verder te ondersteunen?</a:t>
            </a:r>
          </a:p>
        </p:txBody>
      </p:sp>
    </p:spTree>
    <p:extLst>
      <p:ext uri="{BB962C8B-B14F-4D97-AF65-F5344CB8AC3E}">
        <p14:creationId xmlns:p14="http://schemas.microsoft.com/office/powerpoint/2010/main" val="1507183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730BB2-B9E6-A84B-A635-1FBE9896E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Bereiken leerlingen en noodopvang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6C09F7-1544-B841-805F-067D7B8DA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nl-BE" dirty="0"/>
              <a:t>Vraag vanuit ouders/ internaten (niet meteen capelderij) naar opvang omwille van moeilijkheden </a:t>
            </a:r>
          </a:p>
          <a:p>
            <a:pPr marL="457200" indent="-457200">
              <a:buFontTx/>
              <a:buChar char="-"/>
            </a:pPr>
            <a:r>
              <a:rPr lang="nl-BE" dirty="0"/>
              <a:t>Verplichting opvang kwetsbare groepen </a:t>
            </a:r>
          </a:p>
          <a:p>
            <a:pPr marL="457200" indent="-457200">
              <a:buFontTx/>
              <a:buChar char="-"/>
            </a:pPr>
            <a:r>
              <a:rPr lang="nl-BE" dirty="0"/>
              <a:t>Verplichting om iedereen te bereiken met lessen in afstandsonderwijs </a:t>
            </a:r>
          </a:p>
          <a:p>
            <a:pPr marL="457200" indent="-457200">
              <a:buFontTx/>
              <a:buChar char="-"/>
            </a:pPr>
            <a:endParaRPr lang="nl-BE" dirty="0"/>
          </a:p>
          <a:p>
            <a:pPr marL="457200" indent="-457200">
              <a:buFontTx/>
              <a:buChar char="-"/>
            </a:pPr>
            <a:r>
              <a:rPr lang="nl-BE" dirty="0"/>
              <a:t>Hoe gaan we dit aanpakken? Is er inspiratie?</a:t>
            </a:r>
          </a:p>
        </p:txBody>
      </p:sp>
    </p:spTree>
    <p:extLst>
      <p:ext uri="{BB962C8B-B14F-4D97-AF65-F5344CB8AC3E}">
        <p14:creationId xmlns:p14="http://schemas.microsoft.com/office/powerpoint/2010/main" val="3989201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9874C4-70FF-E34A-AD07-FB8B38540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Hervorming BUSO OV3 en OV4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5CD0FD-4DE9-C84B-A8CD-4263F4185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nl-BE" dirty="0"/>
              <a:t>OV3: de vernieuwde opleidingsprofielen: we proberen hier zo snel mogelijk een vergadering per vakgroep rond vast te leggen zodat we ons kunnen voorbereiden op volgend jaar. </a:t>
            </a:r>
          </a:p>
          <a:p>
            <a:pPr marL="457200" indent="-457200">
              <a:buFontTx/>
              <a:buChar char="-"/>
            </a:pPr>
            <a:r>
              <a:rPr lang="nl-BE" dirty="0"/>
              <a:t>OV4: hervorming 2</a:t>
            </a:r>
            <a:r>
              <a:rPr lang="nl-BE" baseline="30000" dirty="0"/>
              <a:t>de</a:t>
            </a:r>
            <a:r>
              <a:rPr lang="nl-BE" dirty="0"/>
              <a:t> graad: toch verschillend model met hoe het in de eerste graad is, niet met vakfiches, dus op een andere manier: op dit moment zijn we hier zeer breed in aan het oriënteren, wat het wordt is nog niet duidelijk </a:t>
            </a:r>
          </a:p>
        </p:txBody>
      </p:sp>
    </p:spTree>
    <p:extLst>
      <p:ext uri="{BB962C8B-B14F-4D97-AF65-F5344CB8AC3E}">
        <p14:creationId xmlns:p14="http://schemas.microsoft.com/office/powerpoint/2010/main" val="1851223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A9402-838F-EC41-AD29-9ECFB3858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Bezoek deputatie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B675D7-526C-764D-9954-27964C71D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Bezoek van de deputatie gekoppeld aan de programmaties die moeten worden ingediend.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10319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7B0A51-3901-6944-9297-10A13F6DD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Pedagogische studiedag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28D8F20-F2F2-9F44-9AF8-466432E4F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BE" dirty="0"/>
              <a:t>Een coronavriendelijk alternatief: voorlopig geven ze goed weer! Dus dat wil zeggen in de buitenlucht in kleine bubbels. </a:t>
            </a:r>
          </a:p>
          <a:p>
            <a:r>
              <a:rPr lang="nl-BE" dirty="0"/>
              <a:t>Een digitaal alternatief zal beschikbaar zijn (maar gelieve hier rond te mailen wanneer dit nodig is voor jou met een motivatie) </a:t>
            </a:r>
          </a:p>
          <a:p>
            <a:r>
              <a:rPr lang="nl-BE" dirty="0"/>
              <a:t>Onderwerp: een kader voor de school: terugkoppeling visie opdrachten, duiden kaders waarvoor gekozen is op vlak van beleid op basis van alles wat is aangedragen  en toepassen van kaders </a:t>
            </a:r>
          </a:p>
          <a:p>
            <a:r>
              <a:rPr lang="nl-BE" dirty="0"/>
              <a:t>Natuurlijk blijft het thema van het beleidsplan van dit jaar doorlopen… Verbinding</a:t>
            </a:r>
          </a:p>
        </p:txBody>
      </p:sp>
    </p:spTree>
    <p:extLst>
      <p:ext uri="{BB962C8B-B14F-4D97-AF65-F5344CB8AC3E}">
        <p14:creationId xmlns:p14="http://schemas.microsoft.com/office/powerpoint/2010/main" val="3193229323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AnalogousFromDarkSeedLeftStep">
      <a:dk1>
        <a:srgbClr val="000000"/>
      </a:dk1>
      <a:lt1>
        <a:srgbClr val="FFFFFF"/>
      </a:lt1>
      <a:dk2>
        <a:srgbClr val="1B2430"/>
      </a:dk2>
      <a:lt2>
        <a:srgbClr val="F2F3F0"/>
      </a:lt2>
      <a:accent1>
        <a:srgbClr val="7C4DC3"/>
      </a:accent1>
      <a:accent2>
        <a:srgbClr val="4344B4"/>
      </a:accent2>
      <a:accent3>
        <a:srgbClr val="4D80C3"/>
      </a:accent3>
      <a:accent4>
        <a:srgbClr val="3B9FB1"/>
      </a:accent4>
      <a:accent5>
        <a:srgbClr val="4BC0A1"/>
      </a:accent5>
      <a:accent6>
        <a:srgbClr val="3BB161"/>
      </a:accent6>
      <a:hlink>
        <a:srgbClr val="339B91"/>
      </a:hlink>
      <a:folHlink>
        <a:srgbClr val="7F7F7F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397</Words>
  <Application>Microsoft Macintosh PowerPoint</Application>
  <PresentationFormat>Breedbeeld</PresentationFormat>
  <Paragraphs>35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Franklin Gothic Demi Cond</vt:lpstr>
      <vt:lpstr>Franklin Gothic Medium</vt:lpstr>
      <vt:lpstr>Wingdings</vt:lpstr>
      <vt:lpstr>JuxtaposeVTI</vt:lpstr>
      <vt:lpstr>Overlegmoment na KR</vt:lpstr>
      <vt:lpstr>bedanking</vt:lpstr>
      <vt:lpstr>contactonderwijs</vt:lpstr>
      <vt:lpstr>afstandsonderwijs</vt:lpstr>
      <vt:lpstr>permanentie</vt:lpstr>
      <vt:lpstr>Bereiken leerlingen en noodopvang</vt:lpstr>
      <vt:lpstr>Hervorming BUSO OV3 en OV4</vt:lpstr>
      <vt:lpstr>Bezoek deputatie</vt:lpstr>
      <vt:lpstr>Pedagogische studiedag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Overlegmoment na KR</dc:title>
  <dc:creator>roef jolien [student]</dc:creator>
  <cp:lastModifiedBy>roef jolien [student]</cp:lastModifiedBy>
  <cp:revision>6</cp:revision>
  <dcterms:created xsi:type="dcterms:W3CDTF">2020-11-19T11:40:50Z</dcterms:created>
  <dcterms:modified xsi:type="dcterms:W3CDTF">2020-11-19T15:46:31Z</dcterms:modified>
</cp:coreProperties>
</file>