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54"/>
  </p:normalViewPr>
  <p:slideViewPr>
    <p:cSldViewPr snapToGrid="0" snapToObjects="1">
      <p:cViewPr varScale="1">
        <p:scale>
          <a:sx n="95" d="100"/>
          <a:sy n="95" d="100"/>
        </p:scale>
        <p:origin x="19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A1C012-8297-4361-ACE8-A2509FB18911}"/>
              </a:ext>
            </a:extLst>
          </p:cNvPr>
          <p:cNvSpPr/>
          <p:nvPr/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EC2572-8518-46FF-8F60-FE2963DF4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120" y="640080"/>
            <a:ext cx="10268712" cy="3227832"/>
          </a:xfrm>
        </p:spPr>
        <p:txBody>
          <a:bodyPr anchor="b">
            <a:normAutofit/>
          </a:bodyPr>
          <a:lstStyle>
            <a:lvl1pPr algn="ctr">
              <a:defRPr sz="8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A0C76A-7715-48A4-8CF5-14BBF61962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0120" y="4526280"/>
            <a:ext cx="10268712" cy="1508760"/>
          </a:xfrm>
        </p:spPr>
        <p:txBody>
          <a:bodyPr>
            <a:norm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2D4EF84-F7DF-49C5-9285-301284ADB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11/19/20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1266E04-79AF-49EF-86BC-DB29D304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0DF5B53-9A9A-46CE-A910-25ADA5875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120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327B9-64C6-4AFE-8E67-F60CD17A8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92656D-F600-4D76-8A0F-BDBE78759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A13412-4939-4879-B91F-BB5B029B6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11/19/20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237DB9-DE7D-4687-82D7-612600F06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19356-0444-4C23-82D3-E2FDE28D3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680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EB51B7C-D548-4AB7-90A4-C196105E6D56}"/>
              </a:ext>
            </a:extLst>
          </p:cNvPr>
          <p:cNvSpPr/>
          <p:nvPr/>
        </p:nvSpPr>
        <p:spPr>
          <a:xfrm>
            <a:off x="7108274" y="0"/>
            <a:ext cx="508372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DC521B-8B54-4843-9FF4-B2C30FA004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51740" y="643467"/>
            <a:ext cx="3477092" cy="5533495"/>
          </a:xfrm>
        </p:spPr>
        <p:txBody>
          <a:bodyPr vert="eaVert" tIns="9144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0E3F10-9E27-41E6-A965-4243E37BE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60120" y="643467"/>
            <a:ext cx="5504687" cy="5533496"/>
          </a:xfrm>
        </p:spPr>
        <p:txBody>
          <a:bodyPr vert="eaVert" tIns="91440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41D62D-51A0-4AD7-8027-BF548FB6AA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7898" y="6356350"/>
            <a:ext cx="25227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11/19/20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857492-A701-44A1-B1D5-7B2C8CD06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D2E8AE-F1AA-4D19-A434-102501D3B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159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80910-921F-4143-AB01-0F0AFC290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182FC-5A0B-4C24-A6ED-990ED5BA9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6172F4-3DB0-4AE3-8926-081B78034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11/19/20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F1358-C731-465B-BCB1-2CCBFD6EC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59536-57D3-4C8A-A207-568465A32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952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81E0804-8E9E-4C6E-B18D-44FE715B239E}"/>
              </a:ext>
            </a:extLst>
          </p:cNvPr>
          <p:cNvSpPr/>
          <p:nvPr/>
        </p:nvSpPr>
        <p:spPr>
          <a:xfrm>
            <a:off x="0" y="0"/>
            <a:ext cx="12192000" cy="42249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278AA1-17A5-44BF-8791-EACDA31F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768096"/>
            <a:ext cx="10268712" cy="3136392"/>
          </a:xfrm>
        </p:spPr>
        <p:txBody>
          <a:bodyPr anchor="b">
            <a:normAutofit/>
          </a:bodyPr>
          <a:lstStyle>
            <a:lvl1pPr>
              <a:defRPr sz="7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203A5-DA79-4778-AB85-150365748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0" y="4544568"/>
            <a:ext cx="10268712" cy="1545336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E3B1B5E-0912-44AE-BAED-70B980E5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11/19/20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46C82F1-A7B2-4F03-A26B-59D79BF5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1DC1ABC-47A9-477B-A29D-F6690EE6B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054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5F398-F05F-4793-9FA5-5B817EB95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7F1CD-2CD4-4BBB-AB36-73A20B1A8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0120" y="2587752"/>
            <a:ext cx="481584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7BBE02-B884-4CCC-9CBD-13B792BBA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2992" y="2583371"/>
            <a:ext cx="481584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B7FBE509-AA68-4D63-A589-AD5DE7FFF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11/19/20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C1A4D52-57E4-4F45-BC2C-9FD73E9CE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76AD5E1-358D-4236-85AE-74713259E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069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7D32C-166A-4FBE-B24D-C25769095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1" y="2587752"/>
            <a:ext cx="4818888" cy="892048"/>
          </a:xfrm>
        </p:spPr>
        <p:txBody>
          <a:bodyPr anchor="ctr"/>
          <a:lstStyle>
            <a:lvl1pPr marL="0" indent="0">
              <a:buNone/>
              <a:defRPr sz="26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EC567-F249-462A-B71A-9C40D50E26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0120" y="3594538"/>
            <a:ext cx="4818888" cy="2586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B7D2C6-69D1-4DE4-BF68-5FB0623DB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9944" y="2587752"/>
            <a:ext cx="4818888" cy="892048"/>
          </a:xfrm>
        </p:spPr>
        <p:txBody>
          <a:bodyPr anchor="ctr"/>
          <a:lstStyle>
            <a:lvl1pPr marL="0" indent="0">
              <a:buNone/>
              <a:defRPr sz="26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367CC7-ED09-4F8D-A39A-C5969D33B9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9944" y="3594538"/>
            <a:ext cx="4818888" cy="2586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F92A44F-DE98-4FB5-B474-5DCCDD267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11/19/20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CC79DA-A9E4-4E93-93F1-81907A901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04DFE57-AA80-4ED8-AD77-35CC56F3F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FB62259C-ADDF-4293-AD3B-AB2E04A74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23766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C7BA0-DC57-452F-85B7-C979AA690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1C53797-8D72-4774-AC93-EB9FDD650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11/19/20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E945AB7-1A32-4516-ABF9-B40958AE2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22923C3-1D67-4089-A6B1-9A10315E8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685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A8DC1-14F6-453B-A724-D6493F063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11/19/20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63FF0-1A91-4698-B12A-112D05373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66D53-44B3-4F04-93FD-9756A6013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790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3A0FE-F7E3-433E-9A29-D778690D2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591850"/>
            <a:ext cx="6045644" cy="3593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4B15D-55F5-4208-AF40-41CAFEB56F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0120" y="2591850"/>
            <a:ext cx="3811905" cy="3277137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8A46CE7-2F0F-4C85-B633-B9FCB8347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11/19/20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0900919-3A73-4918-9D97-8DBE7ABB7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8BC1001-E44E-4A9A-9E60-2E319A844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125AC31-022C-40AA-B65C-C9AC48395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627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97A575-703F-410E-9A84-F9B578FEAE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2267712"/>
            <a:ext cx="6571469" cy="4590288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8B509-934D-400A-A922-45B61AC6E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5971" y="2587752"/>
            <a:ext cx="3992856" cy="3593592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9813C51-6954-4F3A-A043-D1BCC8B50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11/19/20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0AC32FB-49A3-40E4-9D24-177597043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C93F5E6-DAE6-447B-8038-5F4C9A799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FF97FB-514D-4FE8-A9A4-E9A111A5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74636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D153959-30FA-4987-A094-7243641F474B}"/>
              </a:ext>
            </a:extLst>
          </p:cNvPr>
          <p:cNvSpPr/>
          <p:nvPr/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216229-A6DB-436A-B327-667E80F0A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317814"/>
            <a:ext cx="10268712" cy="1700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2B351D-270D-480D-8AF5-6A213ED2B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0" y="2587752"/>
            <a:ext cx="10268712" cy="3593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B0E73-3310-4A8F-BB4A-7A6A99121A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3720" y="6356350"/>
            <a:ext cx="3236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just">
              <a:defRPr sz="1200" spc="50" baseline="0">
                <a:solidFill>
                  <a:schemeClr val="tx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11/19/20</a:t>
            </a:fld>
            <a:endParaRPr lang="en-US" spc="5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1C4C0-515B-4404-A780-C31E7DFE54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0120" y="6356350"/>
            <a:ext cx="5504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spc="50" baseline="0">
                <a:solidFill>
                  <a:schemeClr val="tx1"/>
                </a:solidFill>
              </a:defRPr>
            </a:lvl1pPr>
          </a:lstStyle>
          <a:p>
            <a:endParaRPr lang="en-US" spc="5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C30C7-F013-428C-A6F7-A8CCCD14C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96144" y="6356350"/>
            <a:ext cx="932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26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600" kern="1200" cap="all" spc="12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1000"/>
        </a:lnSpc>
        <a:spcBef>
          <a:spcPts val="700"/>
        </a:spcBef>
        <a:spcAft>
          <a:spcPts val="700"/>
        </a:spcAft>
        <a:buFont typeface="Arial" panose="020B0604020202020204" pitchFamily="34" charset="0"/>
        <a:buNone/>
        <a:defRPr sz="2600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ClrTx/>
        <a:buFont typeface="Wingdings" panose="05000000000000000000" pitchFamily="2" charset="2"/>
        <a:buChar char="§"/>
        <a:defRPr sz="2300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8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27432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ClrTx/>
        <a:buFont typeface="Wingdings" panose="05000000000000000000" pitchFamily="2" charset="2"/>
        <a:buChar char="§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94360" indent="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8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9892A2D-E336-0240-86A2-862F22800D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438" y="639763"/>
            <a:ext cx="6021207" cy="3227387"/>
          </a:xfrm>
        </p:spPr>
        <p:txBody>
          <a:bodyPr anchor="b">
            <a:normAutofit/>
          </a:bodyPr>
          <a:lstStyle/>
          <a:p>
            <a:pPr algn="l"/>
            <a:r>
              <a:rPr lang="nl-BE" sz="6200"/>
              <a:t>Overlegmoment na KR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60DF7C-88F0-40A5-96EC-BABE7A4A3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06240"/>
            <a:ext cx="7534655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8B15AE5-B54C-FA43-91BE-BE382B5B52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0438" y="4525963"/>
            <a:ext cx="6021207" cy="1509712"/>
          </a:xfrm>
        </p:spPr>
        <p:txBody>
          <a:bodyPr anchor="t">
            <a:normAutofit/>
          </a:bodyPr>
          <a:lstStyle/>
          <a:p>
            <a:pPr algn="l"/>
            <a:r>
              <a:rPr lang="nl-BE" dirty="0"/>
              <a:t>19/11/2020</a:t>
            </a:r>
            <a:endParaRPr lang="nl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53CB43-22AB-4C05-82B1-28256AB0B4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01" r="44983" b="-1"/>
          <a:stretch/>
        </p:blipFill>
        <p:spPr>
          <a:xfrm>
            <a:off x="7534655" y="10"/>
            <a:ext cx="465734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206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EB6D1D7F-141C-4D8E-BFBA-D95B68E1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45B42B6-26F8-4E25-839B-FB38F13BEF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6E006D-59FF-8649-9B97-AB845C1CC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317814"/>
            <a:ext cx="10268712" cy="1700784"/>
          </a:xfrm>
        </p:spPr>
        <p:txBody>
          <a:bodyPr>
            <a:normAutofit/>
          </a:bodyPr>
          <a:lstStyle/>
          <a:p>
            <a:r>
              <a:rPr lang="nl-BE" dirty="0"/>
              <a:t>bedanking</a:t>
            </a:r>
          </a:p>
        </p:txBody>
      </p:sp>
      <p:pic>
        <p:nvPicPr>
          <p:cNvPr id="1026" name="Picture 2" descr="Bedank je vrijwilligers op school - GO! ouders">
            <a:extLst>
              <a:ext uri="{FF2B5EF4-FFF2-40B4-BE49-F238E27FC236}">
                <a16:creationId xmlns:a16="http://schemas.microsoft.com/office/drawing/2014/main" id="{B2E55591-2FC1-B841-B7E2-8FAA7C8B43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094" b="22166"/>
          <a:stretch/>
        </p:blipFill>
        <p:spPr bwMode="auto">
          <a:xfrm>
            <a:off x="972832" y="3429000"/>
            <a:ext cx="3653744" cy="203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ABCDA504-7F99-46F0-AC31-EB980ADC5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6240" y="2835776"/>
            <a:ext cx="5932591" cy="3274183"/>
          </a:xfrm>
        </p:spPr>
        <p:txBody>
          <a:bodyPr anchor="ctr">
            <a:normAutofit/>
          </a:bodyPr>
          <a:lstStyle/>
          <a:p>
            <a:r>
              <a:rPr lang="en-US" dirty="0" err="1"/>
              <a:t>Bedankt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het </a:t>
            </a:r>
            <a:r>
              <a:rPr lang="en-US" dirty="0" err="1"/>
              <a:t>verhuizen</a:t>
            </a:r>
            <a:r>
              <a:rPr lang="en-US" dirty="0"/>
              <a:t>, </a:t>
            </a:r>
            <a:r>
              <a:rPr lang="en-US" dirty="0" err="1"/>
              <a:t>bedankt</a:t>
            </a:r>
            <a:r>
              <a:rPr lang="en-US" dirty="0"/>
              <a:t>  </a:t>
            </a:r>
            <a:r>
              <a:rPr lang="en-US" dirty="0" err="1"/>
              <a:t>voor</a:t>
            </a:r>
            <a:r>
              <a:rPr lang="en-US" dirty="0"/>
              <a:t> het </a:t>
            </a:r>
            <a:r>
              <a:rPr lang="en-US" dirty="0" err="1"/>
              <a:t>geven</a:t>
            </a:r>
            <a:r>
              <a:rPr lang="en-US" dirty="0"/>
              <a:t> van </a:t>
            </a:r>
            <a:r>
              <a:rPr lang="en-US" dirty="0" err="1"/>
              <a:t>bookwidgets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het </a:t>
            </a:r>
            <a:r>
              <a:rPr lang="en-US" dirty="0" err="1"/>
              <a:t>volgen</a:t>
            </a:r>
            <a:r>
              <a:rPr lang="en-US" dirty="0"/>
              <a:t> </a:t>
            </a:r>
            <a:r>
              <a:rPr lang="en-US" dirty="0" err="1"/>
              <a:t>ervan</a:t>
            </a:r>
            <a:r>
              <a:rPr lang="en-US" dirty="0"/>
              <a:t>, </a:t>
            </a:r>
            <a:r>
              <a:rPr lang="en-US" dirty="0" err="1"/>
              <a:t>bedankt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al </a:t>
            </a:r>
            <a:r>
              <a:rPr lang="en-US" dirty="0" err="1"/>
              <a:t>jullie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in het </a:t>
            </a:r>
            <a:r>
              <a:rPr lang="en-US" dirty="0" err="1"/>
              <a:t>afstands</a:t>
            </a:r>
            <a:r>
              <a:rPr lang="en-US" dirty="0"/>
              <a:t>-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contactonderwijs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90210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74D2EF-3C4A-BE46-856D-5E8203B2C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contactonderwijs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162C1F-7009-B042-BCAF-AE5F12B97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nl-BE" dirty="0"/>
              <a:t>Met dank aan Joris (uurrooster) en Lore (coronarooster) voor de ondersteuning. </a:t>
            </a:r>
          </a:p>
          <a:p>
            <a:pPr marL="457200" indent="-457200">
              <a:buFontTx/>
              <a:buChar char="-"/>
            </a:pPr>
            <a:r>
              <a:rPr lang="nl-BE" dirty="0"/>
              <a:t>Bedankt voor de flexibiliteit in uurrooster </a:t>
            </a:r>
          </a:p>
          <a:p>
            <a:pPr marL="457200" indent="-457200">
              <a:buFontTx/>
              <a:buChar char="-"/>
            </a:pPr>
            <a:r>
              <a:rPr lang="nl-BE" dirty="0"/>
              <a:t>Ouders dankbaar dat leerlingen naar school kunnen, alsook leerlingen</a:t>
            </a:r>
          </a:p>
          <a:p>
            <a:pPr marL="457200" indent="-457200">
              <a:buFontTx/>
              <a:buChar char="-"/>
            </a:pPr>
            <a:r>
              <a:rPr lang="nl-BE" dirty="0"/>
              <a:t>Algemeen redelijk rustig verlopen, bedenkingen bij het contactonderwijs?</a:t>
            </a:r>
          </a:p>
        </p:txBody>
      </p:sp>
    </p:spTree>
    <p:extLst>
      <p:ext uri="{BB962C8B-B14F-4D97-AF65-F5344CB8AC3E}">
        <p14:creationId xmlns:p14="http://schemas.microsoft.com/office/powerpoint/2010/main" val="282828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B49B06-EC51-9846-A5E9-16D24AC3B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afstandsonderwijs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15C345B-FFF9-CC48-AEC2-85E9E33C8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nl-BE" dirty="0"/>
              <a:t>Leerkrachten hebben allemaal hun opdrachten bezorgd, klassendirecteurs hebben de weekplanningen gemaakt </a:t>
            </a:r>
            <a:r>
              <a:rPr lang="nl-BE" dirty="0">
                <a:sym typeface="Wingdings" pitchFamily="2" charset="2"/>
              </a:rPr>
              <a:t> TOP </a:t>
            </a:r>
          </a:p>
          <a:p>
            <a:pPr marL="457200" indent="-457200">
              <a:buFontTx/>
              <a:buChar char="-"/>
            </a:pPr>
            <a:r>
              <a:rPr lang="nl-BE" dirty="0">
                <a:sym typeface="Wingdings" pitchFamily="2" charset="2"/>
              </a:rPr>
              <a:t>Leerkrachten zijn beschikbaar voor hulp dankjewel!</a:t>
            </a:r>
          </a:p>
          <a:p>
            <a:pPr marL="457200" indent="-457200">
              <a:buFontTx/>
              <a:buChar char="-"/>
            </a:pPr>
            <a:r>
              <a:rPr lang="nl-BE" dirty="0">
                <a:sym typeface="Wingdings" pitchFamily="2" charset="2"/>
              </a:rPr>
              <a:t>Leen vereenvoudigde de administratie en bracht logica heel erg bedankt!</a:t>
            </a:r>
          </a:p>
          <a:p>
            <a:pPr marL="457200" indent="-457200">
              <a:buFontTx/>
              <a:buChar char="-"/>
            </a:pPr>
            <a:r>
              <a:rPr lang="nl-BE" dirty="0">
                <a:sym typeface="Wingdings" pitchFamily="2" charset="2"/>
              </a:rPr>
              <a:t>Niet alle leerlingen maken hun opdrachten hier moeten we over nadenken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106559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A44C5D-769A-5541-BA86-04010E8C3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permanentie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4306549-71B8-DD40-9DE7-C6CDE5502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nl-BE" dirty="0"/>
              <a:t>Permanentie neemt zijn taak ter harte</a:t>
            </a:r>
          </a:p>
          <a:p>
            <a:pPr marL="457200" indent="-457200">
              <a:buFontTx/>
              <a:buChar char="-"/>
            </a:pPr>
            <a:r>
              <a:rPr lang="nl-BE" dirty="0"/>
              <a:t>Mensen stellen zich flexibel op en kijken gericht hoe te ondersteunen </a:t>
            </a:r>
          </a:p>
          <a:p>
            <a:pPr marL="457200" indent="-457200">
              <a:buFontTx/>
              <a:buChar char="-"/>
            </a:pPr>
            <a:r>
              <a:rPr lang="nl-BE" dirty="0"/>
              <a:t>Permanentie is zwaar omwille van enkele individuele leerlingen. We bekijken hoe we hier tegenover kunnen staan. </a:t>
            </a:r>
          </a:p>
          <a:p>
            <a:pPr marL="457200" indent="-457200">
              <a:buFontTx/>
              <a:buChar char="-"/>
            </a:pPr>
            <a:r>
              <a:rPr lang="nl-BE" dirty="0"/>
              <a:t>Zijn er ideeën om permanentie verder te ondersteunen?</a:t>
            </a:r>
          </a:p>
        </p:txBody>
      </p:sp>
    </p:spTree>
    <p:extLst>
      <p:ext uri="{BB962C8B-B14F-4D97-AF65-F5344CB8AC3E}">
        <p14:creationId xmlns:p14="http://schemas.microsoft.com/office/powerpoint/2010/main" val="1507183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730BB2-B9E6-A84B-A635-1FBE9896E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Bereiken leerlingen en noodopvang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6C09F7-1544-B841-805F-067D7B8DA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nl-BE" dirty="0"/>
              <a:t>Vraag vanuit ouders/ internaten (niet meteen capelderij) naar opvang omwille van moeilijkheden </a:t>
            </a:r>
          </a:p>
          <a:p>
            <a:pPr marL="457200" indent="-457200">
              <a:buFontTx/>
              <a:buChar char="-"/>
            </a:pPr>
            <a:r>
              <a:rPr lang="nl-BE" dirty="0"/>
              <a:t>Verplichting opvang kwetsbare groepen </a:t>
            </a:r>
          </a:p>
          <a:p>
            <a:pPr marL="457200" indent="-457200">
              <a:buFontTx/>
              <a:buChar char="-"/>
            </a:pPr>
            <a:r>
              <a:rPr lang="nl-BE" dirty="0"/>
              <a:t>Verplichting om iedereen te bereiken met lessen in afstandsonderwijs </a:t>
            </a:r>
          </a:p>
          <a:p>
            <a:pPr marL="457200" indent="-457200">
              <a:buFontTx/>
              <a:buChar char="-"/>
            </a:pPr>
            <a:endParaRPr lang="nl-BE" dirty="0"/>
          </a:p>
          <a:p>
            <a:pPr marL="457200" indent="-457200">
              <a:buFontTx/>
              <a:buChar char="-"/>
            </a:pPr>
            <a:r>
              <a:rPr lang="nl-BE" dirty="0"/>
              <a:t>Hoe gaan we dit aanpakken? Is er inspiratie?</a:t>
            </a:r>
          </a:p>
        </p:txBody>
      </p:sp>
    </p:spTree>
    <p:extLst>
      <p:ext uri="{BB962C8B-B14F-4D97-AF65-F5344CB8AC3E}">
        <p14:creationId xmlns:p14="http://schemas.microsoft.com/office/powerpoint/2010/main" val="3989201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9874C4-70FF-E34A-AD07-FB8B38540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Hervorming BUSO OV3 en OV4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A5CD0FD-4DE9-C84B-A8CD-4263F4185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nl-BE" dirty="0"/>
              <a:t>OV3: de vernieuwde opleidingsprofielen: we proberen hier zo snel mogelijk een vergadering per vakgroep rond vast te leggen zodat we ons kunnen voorbereiden op volgend jaar. </a:t>
            </a:r>
          </a:p>
          <a:p>
            <a:pPr marL="457200" indent="-457200">
              <a:buFontTx/>
              <a:buChar char="-"/>
            </a:pPr>
            <a:r>
              <a:rPr lang="nl-BE" dirty="0"/>
              <a:t>OV4: hervorming 2</a:t>
            </a:r>
            <a:r>
              <a:rPr lang="nl-BE" baseline="30000" dirty="0"/>
              <a:t>de</a:t>
            </a:r>
            <a:r>
              <a:rPr lang="nl-BE" dirty="0"/>
              <a:t> graad: toch verschillend model met hoe het in de eerste graad is, niet met vakfiches, dus op een andere manier: op dit moment zijn we hier zeer breed in aan het oriënteren, wat het wordt is nog niet duidelijk </a:t>
            </a:r>
          </a:p>
        </p:txBody>
      </p:sp>
    </p:spTree>
    <p:extLst>
      <p:ext uri="{BB962C8B-B14F-4D97-AF65-F5344CB8AC3E}">
        <p14:creationId xmlns:p14="http://schemas.microsoft.com/office/powerpoint/2010/main" val="1851223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6A9402-838F-EC41-AD29-9ECFB3858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Bezoek deputatie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EB675D7-526C-764D-9954-27964C71D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Bezoek van de deputatie gekoppeld aan de programmaties die moeten worden ingediend.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10319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7B0A51-3901-6944-9297-10A13F6DD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Pedagogische studiedag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8D8F20-F2F2-9F44-9AF8-466432E4F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BE" dirty="0"/>
              <a:t>Een coronavriendelijk alternatief: voorlopig geven ze goed weer! Dus dat wil zeggen in de buitenlucht in kleine bubbels. </a:t>
            </a:r>
          </a:p>
          <a:p>
            <a:r>
              <a:rPr lang="nl-BE" dirty="0"/>
              <a:t>Een digitaal alternatief zal beschikbaar zijn (maar gelieve hier rond te mailen wanneer dit nodig is voor jou met een motivatie) </a:t>
            </a:r>
          </a:p>
          <a:p>
            <a:r>
              <a:rPr lang="nl-BE" dirty="0"/>
              <a:t>Onderwerp: een kader voor de school: terugkoppeling visie opdrachten, duiden kaders waarvoor gekozen is op vlak van beleid op basis van alles wat is aangedragen  en toepassen van kaders </a:t>
            </a:r>
          </a:p>
          <a:p>
            <a:r>
              <a:rPr lang="nl-BE" dirty="0"/>
              <a:t>Natuurlijk blijft het thema van het beleidsplan van dit jaar doorlopen… Verbinding</a:t>
            </a:r>
          </a:p>
        </p:txBody>
      </p:sp>
    </p:spTree>
    <p:extLst>
      <p:ext uri="{BB962C8B-B14F-4D97-AF65-F5344CB8AC3E}">
        <p14:creationId xmlns:p14="http://schemas.microsoft.com/office/powerpoint/2010/main" val="3193229323"/>
      </p:ext>
    </p:extLst>
  </p:cSld>
  <p:clrMapOvr>
    <a:masterClrMapping/>
  </p:clrMapOvr>
</p:sld>
</file>

<file path=ppt/theme/theme1.xml><?xml version="1.0" encoding="utf-8"?>
<a:theme xmlns:a="http://schemas.openxmlformats.org/drawingml/2006/main" name="JuxtaposeVTI">
  <a:themeElements>
    <a:clrScheme name="AnalogousFromDarkSeedLeftStep">
      <a:dk1>
        <a:srgbClr val="000000"/>
      </a:dk1>
      <a:lt1>
        <a:srgbClr val="FFFFFF"/>
      </a:lt1>
      <a:dk2>
        <a:srgbClr val="1B2430"/>
      </a:dk2>
      <a:lt2>
        <a:srgbClr val="F2F3F0"/>
      </a:lt2>
      <a:accent1>
        <a:srgbClr val="7C4DC3"/>
      </a:accent1>
      <a:accent2>
        <a:srgbClr val="4344B4"/>
      </a:accent2>
      <a:accent3>
        <a:srgbClr val="4D80C3"/>
      </a:accent3>
      <a:accent4>
        <a:srgbClr val="3B9FB1"/>
      </a:accent4>
      <a:accent5>
        <a:srgbClr val="4BC0A1"/>
      </a:accent5>
      <a:accent6>
        <a:srgbClr val="3BB161"/>
      </a:accent6>
      <a:hlink>
        <a:srgbClr val="339B91"/>
      </a:hlink>
      <a:folHlink>
        <a:srgbClr val="7F7F7F"/>
      </a:folHlink>
    </a:clrScheme>
    <a:fontScheme name="Custom 167">
      <a:majorFont>
        <a:latin typeface="Franklin Gothic Demi Cond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xtaposeVTI" id="{FBDCC3B4-6EA8-442A-B697-43C068E31FE3}" vid="{090F2E09-E4E2-4F71-A70E-279F5A0D9E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397</Words>
  <Application>Microsoft Macintosh PowerPoint</Application>
  <PresentationFormat>Breedbeeld</PresentationFormat>
  <Paragraphs>35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Arial</vt:lpstr>
      <vt:lpstr>Franklin Gothic Demi Cond</vt:lpstr>
      <vt:lpstr>Franklin Gothic Medium</vt:lpstr>
      <vt:lpstr>Wingdings</vt:lpstr>
      <vt:lpstr>JuxtaposeVTI</vt:lpstr>
      <vt:lpstr>Overlegmoment na KR</vt:lpstr>
      <vt:lpstr>bedanking</vt:lpstr>
      <vt:lpstr>contactonderwijs</vt:lpstr>
      <vt:lpstr>afstandsonderwijs</vt:lpstr>
      <vt:lpstr>permanentie</vt:lpstr>
      <vt:lpstr>Bereiken leerlingen en noodopvang</vt:lpstr>
      <vt:lpstr>Hervorming BUSO OV3 en OV4</vt:lpstr>
      <vt:lpstr>Bezoek deputatie</vt:lpstr>
      <vt:lpstr>Pedagogische studiedag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Overlegmoment na KR</dc:title>
  <dc:creator>roef jolien [student]</dc:creator>
  <cp:lastModifiedBy>roef jolien [student]</cp:lastModifiedBy>
  <cp:revision>6</cp:revision>
  <dcterms:created xsi:type="dcterms:W3CDTF">2020-11-19T11:40:50Z</dcterms:created>
  <dcterms:modified xsi:type="dcterms:W3CDTF">2020-11-19T15:46:31Z</dcterms:modified>
</cp:coreProperties>
</file>