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58" r:id="rId4"/>
    <p:sldId id="260" r:id="rId5"/>
    <p:sldId id="259" r:id="rId6"/>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4"/>
  </p:normalViewPr>
  <p:slideViewPr>
    <p:cSldViewPr snapToGrid="0" snapToObjects="1">
      <p:cViewPr varScale="1">
        <p:scale>
          <a:sx n="106" d="100"/>
          <a:sy n="106" d="100"/>
        </p:scale>
        <p:origin x="7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394698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922F-6166-4009-A42D-027DC7180715}"/>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F7791CF-167D-446D-9F99-6976C986E2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CA422-E040-4DE1-9DA5-C8D37C116A7B}"/>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5" name="Footer Placeholder 4">
            <a:extLst>
              <a:ext uri="{FF2B5EF4-FFF2-40B4-BE49-F238E27FC236}">
                <a16:creationId xmlns:a16="http://schemas.microsoft.com/office/drawing/2014/main" id="{6C813B0B-60E7-494E-91CB-055BC2690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C554-7C1B-4D8F-9B6B-04492656904B}"/>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527144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66EF0-6ED8-49A7-BDAD-E20A143FAE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FCE9CD-90A9-44BA-B293-0662E077DDE9}"/>
              </a:ext>
            </a:extLst>
          </p:cNvPr>
          <p:cNvSpPr>
            <a:spLocks noGrp="1"/>
          </p:cNvSpPr>
          <p:nvPr>
            <p:ph type="body" orient="vert" idx="1"/>
          </p:nvPr>
        </p:nvSpPr>
        <p:spPr>
          <a:xfrm>
            <a:off x="777240" y="365125"/>
            <a:ext cx="779526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857DAE0-05C4-460B-B96D-BD183ED030C4}"/>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5" name="Footer Placeholder 4">
            <a:extLst>
              <a:ext uri="{FF2B5EF4-FFF2-40B4-BE49-F238E27FC236}">
                <a16:creationId xmlns:a16="http://schemas.microsoft.com/office/drawing/2014/main" id="{33B3CA93-55C9-4AA3-89A0-55490F74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BFD820-FF26-4325-816F-310C30F80ACC}"/>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679864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6C8-0B4F-4655-A630-0B1D2540B7D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378B888-85E0-4D92-903E-C3FE7E870D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8916-250B-4232-BD7D-571FDE79F5E7}"/>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5" name="Footer Placeholder 4">
            <a:extLst>
              <a:ext uri="{FF2B5EF4-FFF2-40B4-BE49-F238E27FC236}">
                <a16:creationId xmlns:a16="http://schemas.microsoft.com/office/drawing/2014/main" id="{B6A8BFB4-647C-4104-B6D4-3346051C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A73F-2BE8-4370-AE90-58F4CE51FC51}"/>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1858578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1446D-9FAC-4157-A41A-51675C8BE929}"/>
              </a:ext>
            </a:extLst>
          </p:cNvPr>
          <p:cNvSpPr>
            <a:spLocks noGrp="1"/>
          </p:cNvSpPr>
          <p:nvPr>
            <p:ph type="title"/>
          </p:nvPr>
        </p:nvSpPr>
        <p:spPr>
          <a:xfrm>
            <a:off x="730293" y="1709738"/>
            <a:ext cx="10617157" cy="2758895"/>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2AF8D4A-8F93-4399-9546-64F286400D24}"/>
              </a:ext>
            </a:extLst>
          </p:cNvPr>
          <p:cNvSpPr>
            <a:spLocks noGrp="1"/>
          </p:cNvSpPr>
          <p:nvPr>
            <p:ph type="body" idx="1"/>
          </p:nvPr>
        </p:nvSpPr>
        <p:spPr>
          <a:xfrm>
            <a:off x="730293" y="4589463"/>
            <a:ext cx="1061715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C2FD4-BF96-470C-8247-20DFAE1CF870}"/>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5" name="Footer Placeholder 4">
            <a:extLst>
              <a:ext uri="{FF2B5EF4-FFF2-40B4-BE49-F238E27FC236}">
                <a16:creationId xmlns:a16="http://schemas.microsoft.com/office/drawing/2014/main" id="{27175A2D-86C4-4467-BAB8-E9ED004D2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42A4D-D9B2-4C82-95E4-B86F9F5F3802}"/>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333217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B3AA-8C30-429E-B934-AF12204387B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15834E-691F-4728-88F5-A0C4696695EB}"/>
              </a:ext>
            </a:extLst>
          </p:cNvPr>
          <p:cNvSpPr>
            <a:spLocks noGrp="1"/>
          </p:cNvSpPr>
          <p:nvPr>
            <p:ph sz="half" idx="1"/>
          </p:nvPr>
        </p:nvSpPr>
        <p:spPr>
          <a:xfrm>
            <a:off x="777240" y="1825625"/>
            <a:ext cx="52425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3876374-880F-4E25-9F88-79E3C1AB1F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9BD69-B509-4FCE-95A8-ED03FFC8CC3C}"/>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6" name="Footer Placeholder 5">
            <a:extLst>
              <a:ext uri="{FF2B5EF4-FFF2-40B4-BE49-F238E27FC236}">
                <a16:creationId xmlns:a16="http://schemas.microsoft.com/office/drawing/2014/main" id="{DB7C287B-AE5B-490B-BF81-A50D7A2E8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3C2246-303C-4A29-B6EA-E62CEDE6C2A1}"/>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30152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FE79-D5BE-43E8-B6C5-2675B7F4D818}"/>
              </a:ext>
            </a:extLst>
          </p:cNvPr>
          <p:cNvSpPr>
            <a:spLocks noGrp="1"/>
          </p:cNvSpPr>
          <p:nvPr>
            <p:ph type="title"/>
          </p:nvPr>
        </p:nvSpPr>
        <p:spPr>
          <a:xfrm>
            <a:off x="777240" y="365125"/>
            <a:ext cx="1057814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9D3A07-BA51-4113-902E-830A887D2394}"/>
              </a:ext>
            </a:extLst>
          </p:cNvPr>
          <p:cNvSpPr>
            <a:spLocks noGrp="1"/>
          </p:cNvSpPr>
          <p:nvPr>
            <p:ph type="body" idx="1"/>
          </p:nvPr>
        </p:nvSpPr>
        <p:spPr>
          <a:xfrm>
            <a:off x="777240" y="1803903"/>
            <a:ext cx="522033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320A9-E274-4E1B-B02D-9A3F510A1F22}"/>
              </a:ext>
            </a:extLst>
          </p:cNvPr>
          <p:cNvSpPr>
            <a:spLocks noGrp="1"/>
          </p:cNvSpPr>
          <p:nvPr>
            <p:ph sz="half" idx="2"/>
          </p:nvPr>
        </p:nvSpPr>
        <p:spPr>
          <a:xfrm>
            <a:off x="777240" y="2737063"/>
            <a:ext cx="5220335" cy="34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BE80D3A-C2A8-4B78-B7E2-4908C74B1C43}"/>
              </a:ext>
            </a:extLst>
          </p:cNvPr>
          <p:cNvSpPr>
            <a:spLocks noGrp="1"/>
          </p:cNvSpPr>
          <p:nvPr>
            <p:ph type="body" sz="quarter" idx="3"/>
          </p:nvPr>
        </p:nvSpPr>
        <p:spPr>
          <a:xfrm>
            <a:off x="6172200" y="180390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D84DD-9460-4B08-86AD-27486A940047}"/>
              </a:ext>
            </a:extLst>
          </p:cNvPr>
          <p:cNvSpPr>
            <a:spLocks noGrp="1"/>
          </p:cNvSpPr>
          <p:nvPr>
            <p:ph sz="quarter" idx="4"/>
          </p:nvPr>
        </p:nvSpPr>
        <p:spPr>
          <a:xfrm>
            <a:off x="6172200" y="2737063"/>
            <a:ext cx="5183188" cy="34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0B7F8-282C-4210-AE7D-F35228BAC803}"/>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8" name="Footer Placeholder 7">
            <a:extLst>
              <a:ext uri="{FF2B5EF4-FFF2-40B4-BE49-F238E27FC236}">
                <a16:creationId xmlns:a16="http://schemas.microsoft.com/office/drawing/2014/main" id="{FAE343A9-1067-4DCF-BACC-1F7F38050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E471-04DB-4DB5-8CC5-16B3FC88509D}"/>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382247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87C0-272E-4E50-A316-78079B2B92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06C1C9-1F69-432A-858C-D828B56E1659}"/>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4" name="Footer Placeholder 3">
            <a:extLst>
              <a:ext uri="{FF2B5EF4-FFF2-40B4-BE49-F238E27FC236}">
                <a16:creationId xmlns:a16="http://schemas.microsoft.com/office/drawing/2014/main" id="{BD6D9A1B-D149-4B97-B161-3D7C9ADBCF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B3722F-8C88-4E54-8CD6-12D31A05F813}"/>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144378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1B4EE-6DFC-45F3-9174-D913EB57CB9D}"/>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3" name="Footer Placeholder 2">
            <a:extLst>
              <a:ext uri="{FF2B5EF4-FFF2-40B4-BE49-F238E27FC236}">
                <a16:creationId xmlns:a16="http://schemas.microsoft.com/office/drawing/2014/main" id="{0BF7F7DC-6DDE-4337-AD27-BBE7D54224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C58EA9-3AC4-421E-B133-1FA7757DF8BA}"/>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650073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035BB-74CC-43E9-B71F-A5C05D17EB78}"/>
              </a:ext>
            </a:extLst>
          </p:cNvPr>
          <p:cNvSpPr>
            <a:spLocks noGrp="1"/>
          </p:cNvSpPr>
          <p:nvPr>
            <p:ph type="title"/>
          </p:nvPr>
        </p:nvSpPr>
        <p:spPr>
          <a:xfrm>
            <a:off x="777240" y="457200"/>
            <a:ext cx="399478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AADC9E-7845-4DB1-87E3-6FBFB2B03B8A}"/>
              </a:ext>
            </a:extLst>
          </p:cNvPr>
          <p:cNvSpPr>
            <a:spLocks noGrp="1"/>
          </p:cNvSpPr>
          <p:nvPr>
            <p:ph idx="1"/>
          </p:nvPr>
        </p:nvSpPr>
        <p:spPr>
          <a:xfrm>
            <a:off x="5183188" y="457201"/>
            <a:ext cx="6172200" cy="540385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5C925A8-2A07-43B9-B549-061F3684986B}"/>
              </a:ext>
            </a:extLst>
          </p:cNvPr>
          <p:cNvSpPr>
            <a:spLocks noGrp="1"/>
          </p:cNvSpPr>
          <p:nvPr>
            <p:ph type="body" sz="half" idx="2"/>
          </p:nvPr>
        </p:nvSpPr>
        <p:spPr>
          <a:xfrm>
            <a:off x="777240" y="2226364"/>
            <a:ext cx="3994785" cy="3642623"/>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A9037-0564-43A1-8156-1D9932E1F85F}"/>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6" name="Footer Placeholder 5">
            <a:extLst>
              <a:ext uri="{FF2B5EF4-FFF2-40B4-BE49-F238E27FC236}">
                <a16:creationId xmlns:a16="http://schemas.microsoft.com/office/drawing/2014/main" id="{CBFF0D40-D0E1-49C9-BE47-91BBC50A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129BD-890D-412E-9805-D29F4A0D3622}"/>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74890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DB4-BA7B-42C2-9C6C-58B2763F8617}"/>
              </a:ext>
            </a:extLst>
          </p:cNvPr>
          <p:cNvSpPr>
            <a:spLocks noGrp="1"/>
          </p:cNvSpPr>
          <p:nvPr>
            <p:ph type="title"/>
          </p:nvPr>
        </p:nvSpPr>
        <p:spPr>
          <a:xfrm>
            <a:off x="718020" y="457200"/>
            <a:ext cx="4054006"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9519B58-B546-4E6B-BE00-3D1D64DA8699}"/>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FAA0AB8-41A9-4548-9B83-3EFF79A00793}"/>
              </a:ext>
            </a:extLst>
          </p:cNvPr>
          <p:cNvSpPr>
            <a:spLocks noGrp="1"/>
          </p:cNvSpPr>
          <p:nvPr>
            <p:ph type="body" sz="half" idx="2"/>
          </p:nvPr>
        </p:nvSpPr>
        <p:spPr>
          <a:xfrm>
            <a:off x="718020" y="2250218"/>
            <a:ext cx="4054006" cy="3618769"/>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BB33ED-A015-4992-A004-33D41CFFADA1}"/>
              </a:ext>
            </a:extLst>
          </p:cNvPr>
          <p:cNvSpPr>
            <a:spLocks noGrp="1"/>
          </p:cNvSpPr>
          <p:nvPr>
            <p:ph type="dt" sz="half" idx="10"/>
          </p:nvPr>
        </p:nvSpPr>
        <p:spPr/>
        <p:txBody>
          <a:bodyPr/>
          <a:lstStyle/>
          <a:p>
            <a:fld id="{3657AA7F-BE72-4467-897E-7A302F46504F}" type="datetimeFigureOut">
              <a:rPr lang="en-US" smtClean="0"/>
              <a:t>12/9/21</a:t>
            </a:fld>
            <a:endParaRPr lang="en-US"/>
          </a:p>
        </p:txBody>
      </p:sp>
      <p:sp>
        <p:nvSpPr>
          <p:cNvPr id="6" name="Footer Placeholder 5">
            <a:extLst>
              <a:ext uri="{FF2B5EF4-FFF2-40B4-BE49-F238E27FC236}">
                <a16:creationId xmlns:a16="http://schemas.microsoft.com/office/drawing/2014/main" id="{D3C29CDA-E85F-47D1-83B7-02A50DEBF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9625F-5352-4136-8AC4-F8899D00A1A9}"/>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3114842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D62DB5A-5AA0-4E7E-94AB-AD20F02CA8DF}"/>
              </a:ext>
            </a:extLst>
          </p:cNvPr>
          <p:cNvSpPr/>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1" name="Rectangle 10">
            <a:extLst>
              <a:ext uri="{FF2B5EF4-FFF2-40B4-BE49-F238E27FC236}">
                <a16:creationId xmlns:a16="http://schemas.microsoft.com/office/drawing/2014/main" id="{0F086ECE-EF43-4B07-9DD0-59679471A067}"/>
              </a:ext>
            </a:extLst>
          </p:cNvPr>
          <p:cNvSpPr/>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Placeholder 1">
            <a:extLst>
              <a:ext uri="{FF2B5EF4-FFF2-40B4-BE49-F238E27FC236}">
                <a16:creationId xmlns:a16="http://schemas.microsoft.com/office/drawing/2014/main" id="{12D3A74F-6169-4D30-A245-B46D738BEA81}"/>
              </a:ext>
            </a:extLst>
          </p:cNvPr>
          <p:cNvSpPr>
            <a:spLocks noGrp="1"/>
          </p:cNvSpPr>
          <p:nvPr>
            <p:ph type="title"/>
          </p:nvPr>
        </p:nvSpPr>
        <p:spPr>
          <a:xfrm>
            <a:off x="777242" y="365125"/>
            <a:ext cx="1063751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3877E64-7A05-44DA-81FA-6EF4806BBF0E}"/>
              </a:ext>
            </a:extLst>
          </p:cNvPr>
          <p:cNvSpPr>
            <a:spLocks noGrp="1"/>
          </p:cNvSpPr>
          <p:nvPr>
            <p:ph type="body" idx="1"/>
          </p:nvPr>
        </p:nvSpPr>
        <p:spPr>
          <a:xfrm>
            <a:off x="777242" y="1825625"/>
            <a:ext cx="1063751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42C5EC6-E331-4312-AC12-56D55F7D2B15}"/>
              </a:ext>
            </a:extLst>
          </p:cNvPr>
          <p:cNvSpPr>
            <a:spLocks noGrp="1"/>
          </p:cNvSpPr>
          <p:nvPr>
            <p:ph type="dt" sz="half" idx="2"/>
          </p:nvPr>
        </p:nvSpPr>
        <p:spPr>
          <a:xfrm>
            <a:off x="777242" y="6488268"/>
            <a:ext cx="2743200" cy="233209"/>
          </a:xfrm>
          <a:prstGeom prst="rect">
            <a:avLst/>
          </a:prstGeom>
        </p:spPr>
        <p:txBody>
          <a:bodyPr vert="horz" lIns="91440" tIns="45720" rIns="91440" bIns="45720" rtlCol="0" anchor="ctr"/>
          <a:lstStyle>
            <a:lvl1pPr algn="l">
              <a:defRPr sz="1000">
                <a:solidFill>
                  <a:schemeClr val="tx1"/>
                </a:solidFill>
              </a:defRPr>
            </a:lvl1pPr>
          </a:lstStyle>
          <a:p>
            <a:fld id="{3657AA7F-BE72-4467-897E-7A302F46504F}" type="datetimeFigureOut">
              <a:rPr lang="en-US" smtClean="0"/>
              <a:pPr/>
              <a:t>12/9/21</a:t>
            </a:fld>
            <a:endParaRPr lang="en-US" dirty="0"/>
          </a:p>
        </p:txBody>
      </p:sp>
      <p:sp>
        <p:nvSpPr>
          <p:cNvPr id="5" name="Footer Placeholder 4">
            <a:extLst>
              <a:ext uri="{FF2B5EF4-FFF2-40B4-BE49-F238E27FC236}">
                <a16:creationId xmlns:a16="http://schemas.microsoft.com/office/drawing/2014/main" id="{3337FC5D-92B2-4B4D-8111-6EDEF280692A}"/>
              </a:ext>
            </a:extLst>
          </p:cNvPr>
          <p:cNvSpPr>
            <a:spLocks noGrp="1"/>
          </p:cNvSpPr>
          <p:nvPr>
            <p:ph type="ftr" sz="quarter" idx="3"/>
          </p:nvPr>
        </p:nvSpPr>
        <p:spPr>
          <a:xfrm>
            <a:off x="4038600" y="6488268"/>
            <a:ext cx="4114800" cy="233209"/>
          </a:xfrm>
          <a:prstGeom prst="rect">
            <a:avLst/>
          </a:prstGeom>
        </p:spPr>
        <p:txBody>
          <a:bodyPr vert="horz" lIns="91440" tIns="45720" rIns="91440" bIns="45720" rtlCol="0" anchor="ctr"/>
          <a:lstStyle>
            <a:lvl1pPr algn="ctr">
              <a:defRPr sz="1000">
                <a:solidFill>
                  <a:schemeClr val="tx1"/>
                </a:solidFill>
              </a:defRPr>
            </a:lvl1pPr>
          </a:lstStyle>
          <a:p>
            <a:endParaRPr lang="en-US">
              <a:solidFill>
                <a:schemeClr val="tx1"/>
              </a:solidFill>
            </a:endParaRPr>
          </a:p>
        </p:txBody>
      </p:sp>
      <p:sp>
        <p:nvSpPr>
          <p:cNvPr id="6" name="Slide Number Placeholder 5">
            <a:extLst>
              <a:ext uri="{FF2B5EF4-FFF2-40B4-BE49-F238E27FC236}">
                <a16:creationId xmlns:a16="http://schemas.microsoft.com/office/drawing/2014/main" id="{723A104D-C777-4A6E-8A43-F94028E5E311}"/>
              </a:ext>
            </a:extLst>
          </p:cNvPr>
          <p:cNvSpPr>
            <a:spLocks noGrp="1"/>
          </p:cNvSpPr>
          <p:nvPr>
            <p:ph type="sldNum" sz="quarter" idx="4"/>
          </p:nvPr>
        </p:nvSpPr>
        <p:spPr>
          <a:xfrm>
            <a:off x="8671560" y="6488268"/>
            <a:ext cx="2743200" cy="233209"/>
          </a:xfrm>
          <a:prstGeom prst="rect">
            <a:avLst/>
          </a:prstGeom>
        </p:spPr>
        <p:txBody>
          <a:bodyPr vert="horz" lIns="91440" tIns="45720" rIns="91440" bIns="45720" rtlCol="0" anchor="ctr"/>
          <a:lstStyle>
            <a:lvl1pPr algn="r">
              <a:defRPr sz="1000">
                <a:solidFill>
                  <a:schemeClr val="tx1"/>
                </a:solidFill>
              </a:defRPr>
            </a:lvl1pPr>
          </a:lstStyle>
          <a:p>
            <a:fld id="{35747434-7036-48DB-A148-6B3D8EE75CDA}" type="slidenum">
              <a:rPr lang="en-US" smtClean="0"/>
              <a:pPr/>
              <a:t>‹nr.›</a:t>
            </a:fld>
            <a:endParaRPr lang="en-US" dirty="0"/>
          </a:p>
        </p:txBody>
      </p:sp>
    </p:spTree>
    <p:extLst>
      <p:ext uri="{BB962C8B-B14F-4D97-AF65-F5344CB8AC3E}">
        <p14:creationId xmlns:p14="http://schemas.microsoft.com/office/powerpoint/2010/main" val="1260030252"/>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88" r:id="rId3"/>
    <p:sldLayoutId id="2147483689" r:id="rId4"/>
    <p:sldLayoutId id="2147483694" r:id="rId5"/>
    <p:sldLayoutId id="2147483690" r:id="rId6"/>
    <p:sldLayoutId id="2147483691"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lumMod val="60000"/>
            <a:lumOff val="40000"/>
          </a:schemeClr>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1" name="Rectangle 10">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el 1">
            <a:extLst>
              <a:ext uri="{FF2B5EF4-FFF2-40B4-BE49-F238E27FC236}">
                <a16:creationId xmlns:a16="http://schemas.microsoft.com/office/drawing/2014/main" id="{635E28F1-FE5B-E447-9516-37AFD24F0A18}"/>
              </a:ext>
            </a:extLst>
          </p:cNvPr>
          <p:cNvSpPr>
            <a:spLocks noGrp="1"/>
          </p:cNvSpPr>
          <p:nvPr>
            <p:ph type="ctrTitle"/>
          </p:nvPr>
        </p:nvSpPr>
        <p:spPr>
          <a:xfrm>
            <a:off x="777240" y="1122363"/>
            <a:ext cx="4116035" cy="2387600"/>
          </a:xfrm>
        </p:spPr>
        <p:txBody>
          <a:bodyPr>
            <a:normAutofit/>
          </a:bodyPr>
          <a:lstStyle/>
          <a:p>
            <a:pPr algn="l"/>
            <a:r>
              <a:rPr lang="nl-BE" sz="4600"/>
              <a:t>Overlegmoment 9/12/21</a:t>
            </a:r>
          </a:p>
        </p:txBody>
      </p:sp>
      <p:sp>
        <p:nvSpPr>
          <p:cNvPr id="3" name="Ondertitel 2">
            <a:extLst>
              <a:ext uri="{FF2B5EF4-FFF2-40B4-BE49-F238E27FC236}">
                <a16:creationId xmlns:a16="http://schemas.microsoft.com/office/drawing/2014/main" id="{27113D46-C685-4141-A6D2-1AEF9FA0CAA2}"/>
              </a:ext>
            </a:extLst>
          </p:cNvPr>
          <p:cNvSpPr>
            <a:spLocks noGrp="1"/>
          </p:cNvSpPr>
          <p:nvPr>
            <p:ph type="subTitle" idx="1"/>
          </p:nvPr>
        </p:nvSpPr>
        <p:spPr>
          <a:xfrm>
            <a:off x="777240" y="3602038"/>
            <a:ext cx="4116035" cy="1655762"/>
          </a:xfrm>
        </p:spPr>
        <p:txBody>
          <a:bodyPr>
            <a:normAutofit/>
          </a:bodyPr>
          <a:lstStyle/>
          <a:p>
            <a:pPr algn="l"/>
            <a:endParaRPr lang="nl-BE"/>
          </a:p>
        </p:txBody>
      </p:sp>
      <p:sp>
        <p:nvSpPr>
          <p:cNvPr id="13" name="Rectangle 12">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1CA16D3-C1D2-4BF9-9B53-7B898E13D8F0}"/>
              </a:ext>
            </a:extLst>
          </p:cNvPr>
          <p:cNvPicPr>
            <a:picLocks noChangeAspect="1"/>
          </p:cNvPicPr>
          <p:nvPr/>
        </p:nvPicPr>
        <p:blipFill rotWithShape="1">
          <a:blip r:embed="rId2"/>
          <a:srcRect t="26964" r="3" b="17526"/>
          <a:stretch/>
        </p:blipFill>
        <p:spPr>
          <a:xfrm>
            <a:off x="5327444" y="10"/>
            <a:ext cx="6859801" cy="3427190"/>
          </a:xfrm>
          <a:prstGeom prst="rect">
            <a:avLst/>
          </a:prstGeom>
        </p:spPr>
      </p:pic>
      <p:sp>
        <p:nvSpPr>
          <p:cNvPr id="15" name="Rectangle 14">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21" name="Graphic 20">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93529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8E0E79-96FE-F34C-958E-008233A9246A}"/>
              </a:ext>
            </a:extLst>
          </p:cNvPr>
          <p:cNvSpPr>
            <a:spLocks noGrp="1"/>
          </p:cNvSpPr>
          <p:nvPr>
            <p:ph type="title"/>
          </p:nvPr>
        </p:nvSpPr>
        <p:spPr/>
        <p:txBody>
          <a:bodyPr>
            <a:normAutofit fontScale="90000"/>
          </a:bodyPr>
          <a:lstStyle/>
          <a:p>
            <a:r>
              <a:rPr lang="nl-BE" dirty="0"/>
              <a:t>planning komende twee weken afstandsonderwijs</a:t>
            </a:r>
          </a:p>
        </p:txBody>
      </p:sp>
      <p:graphicFrame>
        <p:nvGraphicFramePr>
          <p:cNvPr id="4" name="Tabel 4">
            <a:extLst>
              <a:ext uri="{FF2B5EF4-FFF2-40B4-BE49-F238E27FC236}">
                <a16:creationId xmlns:a16="http://schemas.microsoft.com/office/drawing/2014/main" id="{6ED08A14-F8D4-C745-A8E2-AAD2C10F5CF7}"/>
              </a:ext>
            </a:extLst>
          </p:cNvPr>
          <p:cNvGraphicFramePr>
            <a:graphicFrameLocks noGrp="1"/>
          </p:cNvGraphicFramePr>
          <p:nvPr>
            <p:ph idx="1"/>
            <p:extLst>
              <p:ext uri="{D42A27DB-BD31-4B8C-83A1-F6EECF244321}">
                <p14:modId xmlns:p14="http://schemas.microsoft.com/office/powerpoint/2010/main" val="3399182190"/>
              </p:ext>
            </p:extLst>
          </p:nvPr>
        </p:nvGraphicFramePr>
        <p:xfrm>
          <a:off x="777242" y="2294857"/>
          <a:ext cx="10636248" cy="2748280"/>
        </p:xfrm>
        <a:graphic>
          <a:graphicData uri="http://schemas.openxmlformats.org/drawingml/2006/table">
            <a:tbl>
              <a:tblPr firstRow="1" bandRow="1">
                <a:tableStyleId>{5C22544A-7EE6-4342-B048-85BDC9FD1C3A}</a:tableStyleId>
              </a:tblPr>
              <a:tblGrid>
                <a:gridCol w="1772708">
                  <a:extLst>
                    <a:ext uri="{9D8B030D-6E8A-4147-A177-3AD203B41FA5}">
                      <a16:colId xmlns:a16="http://schemas.microsoft.com/office/drawing/2014/main" val="3204969141"/>
                    </a:ext>
                  </a:extLst>
                </a:gridCol>
                <a:gridCol w="1772708">
                  <a:extLst>
                    <a:ext uri="{9D8B030D-6E8A-4147-A177-3AD203B41FA5}">
                      <a16:colId xmlns:a16="http://schemas.microsoft.com/office/drawing/2014/main" val="3184405364"/>
                    </a:ext>
                  </a:extLst>
                </a:gridCol>
                <a:gridCol w="1772708">
                  <a:extLst>
                    <a:ext uri="{9D8B030D-6E8A-4147-A177-3AD203B41FA5}">
                      <a16:colId xmlns:a16="http://schemas.microsoft.com/office/drawing/2014/main" val="331140793"/>
                    </a:ext>
                  </a:extLst>
                </a:gridCol>
                <a:gridCol w="1772708">
                  <a:extLst>
                    <a:ext uri="{9D8B030D-6E8A-4147-A177-3AD203B41FA5}">
                      <a16:colId xmlns:a16="http://schemas.microsoft.com/office/drawing/2014/main" val="2490890487"/>
                    </a:ext>
                  </a:extLst>
                </a:gridCol>
                <a:gridCol w="1772708">
                  <a:extLst>
                    <a:ext uri="{9D8B030D-6E8A-4147-A177-3AD203B41FA5}">
                      <a16:colId xmlns:a16="http://schemas.microsoft.com/office/drawing/2014/main" val="2883181646"/>
                    </a:ext>
                  </a:extLst>
                </a:gridCol>
                <a:gridCol w="1772708">
                  <a:extLst>
                    <a:ext uri="{9D8B030D-6E8A-4147-A177-3AD203B41FA5}">
                      <a16:colId xmlns:a16="http://schemas.microsoft.com/office/drawing/2014/main" val="3897694256"/>
                    </a:ext>
                  </a:extLst>
                </a:gridCol>
              </a:tblGrid>
              <a:tr h="370840">
                <a:tc>
                  <a:txBody>
                    <a:bodyPr/>
                    <a:lstStyle/>
                    <a:p>
                      <a:endParaRPr lang="nl-BE" dirty="0"/>
                    </a:p>
                  </a:txBody>
                  <a:tcPr/>
                </a:tc>
                <a:tc>
                  <a:txBody>
                    <a:bodyPr/>
                    <a:lstStyle/>
                    <a:p>
                      <a:r>
                        <a:rPr lang="nl-BE" dirty="0"/>
                        <a:t>Maandag</a:t>
                      </a:r>
                    </a:p>
                  </a:txBody>
                  <a:tcPr/>
                </a:tc>
                <a:tc>
                  <a:txBody>
                    <a:bodyPr/>
                    <a:lstStyle/>
                    <a:p>
                      <a:r>
                        <a:rPr lang="nl-BE" dirty="0"/>
                        <a:t>Dinsdag</a:t>
                      </a:r>
                    </a:p>
                  </a:txBody>
                  <a:tcPr/>
                </a:tc>
                <a:tc>
                  <a:txBody>
                    <a:bodyPr/>
                    <a:lstStyle/>
                    <a:p>
                      <a:r>
                        <a:rPr lang="nl-BE" dirty="0"/>
                        <a:t>Woensdag</a:t>
                      </a:r>
                    </a:p>
                  </a:txBody>
                  <a:tcPr/>
                </a:tc>
                <a:tc>
                  <a:txBody>
                    <a:bodyPr/>
                    <a:lstStyle/>
                    <a:p>
                      <a:r>
                        <a:rPr lang="nl-BE" dirty="0"/>
                        <a:t>Donderdag</a:t>
                      </a:r>
                    </a:p>
                  </a:txBody>
                  <a:tcPr/>
                </a:tc>
                <a:tc>
                  <a:txBody>
                    <a:bodyPr/>
                    <a:lstStyle/>
                    <a:p>
                      <a:r>
                        <a:rPr lang="nl-BE" dirty="0"/>
                        <a:t>vrijdag</a:t>
                      </a:r>
                    </a:p>
                  </a:txBody>
                  <a:tcPr/>
                </a:tc>
                <a:extLst>
                  <a:ext uri="{0D108BD9-81ED-4DB2-BD59-A6C34878D82A}">
                    <a16:rowId xmlns:a16="http://schemas.microsoft.com/office/drawing/2014/main" val="2202290602"/>
                  </a:ext>
                </a:extLst>
              </a:tr>
              <a:tr h="370840">
                <a:tc>
                  <a:txBody>
                    <a:bodyPr/>
                    <a:lstStyle/>
                    <a:p>
                      <a:r>
                        <a:rPr lang="nl-BE" dirty="0"/>
                        <a:t>Week 13-17 dec</a:t>
                      </a:r>
                    </a:p>
                  </a:txBody>
                  <a:tcPr/>
                </a:tc>
                <a:tc>
                  <a:txBody>
                    <a:bodyPr/>
                    <a:lstStyle/>
                    <a:p>
                      <a:r>
                        <a:rPr lang="nl-BE" dirty="0"/>
                        <a:t>4/5 ME</a:t>
                      </a:r>
                      <a:br>
                        <a:rPr lang="nl-BE" dirty="0"/>
                      </a:br>
                      <a:r>
                        <a:rPr lang="nl-BE" dirty="0"/>
                        <a:t>4GMa</a:t>
                      </a:r>
                    </a:p>
                  </a:txBody>
                  <a:tcPr/>
                </a:tc>
                <a:tc>
                  <a:txBody>
                    <a:bodyPr/>
                    <a:lstStyle/>
                    <a:p>
                      <a:r>
                        <a:rPr lang="nl-BE" dirty="0"/>
                        <a:t>Bouw OV4</a:t>
                      </a:r>
                    </a:p>
                    <a:p>
                      <a:r>
                        <a:rPr lang="nl-BE" dirty="0"/>
                        <a:t>2/3HL</a:t>
                      </a:r>
                    </a:p>
                    <a:p>
                      <a:r>
                        <a:rPr lang="nl-BE" dirty="0"/>
                        <a:t>4/5HL</a:t>
                      </a:r>
                    </a:p>
                    <a:p>
                      <a:r>
                        <a:rPr lang="nl-BE" dirty="0"/>
                        <a:t>2HOR</a:t>
                      </a:r>
                    </a:p>
                  </a:txBody>
                  <a:tcPr/>
                </a:tc>
                <a:tc>
                  <a:txBody>
                    <a:bodyPr/>
                    <a:lstStyle/>
                    <a:p>
                      <a:r>
                        <a:rPr lang="nl-BE" dirty="0"/>
                        <a:t>2/3ME</a:t>
                      </a:r>
                    </a:p>
                    <a:p>
                      <a:r>
                        <a:rPr lang="nl-BE" dirty="0"/>
                        <a:t>3GM</a:t>
                      </a:r>
                      <a:br>
                        <a:rPr lang="nl-BE" dirty="0"/>
                      </a:br>
                      <a:r>
                        <a:rPr lang="nl-BE" dirty="0"/>
                        <a:t>EHBO examen</a:t>
                      </a:r>
                    </a:p>
                    <a:p>
                      <a:r>
                        <a:rPr lang="nl-BE" dirty="0"/>
                        <a:t>OBS</a:t>
                      </a:r>
                    </a:p>
                  </a:txBody>
                  <a:tcPr/>
                </a:tc>
                <a:tc>
                  <a:txBody>
                    <a:bodyPr/>
                    <a:lstStyle/>
                    <a:p>
                      <a:r>
                        <a:rPr lang="nl-BE" dirty="0"/>
                        <a:t>Bouw OV4</a:t>
                      </a:r>
                    </a:p>
                  </a:txBody>
                  <a:tcPr/>
                </a:tc>
                <a:tc>
                  <a:txBody>
                    <a:bodyPr/>
                    <a:lstStyle/>
                    <a:p>
                      <a:r>
                        <a:rPr lang="nl-BE" dirty="0"/>
                        <a:t>4GMb</a:t>
                      </a:r>
                    </a:p>
                  </a:txBody>
                  <a:tcPr/>
                </a:tc>
                <a:extLst>
                  <a:ext uri="{0D108BD9-81ED-4DB2-BD59-A6C34878D82A}">
                    <a16:rowId xmlns:a16="http://schemas.microsoft.com/office/drawing/2014/main" val="2233723467"/>
                  </a:ext>
                </a:extLst>
              </a:tr>
              <a:tr h="370840">
                <a:tc>
                  <a:txBody>
                    <a:bodyPr/>
                    <a:lstStyle/>
                    <a:p>
                      <a:r>
                        <a:rPr lang="nl-BE" dirty="0"/>
                        <a:t>Week 20-24 dec</a:t>
                      </a:r>
                    </a:p>
                  </a:txBody>
                  <a:tcPr/>
                </a:tc>
                <a:tc>
                  <a:txBody>
                    <a:bodyPr/>
                    <a:lstStyle/>
                    <a:p>
                      <a:r>
                        <a:rPr lang="nl-BE" dirty="0"/>
                        <a:t>4/5 ME</a:t>
                      </a:r>
                      <a:br>
                        <a:rPr lang="nl-BE" dirty="0"/>
                      </a:br>
                      <a:r>
                        <a:rPr lang="nl-BE" dirty="0"/>
                        <a:t>4GMa</a:t>
                      </a:r>
                    </a:p>
                    <a:p>
                      <a:r>
                        <a:rPr lang="nl-BE" dirty="0"/>
                        <a:t>VCL Brussel</a:t>
                      </a:r>
                    </a:p>
                  </a:txBody>
                  <a:tcPr/>
                </a:tc>
                <a:tc>
                  <a:txBody>
                    <a:bodyPr/>
                    <a:lstStyle/>
                    <a:p>
                      <a:r>
                        <a:rPr lang="nl-BE" dirty="0"/>
                        <a:t>Bouw OV4</a:t>
                      </a:r>
                    </a:p>
                    <a:p>
                      <a:r>
                        <a:rPr lang="nl-BE" dirty="0"/>
                        <a:t>2/3 HL</a:t>
                      </a:r>
                      <a:br>
                        <a:rPr lang="nl-BE" dirty="0"/>
                      </a:br>
                      <a:r>
                        <a:rPr lang="nl-BE" dirty="0"/>
                        <a:t>2 HOR</a:t>
                      </a:r>
                    </a:p>
                    <a:p>
                      <a:r>
                        <a:rPr lang="nl-BE" dirty="0"/>
                        <a:t>VCL Brussel</a:t>
                      </a:r>
                    </a:p>
                  </a:txBody>
                  <a:tcPr/>
                </a:tc>
                <a:tc>
                  <a:txBody>
                    <a:bodyPr/>
                    <a:lstStyle/>
                    <a:p>
                      <a:r>
                        <a:rPr lang="nl-BE" dirty="0"/>
                        <a:t>2/3 ME</a:t>
                      </a:r>
                    </a:p>
                    <a:p>
                      <a:r>
                        <a:rPr lang="nl-BE" dirty="0"/>
                        <a:t>2/3 LA</a:t>
                      </a:r>
                      <a:br>
                        <a:rPr lang="nl-BE" dirty="0"/>
                      </a:br>
                      <a:r>
                        <a:rPr lang="nl-BE" dirty="0"/>
                        <a:t>3GM</a:t>
                      </a:r>
                    </a:p>
                    <a:p>
                      <a:r>
                        <a:rPr lang="nl-BE" dirty="0"/>
                        <a:t>1BSA/1BSB</a:t>
                      </a:r>
                    </a:p>
                  </a:txBody>
                  <a:tcPr/>
                </a:tc>
                <a:tc>
                  <a:txBody>
                    <a:bodyPr/>
                    <a:lstStyle/>
                    <a:p>
                      <a:r>
                        <a:rPr lang="nl-BE" dirty="0"/>
                        <a:t>Bouw OV4</a:t>
                      </a:r>
                    </a:p>
                    <a:p>
                      <a:r>
                        <a:rPr lang="nl-BE" dirty="0"/>
                        <a:t>4/5 LA (VM)</a:t>
                      </a:r>
                    </a:p>
                  </a:txBody>
                  <a:tcPr/>
                </a:tc>
                <a:tc>
                  <a:txBody>
                    <a:bodyPr/>
                    <a:lstStyle/>
                    <a:p>
                      <a:endParaRPr lang="nl-BE" dirty="0"/>
                    </a:p>
                  </a:txBody>
                  <a:tcPr/>
                </a:tc>
                <a:extLst>
                  <a:ext uri="{0D108BD9-81ED-4DB2-BD59-A6C34878D82A}">
                    <a16:rowId xmlns:a16="http://schemas.microsoft.com/office/drawing/2014/main" val="134082600"/>
                  </a:ext>
                </a:extLst>
              </a:tr>
            </a:tbl>
          </a:graphicData>
        </a:graphic>
      </p:graphicFrame>
    </p:spTree>
    <p:extLst>
      <p:ext uri="{BB962C8B-B14F-4D97-AF65-F5344CB8AC3E}">
        <p14:creationId xmlns:p14="http://schemas.microsoft.com/office/powerpoint/2010/main" val="3599610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F82452-3674-8849-A876-053C521B4BCC}"/>
              </a:ext>
            </a:extLst>
          </p:cNvPr>
          <p:cNvSpPr>
            <a:spLocks noGrp="1"/>
          </p:cNvSpPr>
          <p:nvPr>
            <p:ph type="title"/>
          </p:nvPr>
        </p:nvSpPr>
        <p:spPr/>
        <p:txBody>
          <a:bodyPr>
            <a:normAutofit/>
          </a:bodyPr>
          <a:lstStyle/>
          <a:p>
            <a:r>
              <a:rPr lang="nl-BE" dirty="0"/>
              <a:t>Concrete afspraken opvolging</a:t>
            </a:r>
          </a:p>
        </p:txBody>
      </p:sp>
      <p:sp>
        <p:nvSpPr>
          <p:cNvPr id="3" name="Tijdelijke aanduiding voor inhoud 2">
            <a:extLst>
              <a:ext uri="{FF2B5EF4-FFF2-40B4-BE49-F238E27FC236}">
                <a16:creationId xmlns:a16="http://schemas.microsoft.com/office/drawing/2014/main" id="{AE0DB890-44B9-CA4E-B6EC-41E0D6909FDB}"/>
              </a:ext>
            </a:extLst>
          </p:cNvPr>
          <p:cNvSpPr>
            <a:spLocks noGrp="1"/>
          </p:cNvSpPr>
          <p:nvPr>
            <p:ph idx="1"/>
          </p:nvPr>
        </p:nvSpPr>
        <p:spPr>
          <a:xfrm>
            <a:off x="777240" y="1387317"/>
            <a:ext cx="10637518" cy="4351338"/>
          </a:xfrm>
        </p:spPr>
        <p:txBody>
          <a:bodyPr/>
          <a:lstStyle/>
          <a:p>
            <a:r>
              <a:rPr lang="nl-BE" dirty="0"/>
              <a:t>Deze week werden de leerlingen reeds overlopen door Ann en Ilonka </a:t>
            </a:r>
          </a:p>
          <a:p>
            <a:r>
              <a:rPr lang="nl-BE" dirty="0"/>
              <a:t>De aanwezigheden worden geregistreerd in het systeem</a:t>
            </a:r>
          </a:p>
          <a:p>
            <a:pPr lvl="1"/>
            <a:r>
              <a:rPr lang="nl-BE" dirty="0"/>
              <a:t>Bij bezorgdheden geven jullie het als team door naar Ann en Ilonka: </a:t>
            </a:r>
          </a:p>
          <a:p>
            <a:pPr lvl="2"/>
            <a:r>
              <a:rPr lang="nl-BE" dirty="0"/>
              <a:t>Ann en Ilonka polsen naar waar het probleem zit (aansluiting op internet, gedrag, opvoedingscontext, geen zin, etc.) </a:t>
            </a:r>
          </a:p>
          <a:p>
            <a:pPr lvl="2"/>
            <a:r>
              <a:rPr lang="nl-BE" dirty="0"/>
              <a:t>Wanneer jullie het gevoel hebben dat een leerling naar school moet komen , kan je dit doorgeven als suggestie (bv. Joni zal volgende week reeds op school zijn). </a:t>
            </a:r>
          </a:p>
          <a:p>
            <a:r>
              <a:rPr lang="nl-BE" dirty="0"/>
              <a:t>Wanneer leerlingen hun taken niet doen wordt dit geregistreerd als afwezig: wanneer er te weinig evaluatiemogelijkheden zijn kan de leerling niet slagen, dit is ook een argument!</a:t>
            </a:r>
          </a:p>
          <a:p>
            <a:r>
              <a:rPr lang="nl-BE" dirty="0"/>
              <a:t>Volgende week plannen we graag een overleg met de leerkrachten om oudergesprekken voor te bereiden en te plannen. Graag aansluiten als het kan (digitaal):</a:t>
            </a:r>
          </a:p>
        </p:txBody>
      </p:sp>
      <p:graphicFrame>
        <p:nvGraphicFramePr>
          <p:cNvPr id="4" name="Tabel 4">
            <a:extLst>
              <a:ext uri="{FF2B5EF4-FFF2-40B4-BE49-F238E27FC236}">
                <a16:creationId xmlns:a16="http://schemas.microsoft.com/office/drawing/2014/main" id="{84C09DFD-1D2C-3149-B75D-AE182D8B6B3F}"/>
              </a:ext>
            </a:extLst>
          </p:cNvPr>
          <p:cNvGraphicFramePr>
            <a:graphicFrameLocks noGrp="1"/>
          </p:cNvGraphicFramePr>
          <p:nvPr>
            <p:extLst>
              <p:ext uri="{D42A27DB-BD31-4B8C-83A1-F6EECF244321}">
                <p14:modId xmlns:p14="http://schemas.microsoft.com/office/powerpoint/2010/main" val="4282131589"/>
              </p:ext>
            </p:extLst>
          </p:nvPr>
        </p:nvGraphicFramePr>
        <p:xfrm>
          <a:off x="1261979" y="4806272"/>
          <a:ext cx="9722852" cy="2103120"/>
        </p:xfrm>
        <a:graphic>
          <a:graphicData uri="http://schemas.openxmlformats.org/drawingml/2006/table">
            <a:tbl>
              <a:tblPr firstRow="1" bandRow="1">
                <a:tableStyleId>{5C22544A-7EE6-4342-B048-85BDC9FD1C3A}</a:tableStyleId>
              </a:tblPr>
              <a:tblGrid>
                <a:gridCol w="2430713">
                  <a:extLst>
                    <a:ext uri="{9D8B030D-6E8A-4147-A177-3AD203B41FA5}">
                      <a16:colId xmlns:a16="http://schemas.microsoft.com/office/drawing/2014/main" val="4288983243"/>
                    </a:ext>
                  </a:extLst>
                </a:gridCol>
                <a:gridCol w="2430713">
                  <a:extLst>
                    <a:ext uri="{9D8B030D-6E8A-4147-A177-3AD203B41FA5}">
                      <a16:colId xmlns:a16="http://schemas.microsoft.com/office/drawing/2014/main" val="4114262539"/>
                    </a:ext>
                  </a:extLst>
                </a:gridCol>
                <a:gridCol w="2430713">
                  <a:extLst>
                    <a:ext uri="{9D8B030D-6E8A-4147-A177-3AD203B41FA5}">
                      <a16:colId xmlns:a16="http://schemas.microsoft.com/office/drawing/2014/main" val="3038603317"/>
                    </a:ext>
                  </a:extLst>
                </a:gridCol>
                <a:gridCol w="2430713">
                  <a:extLst>
                    <a:ext uri="{9D8B030D-6E8A-4147-A177-3AD203B41FA5}">
                      <a16:colId xmlns:a16="http://schemas.microsoft.com/office/drawing/2014/main" val="3402930325"/>
                    </a:ext>
                  </a:extLst>
                </a:gridCol>
              </a:tblGrid>
              <a:tr h="343817">
                <a:tc>
                  <a:txBody>
                    <a:bodyPr/>
                    <a:lstStyle/>
                    <a:p>
                      <a:r>
                        <a:rPr lang="nl-BE" dirty="0"/>
                        <a:t>Maandag</a:t>
                      </a:r>
                    </a:p>
                  </a:txBody>
                  <a:tcPr/>
                </a:tc>
                <a:tc>
                  <a:txBody>
                    <a:bodyPr/>
                    <a:lstStyle/>
                    <a:p>
                      <a:r>
                        <a:rPr lang="nl-BE" dirty="0"/>
                        <a:t>Dinsdag</a:t>
                      </a:r>
                    </a:p>
                  </a:txBody>
                  <a:tcPr/>
                </a:tc>
                <a:tc>
                  <a:txBody>
                    <a:bodyPr/>
                    <a:lstStyle/>
                    <a:p>
                      <a:r>
                        <a:rPr lang="nl-BE" dirty="0"/>
                        <a:t>Woensdag</a:t>
                      </a:r>
                    </a:p>
                  </a:txBody>
                  <a:tcPr/>
                </a:tc>
                <a:tc>
                  <a:txBody>
                    <a:bodyPr/>
                    <a:lstStyle/>
                    <a:p>
                      <a:r>
                        <a:rPr lang="nl-BE" dirty="0"/>
                        <a:t>donderdag</a:t>
                      </a:r>
                    </a:p>
                  </a:txBody>
                  <a:tcPr/>
                </a:tc>
                <a:extLst>
                  <a:ext uri="{0D108BD9-81ED-4DB2-BD59-A6C34878D82A}">
                    <a16:rowId xmlns:a16="http://schemas.microsoft.com/office/drawing/2014/main" val="3023231289"/>
                  </a:ext>
                </a:extLst>
              </a:tr>
              <a:tr h="1610758">
                <a:tc>
                  <a:txBody>
                    <a:bodyPr/>
                    <a:lstStyle/>
                    <a:p>
                      <a:r>
                        <a:rPr lang="nl-BE" dirty="0"/>
                        <a:t>09.30 observatiejaar</a:t>
                      </a:r>
                    </a:p>
                    <a:p>
                      <a:r>
                        <a:rPr lang="nl-BE" dirty="0"/>
                        <a:t>10.30 LA volledig</a:t>
                      </a:r>
                    </a:p>
                    <a:p>
                      <a:r>
                        <a:rPr lang="nl-BE" dirty="0"/>
                        <a:t>11.30 HL volledig</a:t>
                      </a:r>
                    </a:p>
                  </a:txBody>
                  <a:tcPr/>
                </a:tc>
                <a:tc>
                  <a:txBody>
                    <a:bodyPr/>
                    <a:lstStyle/>
                    <a:p>
                      <a:r>
                        <a:rPr lang="nl-BE" dirty="0"/>
                        <a:t>09.30: schilderen </a:t>
                      </a:r>
                    </a:p>
                    <a:p>
                      <a:r>
                        <a:rPr lang="nl-BE" dirty="0"/>
                        <a:t>10.30 : OV4 1</a:t>
                      </a:r>
                      <a:r>
                        <a:rPr lang="nl-BE" baseline="30000" dirty="0"/>
                        <a:t>ste</a:t>
                      </a:r>
                      <a:r>
                        <a:rPr lang="nl-BE" dirty="0"/>
                        <a:t> graad B Stroom</a:t>
                      </a:r>
                    </a:p>
                    <a:p>
                      <a:r>
                        <a:rPr lang="nl-BE" dirty="0"/>
                        <a:t>13.30: OV4 2/3</a:t>
                      </a:r>
                      <a:r>
                        <a:rPr lang="nl-BE" baseline="30000" dirty="0"/>
                        <a:t>de</a:t>
                      </a:r>
                      <a:r>
                        <a:rPr lang="nl-BE" dirty="0"/>
                        <a:t> graad B Stroom</a:t>
                      </a:r>
                    </a:p>
                    <a:p>
                      <a:r>
                        <a:rPr lang="nl-BE" dirty="0"/>
                        <a:t>14.30 OV4: A-stroom</a:t>
                      </a:r>
                    </a:p>
                  </a:txBody>
                  <a:tcPr/>
                </a:tc>
                <a:tc>
                  <a:txBody>
                    <a:bodyPr/>
                    <a:lstStyle/>
                    <a:p>
                      <a:r>
                        <a:rPr lang="nl-BE" dirty="0"/>
                        <a:t>09.30: ME volledig</a:t>
                      </a:r>
                    </a:p>
                  </a:txBody>
                  <a:tcPr/>
                </a:tc>
                <a:tc>
                  <a:txBody>
                    <a:bodyPr/>
                    <a:lstStyle/>
                    <a:p>
                      <a:r>
                        <a:rPr lang="nl-BE" dirty="0"/>
                        <a:t>09.30 GM volledig</a:t>
                      </a:r>
                    </a:p>
                  </a:txBody>
                  <a:tcPr/>
                </a:tc>
                <a:extLst>
                  <a:ext uri="{0D108BD9-81ED-4DB2-BD59-A6C34878D82A}">
                    <a16:rowId xmlns:a16="http://schemas.microsoft.com/office/drawing/2014/main" val="812541868"/>
                  </a:ext>
                </a:extLst>
              </a:tr>
            </a:tbl>
          </a:graphicData>
        </a:graphic>
      </p:graphicFrame>
    </p:spTree>
    <p:extLst>
      <p:ext uri="{BB962C8B-B14F-4D97-AF65-F5344CB8AC3E}">
        <p14:creationId xmlns:p14="http://schemas.microsoft.com/office/powerpoint/2010/main" val="493356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D9CB4D-672F-5E41-AD79-6DB93C06FAD1}"/>
              </a:ext>
            </a:extLst>
          </p:cNvPr>
          <p:cNvSpPr>
            <a:spLocks noGrp="1"/>
          </p:cNvSpPr>
          <p:nvPr>
            <p:ph type="title"/>
          </p:nvPr>
        </p:nvSpPr>
        <p:spPr/>
        <p:txBody>
          <a:bodyPr/>
          <a:lstStyle/>
          <a:p>
            <a:r>
              <a:rPr lang="nl-BE" dirty="0"/>
              <a:t>Secret santa</a:t>
            </a:r>
          </a:p>
        </p:txBody>
      </p:sp>
      <p:sp>
        <p:nvSpPr>
          <p:cNvPr id="3" name="Tijdelijke aanduiding voor inhoud 2">
            <a:extLst>
              <a:ext uri="{FF2B5EF4-FFF2-40B4-BE49-F238E27FC236}">
                <a16:creationId xmlns:a16="http://schemas.microsoft.com/office/drawing/2014/main" id="{B6DF6145-6CBE-CC47-9091-AF4F085C5FE6}"/>
              </a:ext>
            </a:extLst>
          </p:cNvPr>
          <p:cNvSpPr>
            <a:spLocks noGrp="1"/>
          </p:cNvSpPr>
          <p:nvPr>
            <p:ph idx="1"/>
          </p:nvPr>
        </p:nvSpPr>
        <p:spPr/>
        <p:txBody>
          <a:bodyPr/>
          <a:lstStyle/>
          <a:p>
            <a:r>
              <a:rPr lang="nl-BE" dirty="0"/>
              <a:t>Iedereen heeft normaal zijn secret santa doorgekregen? Anders moet je me echt zeker mailen! </a:t>
            </a:r>
          </a:p>
          <a:p>
            <a:r>
              <a:rPr lang="nl-BE" dirty="0"/>
              <a:t>We spreken op 23 December buiten af en iedereen brengt iets van hapje en drinken mee,  zorg ook dat je je COVID safe ticket bij hebt, op die manier volgen we de regels. </a:t>
            </a:r>
          </a:p>
          <a:p>
            <a:r>
              <a:rPr lang="nl-BE" dirty="0"/>
              <a:t>Je schrijft een annekdote op over jou en diegene waarvoor je een pakje koopt, iets waar de persoon mogelijks mee kan raden van wie het pakje komt, op de enveloppe schrijf je de naam van diegene die het pakje moet ontvangen op (je schrijft nergens je eigen naam op!)</a:t>
            </a:r>
          </a:p>
          <a:p>
            <a:r>
              <a:rPr lang="nl-BE" dirty="0"/>
              <a:t>Wie niet kan aansluiten geeft de enveloppe en pakje mee af. Zodat de mensen die er zijn hun cadeautje toch kunnen ontvangen.</a:t>
            </a:r>
          </a:p>
          <a:p>
            <a:r>
              <a:rPr lang="nl-BE" dirty="0"/>
              <a:t>We hopen op een verwarmende en verbindende start van de kerstvakantie!</a:t>
            </a:r>
          </a:p>
        </p:txBody>
      </p:sp>
    </p:spTree>
    <p:extLst>
      <p:ext uri="{BB962C8B-B14F-4D97-AF65-F5344CB8AC3E}">
        <p14:creationId xmlns:p14="http://schemas.microsoft.com/office/powerpoint/2010/main" val="3541373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35AB98-E73F-EA4E-A8A4-4CE09F70F504}"/>
              </a:ext>
            </a:extLst>
          </p:cNvPr>
          <p:cNvSpPr>
            <a:spLocks noGrp="1"/>
          </p:cNvSpPr>
          <p:nvPr>
            <p:ph type="title"/>
          </p:nvPr>
        </p:nvSpPr>
        <p:spPr/>
        <p:txBody>
          <a:bodyPr/>
          <a:lstStyle/>
          <a:p>
            <a:r>
              <a:rPr lang="nl-BE" dirty="0"/>
              <a:t>Beginsituatieanalyse  ICT- SELFIE</a:t>
            </a:r>
          </a:p>
        </p:txBody>
      </p:sp>
      <p:sp>
        <p:nvSpPr>
          <p:cNvPr id="3" name="Tijdelijke aanduiding voor inhoud 2">
            <a:extLst>
              <a:ext uri="{FF2B5EF4-FFF2-40B4-BE49-F238E27FC236}">
                <a16:creationId xmlns:a16="http://schemas.microsoft.com/office/drawing/2014/main" id="{8810F8AD-92E2-7942-8C4A-89521568A8F8}"/>
              </a:ext>
            </a:extLst>
          </p:cNvPr>
          <p:cNvSpPr>
            <a:spLocks noGrp="1"/>
          </p:cNvSpPr>
          <p:nvPr>
            <p:ph idx="1"/>
          </p:nvPr>
        </p:nvSpPr>
        <p:spPr/>
        <p:txBody>
          <a:bodyPr/>
          <a:lstStyle/>
          <a:p>
            <a:r>
              <a:rPr lang="nl-BE" dirty="0"/>
              <a:t>Woensdag hadden Leen, Jürgen, Ronny en ik een overleg rond ICT. Er werd op provinciaal niveau besloten om op iedere school de beginsituatie in kaart te bregen. Dit zullen we doen aan de hand van de selfie. De selfie is een instrument zowel voor het beleid als voor de leerkrachten als voor de leerlingen. Doelstelling is dat iedereen dit eigenlijk invult. </a:t>
            </a:r>
          </a:p>
          <a:p>
            <a:pPr lvl="1"/>
            <a:r>
              <a:rPr lang="nl-BE" dirty="0"/>
              <a:t>Voor het beleid en de leerkrachten: er wordt een link doorgestuurd via mail, gelieve de link te openenen en de vragenlijst in te vullen: deadline 24 december</a:t>
            </a:r>
          </a:p>
          <a:p>
            <a:pPr lvl="1"/>
            <a:r>
              <a:rPr lang="nl-BE" dirty="0"/>
              <a:t>Voor de leerlingen: de leerkrachten GASV nemen dit op in OV3 de leerkracht ICT in OV4 (dit kan eventueel ook na de examens wanneer er wat ruimte over is).  Implementeer dit in een opdracht in je GASV les en begeleid de leerlingen hierbij. Ook hier is de deadline 24 december (technisch te maken met het feit dat de vragenlijst niet in twee verschillende jaren kan afgenomen worden)</a:t>
            </a:r>
          </a:p>
          <a:p>
            <a:pPr marL="457200" lvl="1" indent="0">
              <a:buNone/>
            </a:pPr>
            <a:endParaRPr lang="nl-BE" dirty="0"/>
          </a:p>
        </p:txBody>
      </p:sp>
    </p:spTree>
    <p:extLst>
      <p:ext uri="{BB962C8B-B14F-4D97-AF65-F5344CB8AC3E}">
        <p14:creationId xmlns:p14="http://schemas.microsoft.com/office/powerpoint/2010/main" val="3694792260"/>
      </p:ext>
    </p:extLst>
  </p:cSld>
  <p:clrMapOvr>
    <a:masterClrMapping/>
  </p:clrMapOvr>
</p:sld>
</file>

<file path=ppt/theme/theme1.xml><?xml version="1.0" encoding="utf-8"?>
<a:theme xmlns:a="http://schemas.openxmlformats.org/drawingml/2006/main" name="CelebrationVTI">
  <a:themeElements>
    <a:clrScheme name="AnalogousFromLightSeedRightStep">
      <a:dk1>
        <a:srgbClr val="000000"/>
      </a:dk1>
      <a:lt1>
        <a:srgbClr val="FFFFFF"/>
      </a:lt1>
      <a:dk2>
        <a:srgbClr val="412C24"/>
      </a:dk2>
      <a:lt2>
        <a:srgbClr val="E2E6E8"/>
      </a:lt2>
      <a:accent1>
        <a:srgbClr val="C0998B"/>
      </a:accent1>
      <a:accent2>
        <a:srgbClr val="B4A27B"/>
      </a:accent2>
      <a:accent3>
        <a:srgbClr val="A3A67E"/>
      </a:accent3>
      <a:accent4>
        <a:srgbClr val="8EAA74"/>
      </a:accent4>
      <a:accent5>
        <a:srgbClr val="85AB82"/>
      </a:accent5>
      <a:accent6>
        <a:srgbClr val="77AF8A"/>
      </a:accent6>
      <a:hlink>
        <a:srgbClr val="5D8A9A"/>
      </a:hlink>
      <a:folHlink>
        <a:srgbClr val="7F7F7F"/>
      </a:folHlink>
    </a:clrScheme>
    <a:fontScheme name="Custom 10">
      <a:majorFont>
        <a:latin typeface="Gill Sans Nov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lebrationVTI" id="{BAD6E4D6-FB5F-472A-BAD2-154760D77BE0}" vid="{59D360FE-6438-46F1-A5A6-11415132A23A}"/>
    </a:ext>
  </a:extLst>
</a:theme>
</file>

<file path=docProps/app.xml><?xml version="1.0" encoding="utf-8"?>
<Properties xmlns="http://schemas.openxmlformats.org/officeDocument/2006/extended-properties" xmlns:vt="http://schemas.openxmlformats.org/officeDocument/2006/docPropsVTypes">
  <TotalTime>128</TotalTime>
  <Words>569</Words>
  <Application>Microsoft Macintosh PowerPoint</Application>
  <PresentationFormat>Breedbeeld</PresentationFormat>
  <Paragraphs>60</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Gill Sans Nova</vt:lpstr>
      <vt:lpstr>CelebrationVTI</vt:lpstr>
      <vt:lpstr>Overlegmoment 9/12/21</vt:lpstr>
      <vt:lpstr>planning komende twee weken afstandsonderwijs</vt:lpstr>
      <vt:lpstr>Concrete afspraken opvolging</vt:lpstr>
      <vt:lpstr>Secret santa</vt:lpstr>
      <vt:lpstr>Beginsituatieanalyse  ICT- SELFIE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Overlegmoment 9/12/21</dc:title>
  <dc:creator>Jolien Roef</dc:creator>
  <cp:lastModifiedBy>Jolien Roef</cp:lastModifiedBy>
  <cp:revision>2</cp:revision>
  <dcterms:created xsi:type="dcterms:W3CDTF">2021-12-09T13:34:47Z</dcterms:created>
  <dcterms:modified xsi:type="dcterms:W3CDTF">2021-12-09T15:42:54Z</dcterms:modified>
</cp:coreProperties>
</file>