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notesMasterIdLst>
    <p:notesMasterId r:id="rId16"/>
  </p:notesMasterIdLst>
  <p:sldIdLst>
    <p:sldId id="256" r:id="rId2"/>
    <p:sldId id="257" r:id="rId3"/>
    <p:sldId id="258" r:id="rId4"/>
    <p:sldId id="259" r:id="rId5"/>
    <p:sldId id="260" r:id="rId6"/>
    <p:sldId id="261" r:id="rId7"/>
    <p:sldId id="262" r:id="rId8"/>
    <p:sldId id="269" r:id="rId9"/>
    <p:sldId id="263" r:id="rId10"/>
    <p:sldId id="266" r:id="rId11"/>
    <p:sldId id="267" r:id="rId12"/>
    <p:sldId id="268" r:id="rId13"/>
    <p:sldId id="264" r:id="rId14"/>
    <p:sldId id="265" r:id="rId15"/>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04"/>
  </p:normalViewPr>
  <p:slideViewPr>
    <p:cSldViewPr snapToGrid="0" snapToObjects="1">
      <p:cViewPr varScale="1">
        <p:scale>
          <a:sx n="90" d="100"/>
          <a:sy n="90" d="100"/>
        </p:scale>
        <p:origin x="232"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353155-3DE8-E741-A0FD-AB10DC7C992F}" type="datetimeFigureOut">
              <a:rPr lang="nl-BE" smtClean="0"/>
              <a:t>10/01/2022</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9E04F4-D726-AC45-9356-330A5296A9A0}" type="slidenum">
              <a:rPr lang="nl-BE" smtClean="0"/>
              <a:t>‹nr.›</a:t>
            </a:fld>
            <a:endParaRPr lang="nl-BE"/>
          </a:p>
        </p:txBody>
      </p:sp>
    </p:spTree>
    <p:extLst>
      <p:ext uri="{BB962C8B-B14F-4D97-AF65-F5344CB8AC3E}">
        <p14:creationId xmlns:p14="http://schemas.microsoft.com/office/powerpoint/2010/main" val="3631267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C9E04F4-D726-AC45-9356-330A5296A9A0}" type="slidenum">
              <a:rPr lang="nl-BE" smtClean="0"/>
              <a:t>6</a:t>
            </a:fld>
            <a:endParaRPr lang="nl-BE"/>
          </a:p>
        </p:txBody>
      </p:sp>
    </p:spTree>
    <p:extLst>
      <p:ext uri="{BB962C8B-B14F-4D97-AF65-F5344CB8AC3E}">
        <p14:creationId xmlns:p14="http://schemas.microsoft.com/office/powerpoint/2010/main" val="139681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1826-1B3E-4E2E-8D6C-93BCEAA3D6C6}"/>
              </a:ext>
            </a:extLst>
          </p:cNvPr>
          <p:cNvSpPr>
            <a:spLocks noGrp="1"/>
          </p:cNvSpPr>
          <p:nvPr>
            <p:ph type="ctrTitle"/>
          </p:nvPr>
        </p:nvSpPr>
        <p:spPr>
          <a:xfrm>
            <a:off x="2107200" y="1096965"/>
            <a:ext cx="7977600" cy="2085696"/>
          </a:xfrm>
        </p:spPr>
        <p:txBody>
          <a:bodyPr anchor="b">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AB5F0CE-1714-4650-9690-5676C06349A0}"/>
              </a:ext>
            </a:extLst>
          </p:cNvPr>
          <p:cNvSpPr>
            <a:spLocks noGrp="1"/>
          </p:cNvSpPr>
          <p:nvPr>
            <p:ph type="subTitle" idx="1"/>
          </p:nvPr>
        </p:nvSpPr>
        <p:spPr>
          <a:xfrm>
            <a:off x="3216000" y="3945771"/>
            <a:ext cx="5760000" cy="1832730"/>
          </a:xfrm>
        </p:spPr>
        <p:txBody>
          <a:bodyPr>
            <a:normAutofit/>
          </a:bodyPr>
          <a:lstStyle>
            <a:lvl1pPr marL="0" indent="0" algn="ctr">
              <a:lnSpc>
                <a:spcPct val="125000"/>
              </a:lnSpc>
              <a:buNone/>
              <a:defRPr sz="2400" i="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FD0CA85-BF38-4762-934C-D00F2047C2D1}"/>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5" name="Footer Placeholder 4">
            <a:extLst>
              <a:ext uri="{FF2B5EF4-FFF2-40B4-BE49-F238E27FC236}">
                <a16:creationId xmlns:a16="http://schemas.microsoft.com/office/drawing/2014/main" id="{649CA3C9-6579-49D9-A5FD-20231FB4B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9B94FE-6287-4D49-B0E5-FE9A9BA75A0C}"/>
              </a:ext>
            </a:extLst>
          </p:cNvPr>
          <p:cNvSpPr>
            <a:spLocks noGrp="1"/>
          </p:cNvSpPr>
          <p:nvPr>
            <p:ph type="sldNum" sz="quarter" idx="12"/>
          </p:nvPr>
        </p:nvSpPr>
        <p:spPr/>
        <p:txBody>
          <a:bodyPr/>
          <a:lstStyle/>
          <a:p>
            <a:fld id="{FF2BD96E-3838-45D2-9031-D3AF67C920A5}" type="slidenum">
              <a:rPr lang="en-US" smtClean="0"/>
              <a:t>‹nr.›</a:t>
            </a:fld>
            <a:endParaRPr lang="en-US"/>
          </a:p>
        </p:txBody>
      </p:sp>
      <p:cxnSp>
        <p:nvCxnSpPr>
          <p:cNvPr id="7" name="Straight Connector 6">
            <a:extLst>
              <a:ext uri="{FF2B5EF4-FFF2-40B4-BE49-F238E27FC236}">
                <a16:creationId xmlns:a16="http://schemas.microsoft.com/office/drawing/2014/main" id="{AE0C0B2A-3FD1-4235-A16E-0ED1E028A93E}"/>
              </a:ext>
            </a:extLst>
          </p:cNvPr>
          <p:cNvCxnSpPr>
            <a:cxnSpLocks/>
          </p:cNvCxnSpPr>
          <p:nvPr/>
        </p:nvCxnSpPr>
        <p:spPr>
          <a:xfrm>
            <a:off x="5826000" y="3525773"/>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94E066-0146-46E9-BAF1-C33240ABA294}"/>
              </a:ext>
            </a:extLst>
          </p:cNvPr>
          <p:cNvGrpSpPr/>
          <p:nvPr/>
        </p:nvGrpSpPr>
        <p:grpSpPr>
          <a:xfrm rot="2700000">
            <a:off x="10127693" y="4178240"/>
            <a:ext cx="633413" cy="1862138"/>
            <a:chOff x="5959192" y="333389"/>
            <a:chExt cx="633413" cy="1862138"/>
          </a:xfrm>
        </p:grpSpPr>
        <p:grpSp>
          <p:nvGrpSpPr>
            <p:cNvPr id="9" name="Group 8">
              <a:extLst>
                <a:ext uri="{FF2B5EF4-FFF2-40B4-BE49-F238E27FC236}">
                  <a16:creationId xmlns:a16="http://schemas.microsoft.com/office/drawing/2014/main" id="{B02BD80B-C499-4DAC-9580-575B04F8658F}"/>
                </a:ext>
              </a:extLst>
            </p:cNvPr>
            <p:cNvGrpSpPr/>
            <p:nvPr/>
          </p:nvGrpSpPr>
          <p:grpSpPr>
            <a:xfrm>
              <a:off x="5959192" y="333389"/>
              <a:ext cx="633413" cy="1419225"/>
              <a:chOff x="5959192" y="333389"/>
              <a:chExt cx="633413" cy="1419225"/>
            </a:xfrm>
          </p:grpSpPr>
          <p:sp>
            <p:nvSpPr>
              <p:cNvPr id="11" name="Freeform 68">
                <a:extLst>
                  <a:ext uri="{FF2B5EF4-FFF2-40B4-BE49-F238E27FC236}">
                    <a16:creationId xmlns:a16="http://schemas.microsoft.com/office/drawing/2014/main" id="{CCF069F3-858C-4C67-90C2-46017C3D4CEB}"/>
                  </a:ext>
                </a:extLst>
              </p:cNvPr>
              <p:cNvSpPr>
                <a:spLocks/>
              </p:cNvSpPr>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8A1FFA52-DFA8-4A81-8A85-50BE13257F51}"/>
                  </a:ext>
                </a:extLst>
              </p:cNvPr>
              <p:cNvSpPr>
                <a:spLocks/>
              </p:cNvSpPr>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sp>
          <p:nvSpPr>
            <p:cNvPr id="10" name="Line 70">
              <a:extLst>
                <a:ext uri="{FF2B5EF4-FFF2-40B4-BE49-F238E27FC236}">
                  <a16:creationId xmlns:a16="http://schemas.microsoft.com/office/drawing/2014/main" id="{BAEDA471-60CB-4A0C-B9AD-B2B3C51EA2FD}"/>
                </a:ext>
              </a:extLst>
            </p:cNvPr>
            <p:cNvSpPr>
              <a:spLocks noChangeShapeType="1"/>
            </p:cNvSpPr>
            <p:nvPr/>
          </p:nvSpPr>
          <p:spPr bwMode="auto">
            <a:xfrm flipV="1">
              <a:off x="6278280"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50233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FB6D0-92CA-4910-AE77-E238F4C89D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913172-A138-4DD4-A5B1-58BA625078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3897B9-E4AD-469B-A60D-9A1A4BD1980A}"/>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5" name="Footer Placeholder 4">
            <a:extLst>
              <a:ext uri="{FF2B5EF4-FFF2-40B4-BE49-F238E27FC236}">
                <a16:creationId xmlns:a16="http://schemas.microsoft.com/office/drawing/2014/main" id="{31C5E1B0-48D6-4F99-9955-39958BA96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F49DA-55D4-4E36-AEB9-A0E99E31A87E}"/>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240097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EBC7C-C5C1-4A79-A195-B35701C289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D34A74-3328-469B-ABCA-96F2FE3687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E19AB-5637-455E-89C3-B41702C202D4}"/>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5" name="Footer Placeholder 4">
            <a:extLst>
              <a:ext uri="{FF2B5EF4-FFF2-40B4-BE49-F238E27FC236}">
                <a16:creationId xmlns:a16="http://schemas.microsoft.com/office/drawing/2014/main" id="{A364F2A3-EBEE-4F42-BAC2-A482F00E6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FE1C27-1A43-4B0B-88D0-0C5FE1DBE161}"/>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10577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32E59-6597-437B-B2F8-E2DD1F86A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E3BC1D-912E-4012-84AC-A509C9EF4F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77110C-4AA3-4101-B3BD-140B90AF99C9}"/>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5" name="Footer Placeholder 4">
            <a:extLst>
              <a:ext uri="{FF2B5EF4-FFF2-40B4-BE49-F238E27FC236}">
                <a16:creationId xmlns:a16="http://schemas.microsoft.com/office/drawing/2014/main" id="{4C50F189-4D8E-4DE6-8295-CF92FA8BF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F33EC-1ACF-4D46-AEA5-A20802210B75}"/>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4196547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45267-19A7-4A3D-9658-AD3F78DD35CB}"/>
              </a:ext>
            </a:extLst>
          </p:cNvPr>
          <p:cNvSpPr>
            <a:spLocks noGrp="1"/>
          </p:cNvSpPr>
          <p:nvPr>
            <p:ph type="title"/>
          </p:nvPr>
        </p:nvSpPr>
        <p:spPr>
          <a:xfrm>
            <a:off x="990000" y="2305800"/>
            <a:ext cx="4636800" cy="2246400"/>
          </a:xfrm>
        </p:spPr>
        <p:txBody>
          <a:bodyPr anchor="ctr">
            <a:normAutofit/>
          </a:bodyPr>
          <a:lstStyle>
            <a:lvl1pPr algn="ct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5F17554-5672-499F-BEB9-AB069E6D15F2}"/>
              </a:ext>
            </a:extLst>
          </p:cNvPr>
          <p:cNvSpPr>
            <a:spLocks noGrp="1"/>
          </p:cNvSpPr>
          <p:nvPr>
            <p:ph type="body" idx="1"/>
          </p:nvPr>
        </p:nvSpPr>
        <p:spPr>
          <a:xfrm>
            <a:off x="6565250" y="2305800"/>
            <a:ext cx="4636800" cy="2246400"/>
          </a:xfrm>
        </p:spPr>
        <p:txBody>
          <a:bodyPr anchor="ctr">
            <a:normAutofit/>
          </a:bodyPr>
          <a:lstStyle>
            <a:lvl1pPr marL="0" indent="0" algn="ctr">
              <a:lnSpc>
                <a:spcPct val="125000"/>
              </a:lnSpc>
              <a:buNone/>
              <a:defRPr sz="2400" i="1">
                <a:solidFill>
                  <a:schemeClr val="tx1">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CBA3C6-C279-46AA-B4EE-5F861D83D2AC}"/>
              </a:ext>
            </a:extLst>
          </p:cNvPr>
          <p:cNvSpPr>
            <a:spLocks noGrp="1"/>
          </p:cNvSpPr>
          <p:nvPr>
            <p:ph type="dt" sz="half" idx="10"/>
          </p:nvPr>
        </p:nvSpPr>
        <p:spPr/>
        <p:txBody>
          <a:bodyPr/>
          <a:lstStyle/>
          <a:p>
            <a:fld id="{4EC743F4-8769-40B4-85DF-6CB8DE9F66AA}" type="datetimeFigureOut">
              <a:rPr lang="en-US" smtClean="0"/>
              <a:t>1/10/22</a:t>
            </a:fld>
            <a:endParaRPr lang="en-US" dirty="0"/>
          </a:p>
        </p:txBody>
      </p:sp>
      <p:sp>
        <p:nvSpPr>
          <p:cNvPr id="5" name="Footer Placeholder 4">
            <a:extLst>
              <a:ext uri="{FF2B5EF4-FFF2-40B4-BE49-F238E27FC236}">
                <a16:creationId xmlns:a16="http://schemas.microsoft.com/office/drawing/2014/main" id="{F04C125B-DDB9-4F4E-B9E9-A747E648FC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465E-E86B-42A8-B18A-9046E40D63D6}"/>
              </a:ext>
            </a:extLst>
          </p:cNvPr>
          <p:cNvSpPr>
            <a:spLocks noGrp="1"/>
          </p:cNvSpPr>
          <p:nvPr>
            <p:ph type="sldNum" sz="quarter" idx="12"/>
          </p:nvPr>
        </p:nvSpPr>
        <p:spPr/>
        <p:txBody>
          <a:bodyPr/>
          <a:lstStyle/>
          <a:p>
            <a:fld id="{FF2BD96E-3838-45D2-9031-D3AF67C920A5}" type="slidenum">
              <a:rPr lang="en-US" smtClean="0"/>
              <a:t>‹nr.›</a:t>
            </a:fld>
            <a:endParaRPr lang="en-US"/>
          </a:p>
        </p:txBody>
      </p:sp>
      <p:sp>
        <p:nvSpPr>
          <p:cNvPr id="7" name="Oval 6">
            <a:extLst>
              <a:ext uri="{FF2B5EF4-FFF2-40B4-BE49-F238E27FC236}">
                <a16:creationId xmlns:a16="http://schemas.microsoft.com/office/drawing/2014/main" id="{6681007E-0E57-40DB-9A98-D04E0A05937B}"/>
              </a:ext>
            </a:extLst>
          </p:cNvPr>
          <p:cNvSpPr/>
          <p:nvPr/>
        </p:nvSpPr>
        <p:spPr>
          <a:xfrm>
            <a:off x="1437136" y="649304"/>
            <a:ext cx="340415" cy="340415"/>
          </a:xfrm>
          <a:prstGeom prst="ellipse">
            <a:avLst/>
          </a:pr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grpSp>
        <p:nvGrpSpPr>
          <p:cNvPr id="8" name="Group 7">
            <a:extLst>
              <a:ext uri="{FF2B5EF4-FFF2-40B4-BE49-F238E27FC236}">
                <a16:creationId xmlns:a16="http://schemas.microsoft.com/office/drawing/2014/main" id="{4C2D7ED2-BAE3-470E-9EFF-F2A49EDD9767}"/>
              </a:ext>
            </a:extLst>
          </p:cNvPr>
          <p:cNvGrpSpPr/>
          <p:nvPr/>
        </p:nvGrpSpPr>
        <p:grpSpPr>
          <a:xfrm rot="10800000">
            <a:off x="1079500" y="952167"/>
            <a:ext cx="641184" cy="1069728"/>
            <a:chOff x="6484111" y="2967038"/>
            <a:chExt cx="641184" cy="1069728"/>
          </a:xfrm>
        </p:grpSpPr>
        <p:grpSp>
          <p:nvGrpSpPr>
            <p:cNvPr id="9" name="Group 8">
              <a:extLst>
                <a:ext uri="{FF2B5EF4-FFF2-40B4-BE49-F238E27FC236}">
                  <a16:creationId xmlns:a16="http://schemas.microsoft.com/office/drawing/2014/main" id="{15B14D1A-9E1B-41C3-96AA-A5C40C4F9B3A}"/>
                </a:ext>
              </a:extLst>
            </p:cNvPr>
            <p:cNvGrpSpPr/>
            <p:nvPr/>
          </p:nvGrpSpPr>
          <p:grpSpPr>
            <a:xfrm>
              <a:off x="6808136" y="2967038"/>
              <a:ext cx="317159" cy="932400"/>
              <a:chOff x="6808136" y="2967038"/>
              <a:chExt cx="317159" cy="932400"/>
            </a:xfrm>
          </p:grpSpPr>
          <p:sp>
            <p:nvSpPr>
              <p:cNvPr id="14" name="Freeform 68">
                <a:extLst>
                  <a:ext uri="{FF2B5EF4-FFF2-40B4-BE49-F238E27FC236}">
                    <a16:creationId xmlns:a16="http://schemas.microsoft.com/office/drawing/2014/main" id="{00EC83EC-04A6-4533-80A5-B1817F1FB35E}"/>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9">
                <a:extLst>
                  <a:ext uri="{FF2B5EF4-FFF2-40B4-BE49-F238E27FC236}">
                    <a16:creationId xmlns:a16="http://schemas.microsoft.com/office/drawing/2014/main" id="{BF61FF24-9074-4265-ACF4-1AEC3621B766}"/>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6" name="Line 70">
                <a:extLst>
                  <a:ext uri="{FF2B5EF4-FFF2-40B4-BE49-F238E27FC236}">
                    <a16:creationId xmlns:a16="http://schemas.microsoft.com/office/drawing/2014/main" id="{8D31D9FF-672B-4C5E-B4B2-DD86A124413F}"/>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oup 9">
              <a:extLst>
                <a:ext uri="{FF2B5EF4-FFF2-40B4-BE49-F238E27FC236}">
                  <a16:creationId xmlns:a16="http://schemas.microsoft.com/office/drawing/2014/main" id="{8991EBFD-EBD5-48CE-9178-AF5B6F50D416}"/>
                </a:ext>
              </a:extLst>
            </p:cNvPr>
            <p:cNvGrpSpPr/>
            <p:nvPr/>
          </p:nvGrpSpPr>
          <p:grpSpPr>
            <a:xfrm rot="18900000" flipH="1">
              <a:off x="6484111" y="3104366"/>
              <a:ext cx="317159" cy="932400"/>
              <a:chOff x="6808136" y="2967038"/>
              <a:chExt cx="317159" cy="932400"/>
            </a:xfrm>
          </p:grpSpPr>
          <p:sp>
            <p:nvSpPr>
              <p:cNvPr id="11" name="Freeform 68">
                <a:extLst>
                  <a:ext uri="{FF2B5EF4-FFF2-40B4-BE49-F238E27FC236}">
                    <a16:creationId xmlns:a16="http://schemas.microsoft.com/office/drawing/2014/main" id="{1B45F046-3129-4A30-9402-44BA590CD1B6}"/>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24589F32-BB2E-46B1-BAB5-75EA779C7A25}"/>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3" name="Line 70">
                <a:extLst>
                  <a:ext uri="{FF2B5EF4-FFF2-40B4-BE49-F238E27FC236}">
                    <a16:creationId xmlns:a16="http://schemas.microsoft.com/office/drawing/2014/main" id="{0BD46CA5-AE89-4413-AB8D-347179D88133}"/>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17" name="Straight Connector 16">
            <a:extLst>
              <a:ext uri="{FF2B5EF4-FFF2-40B4-BE49-F238E27FC236}">
                <a16:creationId xmlns:a16="http://schemas.microsoft.com/office/drawing/2014/main" id="{4043A360-3214-4DB8-BD85-C6AE48D02D3A}"/>
              </a:ext>
            </a:extLst>
          </p:cNvPr>
          <p:cNvCxnSpPr>
            <a:cxnSpLocks/>
          </p:cNvCxnSpPr>
          <p:nvPr/>
        </p:nvCxnSpPr>
        <p:spPr>
          <a:xfrm rot="16200000" flipH="1">
            <a:off x="5826000" y="342900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07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4AEE3-6C7B-402E-B26D-1D079D78D30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1101641-6BDA-433D-9393-1DDACE06701C}"/>
              </a:ext>
            </a:extLst>
          </p:cNvPr>
          <p:cNvSpPr>
            <a:spLocks noGrp="1"/>
          </p:cNvSpPr>
          <p:nvPr>
            <p:ph sz="half" idx="1"/>
          </p:nvPr>
        </p:nvSpPr>
        <p:spPr>
          <a:xfrm>
            <a:off x="989400"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B8F8D2A-A489-488D-B1E1-23F36D3E95C7}"/>
              </a:ext>
            </a:extLst>
          </p:cNvPr>
          <p:cNvSpPr>
            <a:spLocks noGrp="1"/>
          </p:cNvSpPr>
          <p:nvPr>
            <p:ph sz="half" idx="2"/>
          </p:nvPr>
        </p:nvSpPr>
        <p:spPr>
          <a:xfrm>
            <a:off x="6274202"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1CA242E8-AEEF-4BBD-94E9-86F89D69522C}"/>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6" name="Footer Placeholder 5">
            <a:extLst>
              <a:ext uri="{FF2B5EF4-FFF2-40B4-BE49-F238E27FC236}">
                <a16:creationId xmlns:a16="http://schemas.microsoft.com/office/drawing/2014/main" id="{BD58D2CA-06C9-412D-A5D6-F97DDBBB03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1A80D9-E04B-47BF-80DA-01E68346A51C}"/>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2917379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2251-8A4B-463E-982B-C657C3810F36}"/>
              </a:ext>
            </a:extLst>
          </p:cNvPr>
          <p:cNvSpPr>
            <a:spLocks noGrp="1"/>
          </p:cNvSpPr>
          <p:nvPr>
            <p:ph type="title"/>
          </p:nvPr>
        </p:nvSpPr>
        <p:spPr>
          <a:xfrm>
            <a:off x="989400" y="395289"/>
            <a:ext cx="10213200" cy="111283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74D5E-AC0B-46BF-8840-61CC89C3B6BE}"/>
              </a:ext>
            </a:extLst>
          </p:cNvPr>
          <p:cNvSpPr>
            <a:spLocks noGrp="1"/>
          </p:cNvSpPr>
          <p:nvPr>
            <p:ph type="body" idx="1"/>
          </p:nvPr>
        </p:nvSpPr>
        <p:spPr>
          <a:xfrm>
            <a:off x="989399" y="1736732"/>
            <a:ext cx="4928400" cy="661912"/>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1A0738-7A90-4A35-AB98-9656D6187286}"/>
              </a:ext>
            </a:extLst>
          </p:cNvPr>
          <p:cNvSpPr>
            <a:spLocks noGrp="1"/>
          </p:cNvSpPr>
          <p:nvPr>
            <p:ph sz="half" idx="2"/>
          </p:nvPr>
        </p:nvSpPr>
        <p:spPr>
          <a:xfrm>
            <a:off x="989400" y="2431256"/>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DADFE01-1BA7-4288-9355-8B2B508BE582}"/>
              </a:ext>
            </a:extLst>
          </p:cNvPr>
          <p:cNvSpPr>
            <a:spLocks noGrp="1"/>
          </p:cNvSpPr>
          <p:nvPr>
            <p:ph type="body" sz="quarter" idx="3"/>
          </p:nvPr>
        </p:nvSpPr>
        <p:spPr>
          <a:xfrm>
            <a:off x="6274200" y="1736732"/>
            <a:ext cx="4928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49F77-6C55-47AC-B1AE-5D9906DBD7F6}"/>
              </a:ext>
            </a:extLst>
          </p:cNvPr>
          <p:cNvSpPr>
            <a:spLocks noGrp="1"/>
          </p:cNvSpPr>
          <p:nvPr>
            <p:ph sz="quarter" idx="4"/>
          </p:nvPr>
        </p:nvSpPr>
        <p:spPr>
          <a:xfrm>
            <a:off x="6274200" y="2431257"/>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D8EF53-AF86-47E8-83DC-8C419847A639}"/>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8" name="Footer Placeholder 7">
            <a:extLst>
              <a:ext uri="{FF2B5EF4-FFF2-40B4-BE49-F238E27FC236}">
                <a16:creationId xmlns:a16="http://schemas.microsoft.com/office/drawing/2014/main" id="{5C01D653-ED9A-46D3-A97F-B5FA1DAE6C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5B9B66-64EA-4022-BD96-ECF2A80CE2F0}"/>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3360833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362229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46A27C-9BDA-43B3-96EA-C145EA7F04DE}"/>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3" name="Footer Placeholder 2">
            <a:extLst>
              <a:ext uri="{FF2B5EF4-FFF2-40B4-BE49-F238E27FC236}">
                <a16:creationId xmlns:a16="http://schemas.microsoft.com/office/drawing/2014/main" id="{791FBD5E-AA17-42F1-8615-49F2664DD4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57A2D5-EBE5-43DD-8CF2-8B90801A0DF5}"/>
              </a:ext>
            </a:extLst>
          </p:cNvPr>
          <p:cNvSpPr>
            <a:spLocks noGrp="1"/>
          </p:cNvSpPr>
          <p:nvPr>
            <p:ph type="sldNum" sz="quarter" idx="12"/>
          </p:nvPr>
        </p:nvSpPr>
        <p:spPr/>
        <p:txBody>
          <a:bodyPr/>
          <a:lstStyle/>
          <a:p>
            <a:fld id="{FF2BD96E-3838-45D2-9031-D3AF67C920A5}" type="slidenum">
              <a:rPr lang="en-US" smtClean="0"/>
              <a:t>‹nr.›</a:t>
            </a:fld>
            <a:endParaRPr lang="en-US"/>
          </a:p>
        </p:txBody>
      </p:sp>
    </p:spTree>
    <p:extLst>
      <p:ext uri="{BB962C8B-B14F-4D97-AF65-F5344CB8AC3E}">
        <p14:creationId xmlns:p14="http://schemas.microsoft.com/office/powerpoint/2010/main" val="1619168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51E1-40E1-4ED2-A9E3-6376E774AD27}"/>
              </a:ext>
            </a:extLst>
          </p:cNvPr>
          <p:cNvSpPr>
            <a:spLocks noGrp="1"/>
          </p:cNvSpPr>
          <p:nvPr>
            <p:ph type="title"/>
          </p:nvPr>
        </p:nvSpPr>
        <p:spPr>
          <a:xfrm>
            <a:off x="990001" y="955674"/>
            <a:ext cx="3531600" cy="1384995"/>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BAAE5E-AD83-40D4-8BDB-6B25250247AA}"/>
              </a:ext>
            </a:extLst>
          </p:cNvPr>
          <p:cNvSpPr>
            <a:spLocks noGrp="1"/>
          </p:cNvSpPr>
          <p:nvPr>
            <p:ph idx="1"/>
          </p:nvPr>
        </p:nvSpPr>
        <p:spPr>
          <a:xfrm>
            <a:off x="5444850" y="882651"/>
            <a:ext cx="5760000" cy="48958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D4DF8E2-A28B-4889-AD9E-1D733FEA2E0C}"/>
              </a:ext>
            </a:extLst>
          </p:cNvPr>
          <p:cNvSpPr>
            <a:spLocks noGrp="1"/>
          </p:cNvSpPr>
          <p:nvPr>
            <p:ph type="body" sz="half" idx="2"/>
          </p:nvPr>
        </p:nvSpPr>
        <p:spPr>
          <a:xfrm>
            <a:off x="989401" y="2584759"/>
            <a:ext cx="3531600" cy="3193741"/>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2EF812-B775-468C-84D9-4394CC19F298}"/>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6" name="Footer Placeholder 5">
            <a:extLst>
              <a:ext uri="{FF2B5EF4-FFF2-40B4-BE49-F238E27FC236}">
                <a16:creationId xmlns:a16="http://schemas.microsoft.com/office/drawing/2014/main" id="{9DE1DEB3-5237-467C-A5B6-EDA7F366EB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77A6B-440F-4D7B-92DA-1B964D029F12}"/>
              </a:ext>
            </a:extLst>
          </p:cNvPr>
          <p:cNvSpPr>
            <a:spLocks noGrp="1"/>
          </p:cNvSpPr>
          <p:nvPr>
            <p:ph type="sldNum" sz="quarter" idx="12"/>
          </p:nvPr>
        </p:nvSpPr>
        <p:spPr/>
        <p:txBody>
          <a:bodyPr/>
          <a:lstStyle/>
          <a:p>
            <a:fld id="{FF2BD96E-3838-45D2-9031-D3AF67C920A5}" type="slidenum">
              <a:rPr lang="en-US" smtClean="0"/>
              <a:t>‹nr.›</a:t>
            </a:fld>
            <a:endParaRPr lang="en-US"/>
          </a:p>
        </p:txBody>
      </p:sp>
      <p:cxnSp>
        <p:nvCxnSpPr>
          <p:cNvPr id="10" name="Straight Connector 9">
            <a:extLst>
              <a:ext uri="{FF2B5EF4-FFF2-40B4-BE49-F238E27FC236}">
                <a16:creationId xmlns:a16="http://schemas.microsoft.com/office/drawing/2014/main" id="{DC89B2F1-1E32-44DB-B50E-BEA1896CAD81}"/>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08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B204-119E-45DB-A177-995FF5D9B4E5}"/>
              </a:ext>
            </a:extLst>
          </p:cNvPr>
          <p:cNvSpPr>
            <a:spLocks noGrp="1"/>
          </p:cNvSpPr>
          <p:nvPr>
            <p:ph type="title"/>
          </p:nvPr>
        </p:nvSpPr>
        <p:spPr>
          <a:xfrm>
            <a:off x="990000" y="955456"/>
            <a:ext cx="3531600" cy="1384995"/>
          </a:xfrm>
        </p:spPr>
        <p:txBody>
          <a:bodyPr anchor="b"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CD3036-53A8-4361-AAAC-D8072EB470FE}"/>
              </a:ext>
            </a:extLst>
          </p:cNvPr>
          <p:cNvSpPr>
            <a:spLocks noGrp="1"/>
          </p:cNvSpPr>
          <p:nvPr>
            <p:ph type="pic" idx="1"/>
          </p:nvPr>
        </p:nvSpPr>
        <p:spPr>
          <a:xfrm>
            <a:off x="5537200" y="540001"/>
            <a:ext cx="6115050" cy="52385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0FCFCD5-820E-47D9-9A60-57680C4C9405}"/>
              </a:ext>
            </a:extLst>
          </p:cNvPr>
          <p:cNvSpPr>
            <a:spLocks noGrp="1"/>
          </p:cNvSpPr>
          <p:nvPr>
            <p:ph type="body" sz="half" idx="2"/>
          </p:nvPr>
        </p:nvSpPr>
        <p:spPr>
          <a:xfrm>
            <a:off x="990000" y="2584758"/>
            <a:ext cx="3531600" cy="328422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2446C3-A62E-4690-9098-53D59C4C33E0}"/>
              </a:ext>
            </a:extLst>
          </p:cNvPr>
          <p:cNvSpPr>
            <a:spLocks noGrp="1"/>
          </p:cNvSpPr>
          <p:nvPr>
            <p:ph type="dt" sz="half" idx="10"/>
          </p:nvPr>
        </p:nvSpPr>
        <p:spPr/>
        <p:txBody>
          <a:bodyPr/>
          <a:lstStyle/>
          <a:p>
            <a:fld id="{4EC743F4-8769-40B4-85DF-6CB8DE9F66AA}" type="datetimeFigureOut">
              <a:rPr lang="en-US" smtClean="0"/>
              <a:t>1/10/22</a:t>
            </a:fld>
            <a:endParaRPr lang="en-US"/>
          </a:p>
        </p:txBody>
      </p:sp>
      <p:sp>
        <p:nvSpPr>
          <p:cNvPr id="6" name="Footer Placeholder 5">
            <a:extLst>
              <a:ext uri="{FF2B5EF4-FFF2-40B4-BE49-F238E27FC236}">
                <a16:creationId xmlns:a16="http://schemas.microsoft.com/office/drawing/2014/main" id="{40A6C8B8-EA3D-45E5-950A-B6F1EA0B4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2ACAB7-ADBF-42E5-A214-232BA9EFB3B6}"/>
              </a:ext>
            </a:extLst>
          </p:cNvPr>
          <p:cNvSpPr>
            <a:spLocks noGrp="1"/>
          </p:cNvSpPr>
          <p:nvPr>
            <p:ph type="sldNum" sz="quarter" idx="12"/>
          </p:nvPr>
        </p:nvSpPr>
        <p:spPr/>
        <p:txBody>
          <a:bodyPr/>
          <a:lstStyle/>
          <a:p>
            <a:fld id="{FF2BD96E-3838-45D2-9031-D3AF67C920A5}" type="slidenum">
              <a:rPr lang="en-US" smtClean="0"/>
              <a:t>‹nr.›</a:t>
            </a:fld>
            <a:endParaRPr lang="en-US"/>
          </a:p>
        </p:txBody>
      </p:sp>
      <p:cxnSp>
        <p:nvCxnSpPr>
          <p:cNvPr id="9" name="Straight Connector 8">
            <a:extLst>
              <a:ext uri="{FF2B5EF4-FFF2-40B4-BE49-F238E27FC236}">
                <a16:creationId xmlns:a16="http://schemas.microsoft.com/office/drawing/2014/main" id="{D0E80DA6-B971-46B7-B0D3-8581AE0B6ACB}"/>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59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2DDA7E-8449-42D1-93BD-4E96C1BFC18D}"/>
              </a:ext>
            </a:extLst>
          </p:cNvPr>
          <p:cNvSpPr>
            <a:spLocks noGrp="1"/>
          </p:cNvSpPr>
          <p:nvPr>
            <p:ph type="title"/>
          </p:nvPr>
        </p:nvSpPr>
        <p:spPr>
          <a:xfrm>
            <a:off x="989400" y="395289"/>
            <a:ext cx="10213200" cy="1112836"/>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172EB64-DBC0-4012-830E-9166670D17C5}"/>
              </a:ext>
            </a:extLst>
          </p:cNvPr>
          <p:cNvSpPr>
            <a:spLocks noGrp="1"/>
          </p:cNvSpPr>
          <p:nvPr>
            <p:ph type="body" idx="1"/>
          </p:nvPr>
        </p:nvSpPr>
        <p:spPr>
          <a:xfrm>
            <a:off x="989400" y="1685925"/>
            <a:ext cx="10213200" cy="40401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749A3E9-8704-4E26-A519-8215B3E943F5}"/>
              </a:ext>
            </a:extLst>
          </p:cNvPr>
          <p:cNvSpPr>
            <a:spLocks noGrp="1"/>
          </p:cNvSpPr>
          <p:nvPr>
            <p:ph type="dt" sz="half" idx="2"/>
          </p:nvPr>
        </p:nvSpPr>
        <p:spPr>
          <a:xfrm>
            <a:off x="450000" y="6357168"/>
            <a:ext cx="1760150" cy="461665"/>
          </a:xfrm>
          <a:prstGeom prst="rect">
            <a:avLst/>
          </a:prstGeom>
        </p:spPr>
        <p:txBody>
          <a:bodyPr vert="horz" lIns="91440" tIns="45720" rIns="91440" bIns="45720" rtlCol="0" anchor="ctr">
            <a:normAutofit/>
          </a:bodyPr>
          <a:lstStyle>
            <a:lvl1pPr algn="l">
              <a:defRPr sz="1000" cap="all" spc="200" baseline="0">
                <a:solidFill>
                  <a:schemeClr val="tx1">
                    <a:alpha val="60000"/>
                  </a:schemeClr>
                </a:solidFill>
                <a:latin typeface="+mj-lt"/>
              </a:defRPr>
            </a:lvl1pPr>
          </a:lstStyle>
          <a:p>
            <a:fld id="{4EC743F4-8769-40B4-85DF-6CB8DE9F66AA}" type="datetimeFigureOut">
              <a:rPr lang="en-US" smtClean="0"/>
              <a:pPr/>
              <a:t>1/10/22</a:t>
            </a:fld>
            <a:endParaRPr lang="en-US" dirty="0"/>
          </a:p>
        </p:txBody>
      </p:sp>
      <p:sp>
        <p:nvSpPr>
          <p:cNvPr id="5" name="Footer Placeholder 4">
            <a:extLst>
              <a:ext uri="{FF2B5EF4-FFF2-40B4-BE49-F238E27FC236}">
                <a16:creationId xmlns:a16="http://schemas.microsoft.com/office/drawing/2014/main" id="{C8590E32-87A0-44C2-A299-D45FAB146E08}"/>
              </a:ext>
            </a:extLst>
          </p:cNvPr>
          <p:cNvSpPr>
            <a:spLocks noGrp="1"/>
          </p:cNvSpPr>
          <p:nvPr>
            <p:ph type="ftr" sz="quarter" idx="3"/>
          </p:nvPr>
        </p:nvSpPr>
        <p:spPr>
          <a:xfrm>
            <a:off x="2754312" y="6357600"/>
            <a:ext cx="6683376" cy="460800"/>
          </a:xfrm>
          <a:prstGeom prst="rect">
            <a:avLst/>
          </a:prstGeom>
        </p:spPr>
        <p:txBody>
          <a:bodyPr vert="horz" lIns="91440" tIns="45720" rIns="91440" bIns="45720" rtlCol="0" anchor="ctr"/>
          <a:lstStyle>
            <a:lvl1pPr algn="ctr">
              <a:defRPr sz="1000" cap="all" spc="300" baseline="0">
                <a:solidFill>
                  <a:schemeClr val="tx1">
                    <a:alpha val="60000"/>
                  </a:schemeClr>
                </a:solidFill>
                <a:latin typeface="+mj-lt"/>
              </a:defRPr>
            </a:lvl1pPr>
          </a:lstStyle>
          <a:p>
            <a:endParaRPr lang="en-US" dirty="0"/>
          </a:p>
        </p:txBody>
      </p:sp>
      <p:sp>
        <p:nvSpPr>
          <p:cNvPr id="6" name="Slide Number Placeholder 5">
            <a:extLst>
              <a:ext uri="{FF2B5EF4-FFF2-40B4-BE49-F238E27FC236}">
                <a16:creationId xmlns:a16="http://schemas.microsoft.com/office/drawing/2014/main" id="{BE1C1A41-01A7-44E2-965B-ACFD4F2806FC}"/>
              </a:ext>
            </a:extLst>
          </p:cNvPr>
          <p:cNvSpPr>
            <a:spLocks noGrp="1"/>
          </p:cNvSpPr>
          <p:nvPr>
            <p:ph type="sldNum" sz="quarter" idx="4"/>
          </p:nvPr>
        </p:nvSpPr>
        <p:spPr>
          <a:xfrm>
            <a:off x="9982800" y="6357600"/>
            <a:ext cx="1760150" cy="460800"/>
          </a:xfrm>
          <a:prstGeom prst="rect">
            <a:avLst/>
          </a:prstGeom>
        </p:spPr>
        <p:txBody>
          <a:bodyPr vert="horz" lIns="91440" tIns="45720" rIns="91440" bIns="45720" rtlCol="0" anchor="ctr"/>
          <a:lstStyle>
            <a:lvl1pPr algn="r">
              <a:defRPr sz="1000" cap="all" spc="200" baseline="0">
                <a:solidFill>
                  <a:schemeClr val="tx1">
                    <a:alpha val="60000"/>
                  </a:schemeClr>
                </a:solidFill>
                <a:latin typeface="+mj-lt"/>
              </a:defRPr>
            </a:lvl1pPr>
          </a:lstStyle>
          <a:p>
            <a:fld id="{FF2BD96E-3838-45D2-9031-D3AF67C920A5}" type="slidenum">
              <a:rPr lang="en-US" smtClean="0"/>
              <a:pPr/>
              <a:t>‹nr.›</a:t>
            </a:fld>
            <a:endParaRPr lang="en-US" dirty="0"/>
          </a:p>
        </p:txBody>
      </p:sp>
    </p:spTree>
    <p:extLst>
      <p:ext uri="{BB962C8B-B14F-4D97-AF65-F5344CB8AC3E}">
        <p14:creationId xmlns:p14="http://schemas.microsoft.com/office/powerpoint/2010/main" val="331343058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100000"/>
        </a:lnSpc>
        <a:spcBef>
          <a:spcPct val="0"/>
        </a:spcBef>
        <a:buNone/>
        <a:defRPr sz="3200" kern="1200" cap="none" spc="0" baseline="0">
          <a:solidFill>
            <a:schemeClr val="tx1"/>
          </a:solidFill>
          <a:latin typeface="+mj-lt"/>
          <a:ea typeface="+mj-ea"/>
          <a:cs typeface="+mj-cs"/>
        </a:defRPr>
      </a:lvl1pPr>
    </p:titleStyle>
    <p:bodyStyle>
      <a:lvl1pPr marL="360000" indent="-360000" algn="l" defTabSz="914400" rtl="0" eaLnBrk="1" latinLnBrk="0" hangingPunct="1">
        <a:lnSpc>
          <a:spcPct val="150000"/>
        </a:lnSpc>
        <a:spcBef>
          <a:spcPts val="10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1pPr>
      <a:lvl2pPr marL="360000" indent="0" algn="l" defTabSz="914400" rtl="0" eaLnBrk="1" latinLnBrk="0" hangingPunct="1">
        <a:lnSpc>
          <a:spcPct val="150000"/>
        </a:lnSpc>
        <a:spcBef>
          <a:spcPts val="500"/>
        </a:spcBef>
        <a:buFontTx/>
        <a:buNone/>
        <a:defRPr sz="2000" b="0" i="1" kern="1200" spc="50" baseline="0">
          <a:solidFill>
            <a:schemeClr val="tx1">
              <a:alpha val="60000"/>
            </a:schemeClr>
          </a:solidFill>
          <a:latin typeface="+mn-lt"/>
          <a:ea typeface="+mn-ea"/>
          <a:cs typeface="+mn-cs"/>
        </a:defRPr>
      </a:lvl2pPr>
      <a:lvl3pPr marL="108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3pPr>
      <a:lvl4pPr marL="1080000" indent="0" algn="l" defTabSz="914400" rtl="0" eaLnBrk="1" latinLnBrk="0" hangingPunct="1">
        <a:lnSpc>
          <a:spcPct val="150000"/>
        </a:lnSpc>
        <a:spcBef>
          <a:spcPts val="500"/>
        </a:spcBef>
        <a:buClr>
          <a:schemeClr val="accent3"/>
        </a:buClr>
        <a:buFontTx/>
        <a:buNone/>
        <a:defRPr sz="2000" b="0" i="1" kern="1200" spc="50" baseline="0">
          <a:solidFill>
            <a:schemeClr val="tx1">
              <a:alpha val="60000"/>
            </a:schemeClr>
          </a:solidFill>
          <a:latin typeface="+mn-lt"/>
          <a:ea typeface="+mn-ea"/>
          <a:cs typeface="+mn-cs"/>
        </a:defRPr>
      </a:lvl4pPr>
      <a:lvl5pPr marL="180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11B0B3-5679-4759-90B8-3B908C4CB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06"/>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E5405C0-CD67-A34C-B757-B1549F960551}"/>
              </a:ext>
            </a:extLst>
          </p:cNvPr>
          <p:cNvSpPr>
            <a:spLocks noGrp="1"/>
          </p:cNvSpPr>
          <p:nvPr>
            <p:ph type="ctrTitle"/>
          </p:nvPr>
        </p:nvSpPr>
        <p:spPr>
          <a:xfrm>
            <a:off x="990000" y="395289"/>
            <a:ext cx="4075200" cy="2226688"/>
          </a:xfrm>
        </p:spPr>
        <p:txBody>
          <a:bodyPr>
            <a:normAutofit/>
          </a:bodyPr>
          <a:lstStyle/>
          <a:p>
            <a:pPr>
              <a:lnSpc>
                <a:spcPct val="90000"/>
              </a:lnSpc>
            </a:pPr>
            <a:r>
              <a:rPr lang="nl-BE" sz="3700"/>
              <a:t>Beleid grensoverschrijdend gedrag</a:t>
            </a:r>
          </a:p>
        </p:txBody>
      </p:sp>
      <p:sp>
        <p:nvSpPr>
          <p:cNvPr id="3" name="Ondertitel 2">
            <a:extLst>
              <a:ext uri="{FF2B5EF4-FFF2-40B4-BE49-F238E27FC236}">
                <a16:creationId xmlns:a16="http://schemas.microsoft.com/office/drawing/2014/main" id="{1DBBC276-18E7-DF44-86D7-DE260502176A}"/>
              </a:ext>
            </a:extLst>
          </p:cNvPr>
          <p:cNvSpPr>
            <a:spLocks noGrp="1"/>
          </p:cNvSpPr>
          <p:nvPr>
            <p:ph type="subTitle" idx="1"/>
          </p:nvPr>
        </p:nvSpPr>
        <p:spPr>
          <a:xfrm>
            <a:off x="990000" y="4248000"/>
            <a:ext cx="4075200" cy="2070001"/>
          </a:xfrm>
        </p:spPr>
        <p:txBody>
          <a:bodyPr>
            <a:normAutofit/>
          </a:bodyPr>
          <a:lstStyle/>
          <a:p>
            <a:r>
              <a:rPr lang="nl-BE" dirty="0"/>
              <a:t>Beleidsvoorstel: Ronny en Jolien </a:t>
            </a:r>
          </a:p>
          <a:p>
            <a:r>
              <a:rPr lang="nl-BE" dirty="0"/>
              <a:t>20/12/2021</a:t>
            </a:r>
          </a:p>
        </p:txBody>
      </p:sp>
      <p:grpSp>
        <p:nvGrpSpPr>
          <p:cNvPr id="11" name="Group 10">
            <a:extLst>
              <a:ext uri="{FF2B5EF4-FFF2-40B4-BE49-F238E27FC236}">
                <a16:creationId xmlns:a16="http://schemas.microsoft.com/office/drawing/2014/main" id="{50F37AA1-A09B-4E28-987B-38E5060E1B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19525" y="2840038"/>
            <a:ext cx="2216150" cy="1177924"/>
            <a:chOff x="4987925" y="2840038"/>
            <a:chExt cx="2216150" cy="1177924"/>
          </a:xfrm>
        </p:grpSpPr>
        <p:sp>
          <p:nvSpPr>
            <p:cNvPr id="12" name="Rectangle 11">
              <a:extLst>
                <a:ext uri="{FF2B5EF4-FFF2-40B4-BE49-F238E27FC236}">
                  <a16:creationId xmlns:a16="http://schemas.microsoft.com/office/drawing/2014/main" id="{9874D018-FDBA-4AD4-8C74-17D41F4FB6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DB43F5C4-EF74-49F4-97CB-97938DDC2FF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720702" y="2912637"/>
              <a:ext cx="1080000" cy="1080000"/>
              <a:chOff x="6879023" y="2912637"/>
              <a:chExt cx="1080000" cy="1080000"/>
            </a:xfrm>
          </p:grpSpPr>
          <p:grpSp>
            <p:nvGrpSpPr>
              <p:cNvPr id="14" name="Group 13">
                <a:extLst>
                  <a:ext uri="{FF2B5EF4-FFF2-40B4-BE49-F238E27FC236}">
                    <a16:creationId xmlns:a16="http://schemas.microsoft.com/office/drawing/2014/main" id="{B74E0761-A6EC-4896-A2D4-97A0AF0AA00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2700000">
                <a:off x="7260443" y="2912637"/>
                <a:ext cx="317159" cy="1080000"/>
                <a:chOff x="4799744" y="2905614"/>
                <a:chExt cx="317159" cy="1080000"/>
              </a:xfrm>
            </p:grpSpPr>
            <p:sp>
              <p:nvSpPr>
                <p:cNvPr id="19" name="Freeform 68">
                  <a:extLst>
                    <a:ext uri="{FF2B5EF4-FFF2-40B4-BE49-F238E27FC236}">
                      <a16:creationId xmlns:a16="http://schemas.microsoft.com/office/drawing/2014/main" id="{E02DDA0C-BC2F-4EA7-B34E-E0A38B82BA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69">
                  <a:extLst>
                    <a:ext uri="{FF2B5EF4-FFF2-40B4-BE49-F238E27FC236}">
                      <a16:creationId xmlns:a16="http://schemas.microsoft.com/office/drawing/2014/main" id="{CF13B05D-4163-4B4E-A2D2-FA7ED94682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1" name="Line 70">
                  <a:extLst>
                    <a:ext uri="{FF2B5EF4-FFF2-40B4-BE49-F238E27FC236}">
                      <a16:creationId xmlns:a16="http://schemas.microsoft.com/office/drawing/2014/main" id="{6D222543-B140-45C1-A731-C56E6B3A17C5}"/>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5" name="Group 14">
                <a:extLst>
                  <a:ext uri="{FF2B5EF4-FFF2-40B4-BE49-F238E27FC236}">
                    <a16:creationId xmlns:a16="http://schemas.microsoft.com/office/drawing/2014/main" id="{21D25868-4B38-41A5-8DA7-BB01E853424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6916369" y="2912637"/>
                <a:ext cx="317159" cy="1080000"/>
                <a:chOff x="4799744" y="2905614"/>
                <a:chExt cx="317159" cy="1080000"/>
              </a:xfrm>
            </p:grpSpPr>
            <p:sp>
              <p:nvSpPr>
                <p:cNvPr id="16" name="Freeform 68">
                  <a:extLst>
                    <a:ext uri="{FF2B5EF4-FFF2-40B4-BE49-F238E27FC236}">
                      <a16:creationId xmlns:a16="http://schemas.microsoft.com/office/drawing/2014/main" id="{9BA6FA89-CCD8-4CC0-954F-FBBFA59737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69">
                  <a:extLst>
                    <a:ext uri="{FF2B5EF4-FFF2-40B4-BE49-F238E27FC236}">
                      <a16:creationId xmlns:a16="http://schemas.microsoft.com/office/drawing/2014/main" id="{73005E59-2B44-4A62-A8F1-504FB17060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8" name="Line 70">
                  <a:extLst>
                    <a:ext uri="{FF2B5EF4-FFF2-40B4-BE49-F238E27FC236}">
                      <a16:creationId xmlns:a16="http://schemas.microsoft.com/office/drawing/2014/main" id="{C9AB3E16-8B92-47B2-BA2E-02935767A808}"/>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pic>
        <p:nvPicPr>
          <p:cNvPr id="4" name="Picture 3">
            <a:extLst>
              <a:ext uri="{FF2B5EF4-FFF2-40B4-BE49-F238E27FC236}">
                <a16:creationId xmlns:a16="http://schemas.microsoft.com/office/drawing/2014/main" id="{62656F31-52A9-4C19-909C-3FD30D8CAD7B}"/>
              </a:ext>
            </a:extLst>
          </p:cNvPr>
          <p:cNvPicPr>
            <a:picLocks noChangeAspect="1"/>
          </p:cNvPicPr>
          <p:nvPr/>
        </p:nvPicPr>
        <p:blipFill rotWithShape="1">
          <a:blip r:embed="rId2"/>
          <a:srcRect l="33700" r="13054" b="2"/>
          <a:stretch/>
        </p:blipFill>
        <p:spPr>
          <a:xfrm>
            <a:off x="6080462" y="6306"/>
            <a:ext cx="6111538" cy="6858000"/>
          </a:xfrm>
          <a:prstGeom prst="rect">
            <a:avLst/>
          </a:prstGeom>
        </p:spPr>
      </p:pic>
    </p:spTree>
    <p:extLst>
      <p:ext uri="{BB962C8B-B14F-4D97-AF65-F5344CB8AC3E}">
        <p14:creationId xmlns:p14="http://schemas.microsoft.com/office/powerpoint/2010/main" val="3610507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24BED7-F825-3D46-9912-5CFBA927D77A}"/>
              </a:ext>
            </a:extLst>
          </p:cNvPr>
          <p:cNvSpPr>
            <a:spLocks noGrp="1"/>
          </p:cNvSpPr>
          <p:nvPr>
            <p:ph type="title"/>
          </p:nvPr>
        </p:nvSpPr>
        <p:spPr/>
        <p:txBody>
          <a:bodyPr/>
          <a:lstStyle/>
          <a:p>
            <a:r>
              <a:rPr lang="nl-BE" dirty="0"/>
              <a:t>GG weigeren deelname aan lessen (meer dan 3 lessen)</a:t>
            </a:r>
          </a:p>
        </p:txBody>
      </p:sp>
      <p:sp>
        <p:nvSpPr>
          <p:cNvPr id="3" name="Tijdelijke aanduiding voor inhoud 2">
            <a:extLst>
              <a:ext uri="{FF2B5EF4-FFF2-40B4-BE49-F238E27FC236}">
                <a16:creationId xmlns:a16="http://schemas.microsoft.com/office/drawing/2014/main" id="{A8A8E7AC-040D-5E4B-87A3-6E4D8419D36B}"/>
              </a:ext>
            </a:extLst>
          </p:cNvPr>
          <p:cNvSpPr>
            <a:spLocks noGrp="1"/>
          </p:cNvSpPr>
          <p:nvPr>
            <p:ph idx="1"/>
          </p:nvPr>
        </p:nvSpPr>
        <p:spPr/>
        <p:txBody>
          <a:bodyPr/>
          <a:lstStyle/>
          <a:p>
            <a:r>
              <a:rPr lang="nl-BE" dirty="0"/>
              <a:t>Na eerste keren spreekt cel leerlingen de leerlingen aan </a:t>
            </a:r>
          </a:p>
          <a:p>
            <a:r>
              <a:rPr lang="nl-BE" dirty="0"/>
              <a:t>Na 3 lessen spreken Ronny en Jolien de  leerling aan en worden de ouders gecontacteerd: 	</a:t>
            </a:r>
          </a:p>
          <a:p>
            <a:pPr lvl="1"/>
            <a:r>
              <a:rPr lang="nl-BE" dirty="0"/>
              <a:t>	engagementsverklaring en bespreking routewijziging op eerst volgende </a:t>
            </a:r>
          </a:p>
          <a:p>
            <a:pPr lvl="1"/>
            <a:r>
              <a:rPr lang="nl-BE" dirty="0"/>
              <a:t>	klassenraad</a:t>
            </a:r>
          </a:p>
        </p:txBody>
      </p:sp>
    </p:spTree>
    <p:extLst>
      <p:ext uri="{BB962C8B-B14F-4D97-AF65-F5344CB8AC3E}">
        <p14:creationId xmlns:p14="http://schemas.microsoft.com/office/powerpoint/2010/main" val="787558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5279ED-F011-D745-BA64-61CC2D9B5E3C}"/>
              </a:ext>
            </a:extLst>
          </p:cNvPr>
          <p:cNvSpPr>
            <a:spLocks noGrp="1"/>
          </p:cNvSpPr>
          <p:nvPr>
            <p:ph type="title"/>
          </p:nvPr>
        </p:nvSpPr>
        <p:spPr/>
        <p:txBody>
          <a:bodyPr/>
          <a:lstStyle/>
          <a:p>
            <a:r>
              <a:rPr lang="nl-BE" dirty="0"/>
              <a:t>GG ernstige pestproblematiek	</a:t>
            </a:r>
          </a:p>
        </p:txBody>
      </p:sp>
      <p:sp>
        <p:nvSpPr>
          <p:cNvPr id="3" name="Tijdelijke aanduiding voor inhoud 2">
            <a:extLst>
              <a:ext uri="{FF2B5EF4-FFF2-40B4-BE49-F238E27FC236}">
                <a16:creationId xmlns:a16="http://schemas.microsoft.com/office/drawing/2014/main" id="{D758264E-D91D-E946-88BC-0C8FC335FEEC}"/>
              </a:ext>
            </a:extLst>
          </p:cNvPr>
          <p:cNvSpPr>
            <a:spLocks noGrp="1"/>
          </p:cNvSpPr>
          <p:nvPr>
            <p:ph idx="1"/>
          </p:nvPr>
        </p:nvSpPr>
        <p:spPr/>
        <p:txBody>
          <a:bodyPr/>
          <a:lstStyle/>
          <a:p>
            <a:r>
              <a:rPr lang="nl-BE" dirty="0"/>
              <a:t>Bij een pestproblematiek is het cel leerlingen die in samenwerking met de klassenraad verder opvolgt. Wanneer de pestproblematiek van die aard is dat er geen beweging komt omwille van tussenkomst klassenraad en/of cel leerlingen: </a:t>
            </a:r>
          </a:p>
          <a:p>
            <a:pPr lvl="1"/>
            <a:r>
              <a:rPr lang="nl-BE" dirty="0"/>
              <a:t>	bespreking problematiek cel leerlingen op beleidsteam </a:t>
            </a:r>
          </a:p>
          <a:p>
            <a:pPr lvl="1"/>
            <a:r>
              <a:rPr lang="nl-BE" dirty="0"/>
              <a:t>	engagementsverklaring of zelfs onmiddellijk samenwerkingscontract</a:t>
            </a:r>
          </a:p>
          <a:p>
            <a:pPr lvl="1"/>
            <a:r>
              <a:rPr lang="nl-BE" dirty="0"/>
              <a:t>	bespreking ouders</a:t>
            </a:r>
          </a:p>
        </p:txBody>
      </p:sp>
    </p:spTree>
    <p:extLst>
      <p:ext uri="{BB962C8B-B14F-4D97-AF65-F5344CB8AC3E}">
        <p14:creationId xmlns:p14="http://schemas.microsoft.com/office/powerpoint/2010/main" val="3040533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83D4C7-8652-3F4D-BF68-3376F793F36E}"/>
              </a:ext>
            </a:extLst>
          </p:cNvPr>
          <p:cNvSpPr>
            <a:spLocks noGrp="1"/>
          </p:cNvSpPr>
          <p:nvPr>
            <p:ph type="title"/>
          </p:nvPr>
        </p:nvSpPr>
        <p:spPr/>
        <p:txBody>
          <a:bodyPr/>
          <a:lstStyle/>
          <a:p>
            <a:r>
              <a:rPr lang="nl-BE" dirty="0"/>
              <a:t>Verloop gesprek Ronny/Jolien</a:t>
            </a:r>
          </a:p>
        </p:txBody>
      </p:sp>
      <p:sp>
        <p:nvSpPr>
          <p:cNvPr id="3" name="Tijdelijke aanduiding voor inhoud 2">
            <a:extLst>
              <a:ext uri="{FF2B5EF4-FFF2-40B4-BE49-F238E27FC236}">
                <a16:creationId xmlns:a16="http://schemas.microsoft.com/office/drawing/2014/main" id="{D6943348-640A-354F-A084-4CC3CA5F4513}"/>
              </a:ext>
            </a:extLst>
          </p:cNvPr>
          <p:cNvSpPr>
            <a:spLocks noGrp="1"/>
          </p:cNvSpPr>
          <p:nvPr>
            <p:ph idx="1"/>
          </p:nvPr>
        </p:nvSpPr>
        <p:spPr/>
        <p:txBody>
          <a:bodyPr>
            <a:normAutofit fontScale="77500" lnSpcReduction="20000"/>
          </a:bodyPr>
          <a:lstStyle/>
          <a:p>
            <a:r>
              <a:rPr lang="nl-BE" dirty="0"/>
              <a:t>Leerlingen vullen oeps-blaadje in </a:t>
            </a:r>
          </a:p>
          <a:p>
            <a:r>
              <a:rPr lang="nl-BE" dirty="0"/>
              <a:t>Bespreking van de feiten met Ronny en Jolien (Ronny en Jolien worden tevens gebriefd door cel leerlingen) </a:t>
            </a:r>
          </a:p>
          <a:p>
            <a:r>
              <a:rPr lang="nl-BE" dirty="0"/>
              <a:t>Sanctie ten gevolge van de feiten: kan een werkstraf zijn, kan een taak zijn die ze verder moeten opnemen, afspraken rond herstel. </a:t>
            </a:r>
          </a:p>
          <a:p>
            <a:r>
              <a:rPr lang="nl-BE" dirty="0"/>
              <a:t>Opmaken van een volgkaart/ engagementsverklaring/ samenwerkingscontract</a:t>
            </a:r>
          </a:p>
          <a:p>
            <a:r>
              <a:rPr lang="nl-BE" dirty="0"/>
              <a:t>Uitvoeren straf (bv. Ondersteuning Hendrik, Youri etc.) </a:t>
            </a:r>
            <a:r>
              <a:rPr lang="nl-BE" dirty="0">
                <a:sym typeface="Wingdings" pitchFamily="2" charset="2"/>
              </a:rPr>
              <a:t> straf niet op een goede manier uitgevoerd? Straf via B.E.U. (bv. Stenen kuisen) (doorgeven document aan directie)</a:t>
            </a:r>
          </a:p>
          <a:p>
            <a:r>
              <a:rPr lang="nl-BE" dirty="0">
                <a:sym typeface="Wingdings" pitchFamily="2" charset="2"/>
              </a:rPr>
              <a:t>Herstelbeweging naar de leerkracht of naar de klas (doorgeven document aan directie)</a:t>
            </a:r>
          </a:p>
          <a:p>
            <a:r>
              <a:rPr lang="nl-BE" dirty="0">
                <a:sym typeface="Wingdings" pitchFamily="2" charset="2"/>
              </a:rPr>
              <a:t>Terugkeer naar de klas met specifieke volgkaart voor 1 week</a:t>
            </a:r>
            <a:endParaRPr lang="nl-BE" dirty="0"/>
          </a:p>
        </p:txBody>
      </p:sp>
    </p:spTree>
    <p:extLst>
      <p:ext uri="{BB962C8B-B14F-4D97-AF65-F5344CB8AC3E}">
        <p14:creationId xmlns:p14="http://schemas.microsoft.com/office/powerpoint/2010/main" val="2525730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67FC9F-859F-0A42-AA1A-58E58CA34CA8}"/>
              </a:ext>
            </a:extLst>
          </p:cNvPr>
          <p:cNvSpPr>
            <a:spLocks noGrp="1"/>
          </p:cNvSpPr>
          <p:nvPr>
            <p:ph type="title"/>
          </p:nvPr>
        </p:nvSpPr>
        <p:spPr/>
        <p:txBody>
          <a:bodyPr/>
          <a:lstStyle/>
          <a:p>
            <a:r>
              <a:rPr lang="nl-BE" dirty="0"/>
              <a:t>Afspraken om het pedagogisch klimaat verder te kunnen ondersteunen</a:t>
            </a:r>
          </a:p>
        </p:txBody>
      </p:sp>
      <p:sp>
        <p:nvSpPr>
          <p:cNvPr id="3" name="Tijdelijke aanduiding voor inhoud 2">
            <a:extLst>
              <a:ext uri="{FF2B5EF4-FFF2-40B4-BE49-F238E27FC236}">
                <a16:creationId xmlns:a16="http://schemas.microsoft.com/office/drawing/2014/main" id="{77C7FCA7-261C-F346-98AA-B0E5889F368A}"/>
              </a:ext>
            </a:extLst>
          </p:cNvPr>
          <p:cNvSpPr>
            <a:spLocks noGrp="1"/>
          </p:cNvSpPr>
          <p:nvPr>
            <p:ph idx="1"/>
          </p:nvPr>
        </p:nvSpPr>
        <p:spPr/>
        <p:txBody>
          <a:bodyPr>
            <a:normAutofit fontScale="70000" lnSpcReduction="20000"/>
          </a:bodyPr>
          <a:lstStyle/>
          <a:p>
            <a:r>
              <a:rPr lang="nl-BE" b="1" dirty="0"/>
              <a:t>De deur naar het hoofdgebouw, gaat net zoals de deur van de werkplaatsen steeds dicht: leerkrachten kunnen hun sleutel gebruiken om toegang te hebben tot het gebouw. Leerlingen hebben enkel toegang tot het onthaal en het onthaal kan toegang tot lokaal 10 verschaffen: dit steeds in de ochtend en de midddag. Tijdens de tussenspeeltijden is dit niet het geval (wisselende uren OV3 en OV4)</a:t>
            </a:r>
          </a:p>
          <a:p>
            <a:r>
              <a:rPr lang="nl-BE" dirty="0"/>
              <a:t>Er wordt bekeken of het voetbalveld reeds kan worden afgeschermd met banken zodat dit een duidelijke zone wordt.</a:t>
            </a:r>
          </a:p>
          <a:p>
            <a:r>
              <a:rPr lang="nl-BE" dirty="0"/>
              <a:t>Rustige zone veilig maken: Ronny legt overleg vast met Danny en Walter om te bekijken wat er nog nodig is. </a:t>
            </a:r>
          </a:p>
          <a:p>
            <a:r>
              <a:rPr lang="nl-BE" dirty="0"/>
              <a:t>Bekijken of de basketbalring kan worden verplaatst zodat dit een effectief speelveld wordt</a:t>
            </a:r>
          </a:p>
          <a:p>
            <a:r>
              <a:rPr lang="nl-BE" dirty="0"/>
              <a:t>Boksbal wordt op het binnenplein boven geplaatst: zodat leerlingen die het moeilijk hebben hier terecht kunnen en dat er toezicht is vanuit de escape room en vanuit lokaal 10</a:t>
            </a:r>
          </a:p>
        </p:txBody>
      </p:sp>
    </p:spTree>
    <p:extLst>
      <p:ext uri="{BB962C8B-B14F-4D97-AF65-F5344CB8AC3E}">
        <p14:creationId xmlns:p14="http://schemas.microsoft.com/office/powerpoint/2010/main" val="351158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5E27E5-4759-EB4C-8357-7DC377D598F3}"/>
              </a:ext>
            </a:extLst>
          </p:cNvPr>
          <p:cNvSpPr>
            <a:spLocks noGrp="1"/>
          </p:cNvSpPr>
          <p:nvPr>
            <p:ph type="title"/>
          </p:nvPr>
        </p:nvSpPr>
        <p:spPr/>
        <p:txBody>
          <a:bodyPr/>
          <a:lstStyle/>
          <a:p>
            <a:r>
              <a:rPr lang="nl-BE" dirty="0"/>
              <a:t>Verhogen van het veiligheidsgevoel binnen het schoolgebouw</a:t>
            </a:r>
          </a:p>
        </p:txBody>
      </p:sp>
      <p:sp>
        <p:nvSpPr>
          <p:cNvPr id="3" name="Tijdelijke aanduiding voor inhoud 2">
            <a:extLst>
              <a:ext uri="{FF2B5EF4-FFF2-40B4-BE49-F238E27FC236}">
                <a16:creationId xmlns:a16="http://schemas.microsoft.com/office/drawing/2014/main" id="{ED1F4AA1-3FAD-4C4B-982B-DB5A2E261299}"/>
              </a:ext>
            </a:extLst>
          </p:cNvPr>
          <p:cNvSpPr>
            <a:spLocks noGrp="1"/>
          </p:cNvSpPr>
          <p:nvPr>
            <p:ph idx="1"/>
          </p:nvPr>
        </p:nvSpPr>
        <p:spPr/>
        <p:txBody>
          <a:bodyPr/>
          <a:lstStyle/>
          <a:p>
            <a:r>
              <a:rPr lang="nl-BE" dirty="0"/>
              <a:t>Afsluiten gebouwen zodat er geen leerlingen binnen kunnen </a:t>
            </a:r>
          </a:p>
          <a:p>
            <a:r>
              <a:rPr lang="nl-BE" dirty="0"/>
              <a:t>Lokaal 8: aanvraag officiële TAVA ruimte bij de dienst patrimonium. Voorlopig brandwerende zitzaken voorzien: waardoor de leerlingen in veiligheid zich kunnen uitleven op de zitzak</a:t>
            </a:r>
          </a:p>
          <a:p>
            <a:r>
              <a:rPr lang="nl-BE"/>
              <a:t>Bevragen bij Evie om een registratiesysteem voor medicatie uit te werken en op te volgen zodat we hier een beter zicht in krijgen</a:t>
            </a:r>
          </a:p>
        </p:txBody>
      </p:sp>
    </p:spTree>
    <p:extLst>
      <p:ext uri="{BB962C8B-B14F-4D97-AF65-F5344CB8AC3E}">
        <p14:creationId xmlns:p14="http://schemas.microsoft.com/office/powerpoint/2010/main" val="259074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5033D0-B909-1B47-8607-63275C294D31}"/>
              </a:ext>
            </a:extLst>
          </p:cNvPr>
          <p:cNvSpPr>
            <a:spLocks noGrp="1"/>
          </p:cNvSpPr>
          <p:nvPr>
            <p:ph type="title"/>
          </p:nvPr>
        </p:nvSpPr>
        <p:spPr/>
        <p:txBody>
          <a:bodyPr/>
          <a:lstStyle/>
          <a:p>
            <a:r>
              <a:rPr lang="nl-BE" dirty="0"/>
              <a:t>beginsituatieanalyse</a:t>
            </a:r>
          </a:p>
        </p:txBody>
      </p:sp>
      <p:sp>
        <p:nvSpPr>
          <p:cNvPr id="3" name="Tijdelijke aanduiding voor inhoud 2">
            <a:extLst>
              <a:ext uri="{FF2B5EF4-FFF2-40B4-BE49-F238E27FC236}">
                <a16:creationId xmlns:a16="http://schemas.microsoft.com/office/drawing/2014/main" id="{EDFE90C5-5C37-2543-BD3E-D02177186654}"/>
              </a:ext>
            </a:extLst>
          </p:cNvPr>
          <p:cNvSpPr>
            <a:spLocks noGrp="1"/>
          </p:cNvSpPr>
          <p:nvPr>
            <p:ph idx="1"/>
          </p:nvPr>
        </p:nvSpPr>
        <p:spPr/>
        <p:txBody>
          <a:bodyPr>
            <a:normAutofit lnSpcReduction="10000"/>
          </a:bodyPr>
          <a:lstStyle/>
          <a:p>
            <a:pPr>
              <a:buFontTx/>
              <a:buChar char="-"/>
            </a:pPr>
            <a:r>
              <a:rPr lang="nl-BE" dirty="0"/>
              <a:t>Het is moeilijk om structuur vast te houden omwille van de projecties van de doelgroep</a:t>
            </a:r>
          </a:p>
          <a:p>
            <a:pPr>
              <a:buFontTx/>
              <a:buChar char="-"/>
            </a:pPr>
            <a:r>
              <a:rPr lang="nl-BE" dirty="0"/>
              <a:t>We merken op dat het moeilijk is om allen samen dezelfde regels te blijven hanteren sommige zaken lopen goed andere zaken lopen niet goed</a:t>
            </a:r>
          </a:p>
          <a:p>
            <a:pPr>
              <a:buFontTx/>
              <a:buChar char="-"/>
            </a:pPr>
            <a:r>
              <a:rPr lang="nl-BE" dirty="0"/>
              <a:t>De leerlingen bepalen wat kan en niet kan op bepaalde momenten en ondanks de vele sancties blijven ze een gevoel van straffenloosheid ervaren </a:t>
            </a:r>
          </a:p>
          <a:p>
            <a:pPr>
              <a:buFontTx/>
              <a:buChar char="-"/>
            </a:pPr>
            <a:r>
              <a:rPr lang="nl-BE" dirty="0"/>
              <a:t>Omwille van de overstap van ortho naar directie en de persoonlijkheid brengt dit minder duidelijkheid op deze manier</a:t>
            </a:r>
          </a:p>
        </p:txBody>
      </p:sp>
    </p:spTree>
    <p:extLst>
      <p:ext uri="{BB962C8B-B14F-4D97-AF65-F5344CB8AC3E}">
        <p14:creationId xmlns:p14="http://schemas.microsoft.com/office/powerpoint/2010/main" val="1510916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2D76E3-BBAC-4D3C-9314-D3076FA905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84B59A2-84A2-2C47-A243-DA7441C7C3F0}"/>
              </a:ext>
            </a:extLst>
          </p:cNvPr>
          <p:cNvSpPr>
            <a:spLocks noGrp="1"/>
          </p:cNvSpPr>
          <p:nvPr>
            <p:ph type="title"/>
          </p:nvPr>
        </p:nvSpPr>
        <p:spPr>
          <a:xfrm>
            <a:off x="4056600" y="536575"/>
            <a:ext cx="4078800" cy="1453003"/>
          </a:xfrm>
        </p:spPr>
        <p:txBody>
          <a:bodyPr wrap="square" anchor="b">
            <a:normAutofit/>
          </a:bodyPr>
          <a:lstStyle/>
          <a:p>
            <a:pPr algn="ctr"/>
            <a:r>
              <a:rPr lang="nl-BE" dirty="0"/>
              <a:t>Doelstellingen beleidsoverleg </a:t>
            </a:r>
            <a:endParaRPr lang="nl-BE"/>
          </a:p>
        </p:txBody>
      </p:sp>
      <p:grpSp>
        <p:nvGrpSpPr>
          <p:cNvPr id="10" name="Group 9">
            <a:extLst>
              <a:ext uri="{FF2B5EF4-FFF2-40B4-BE49-F238E27FC236}">
                <a16:creationId xmlns:a16="http://schemas.microsoft.com/office/drawing/2014/main" id="{75C945D9-C3DE-4D90-9F29-7BE223AAF1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9766" y="716800"/>
            <a:ext cx="3838575" cy="5583025"/>
            <a:chOff x="199766" y="716800"/>
            <a:chExt cx="3838575" cy="5583025"/>
          </a:xfrm>
        </p:grpSpPr>
        <p:grpSp>
          <p:nvGrpSpPr>
            <p:cNvPr id="11" name="Group 10">
              <a:extLst>
                <a:ext uri="{FF2B5EF4-FFF2-40B4-BE49-F238E27FC236}">
                  <a16:creationId xmlns:a16="http://schemas.microsoft.com/office/drawing/2014/main" id="{08D338B3-6DA4-45F7-91E3-7D8C28D0B26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30" name="Freeform 64">
                <a:extLst>
                  <a:ext uri="{FF2B5EF4-FFF2-40B4-BE49-F238E27FC236}">
                    <a16:creationId xmlns:a16="http://schemas.microsoft.com/office/drawing/2014/main" id="{6185FD3E-487C-45A4-AD94-24F4F7BACD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81">
                <a:extLst>
                  <a:ext uri="{FF2B5EF4-FFF2-40B4-BE49-F238E27FC236}">
                    <a16:creationId xmlns:a16="http://schemas.microsoft.com/office/drawing/2014/main" id="{DABEF2EB-1FA6-476D-ADEC-ACC991D1EE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61">
                <a:extLst>
                  <a:ext uri="{FF2B5EF4-FFF2-40B4-BE49-F238E27FC236}">
                    <a16:creationId xmlns:a16="http://schemas.microsoft.com/office/drawing/2014/main" id="{702C2E5D-FD1A-49AB-9CF7-7F656660A9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3" name="Freeform 78">
                <a:extLst>
                  <a:ext uri="{FF2B5EF4-FFF2-40B4-BE49-F238E27FC236}">
                    <a16:creationId xmlns:a16="http://schemas.microsoft.com/office/drawing/2014/main" id="{FE338B6A-36C1-4245-B24F-94D4DE5F7C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84">
                <a:extLst>
                  <a:ext uri="{FF2B5EF4-FFF2-40B4-BE49-F238E27FC236}">
                    <a16:creationId xmlns:a16="http://schemas.microsoft.com/office/drawing/2014/main" id="{6CDA6293-4165-4383-9C97-2A66792280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87">
                <a:extLst>
                  <a:ext uri="{FF2B5EF4-FFF2-40B4-BE49-F238E27FC236}">
                    <a16:creationId xmlns:a16="http://schemas.microsoft.com/office/drawing/2014/main" id="{CACA95C4-6FB3-44B0-981E-06BBAE8F027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60">
                <a:extLst>
                  <a:ext uri="{FF2B5EF4-FFF2-40B4-BE49-F238E27FC236}">
                    <a16:creationId xmlns:a16="http://schemas.microsoft.com/office/drawing/2014/main" id="{87433F39-33A6-4FCE-9B83-3D9A47A7C5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59">
                <a:extLst>
                  <a:ext uri="{FF2B5EF4-FFF2-40B4-BE49-F238E27FC236}">
                    <a16:creationId xmlns:a16="http://schemas.microsoft.com/office/drawing/2014/main" id="{09C092FC-35CB-41D8-8B13-9A238EE30C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62">
                <a:extLst>
                  <a:ext uri="{FF2B5EF4-FFF2-40B4-BE49-F238E27FC236}">
                    <a16:creationId xmlns:a16="http://schemas.microsoft.com/office/drawing/2014/main" id="{A0DF137B-3079-4986-913B-939546E64D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65">
                <a:extLst>
                  <a:ext uri="{FF2B5EF4-FFF2-40B4-BE49-F238E27FC236}">
                    <a16:creationId xmlns:a16="http://schemas.microsoft.com/office/drawing/2014/main" id="{D660B18D-F0F5-419B-B3F1-B039757C95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79">
                <a:extLst>
                  <a:ext uri="{FF2B5EF4-FFF2-40B4-BE49-F238E27FC236}">
                    <a16:creationId xmlns:a16="http://schemas.microsoft.com/office/drawing/2014/main" id="{80FAC823-69BF-42B9-BA6A-E365E721EB9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82">
                <a:extLst>
                  <a:ext uri="{FF2B5EF4-FFF2-40B4-BE49-F238E27FC236}">
                    <a16:creationId xmlns:a16="http://schemas.microsoft.com/office/drawing/2014/main" id="{5B5DFB3A-61ED-4206-9B53-3E8A8CE9FF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85">
                <a:extLst>
                  <a:ext uri="{FF2B5EF4-FFF2-40B4-BE49-F238E27FC236}">
                    <a16:creationId xmlns:a16="http://schemas.microsoft.com/office/drawing/2014/main" id="{C72D0A40-CAB7-45AB-B832-628D138C69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88">
                <a:extLst>
                  <a:ext uri="{FF2B5EF4-FFF2-40B4-BE49-F238E27FC236}">
                    <a16:creationId xmlns:a16="http://schemas.microsoft.com/office/drawing/2014/main" id="{A1757DD3-2A1D-4CED-A678-ECE520A1B4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nvGrpSpPr>
              <p:cNvPr id="44" name="Group 43">
                <a:extLst>
                  <a:ext uri="{FF2B5EF4-FFF2-40B4-BE49-F238E27FC236}">
                    <a16:creationId xmlns:a16="http://schemas.microsoft.com/office/drawing/2014/main" id="{42918845-1F95-46C2-8F59-32EB33C4A36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5" name="Line 63">
                  <a:extLst>
                    <a:ext uri="{FF2B5EF4-FFF2-40B4-BE49-F238E27FC236}">
                      <a16:creationId xmlns:a16="http://schemas.microsoft.com/office/drawing/2014/main" id="{E7391FC0-5104-4751-BB86-0D12BFFBE32A}"/>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Line 66">
                  <a:extLst>
                    <a:ext uri="{FF2B5EF4-FFF2-40B4-BE49-F238E27FC236}">
                      <a16:creationId xmlns:a16="http://schemas.microsoft.com/office/drawing/2014/main" id="{094BBC13-5B24-4DFD-A5AD-892345304C56}"/>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67">
                  <a:extLst>
                    <a:ext uri="{FF2B5EF4-FFF2-40B4-BE49-F238E27FC236}">
                      <a16:creationId xmlns:a16="http://schemas.microsoft.com/office/drawing/2014/main" id="{5D6BCBF6-E4C8-49C4-BCE6-A57F7EB6CAC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80">
                  <a:extLst>
                    <a:ext uri="{FF2B5EF4-FFF2-40B4-BE49-F238E27FC236}">
                      <a16:creationId xmlns:a16="http://schemas.microsoft.com/office/drawing/2014/main" id="{4A5F536F-42F0-4F01-9893-075DD5BCCE7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83">
                  <a:extLst>
                    <a:ext uri="{FF2B5EF4-FFF2-40B4-BE49-F238E27FC236}">
                      <a16:creationId xmlns:a16="http://schemas.microsoft.com/office/drawing/2014/main" id="{60BE5073-8B4E-47B4-AC5B-31D8FD99D2C2}"/>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86">
                  <a:extLst>
                    <a:ext uri="{FF2B5EF4-FFF2-40B4-BE49-F238E27FC236}">
                      <a16:creationId xmlns:a16="http://schemas.microsoft.com/office/drawing/2014/main" id="{B210067F-EA9E-4248-B2D2-39D656B3AF61}"/>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89">
                  <a:extLst>
                    <a:ext uri="{FF2B5EF4-FFF2-40B4-BE49-F238E27FC236}">
                      <a16:creationId xmlns:a16="http://schemas.microsoft.com/office/drawing/2014/main" id="{B5121029-6739-4142-9E53-48DCA4F8BDCE}"/>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12" name="Group 11">
              <a:extLst>
                <a:ext uri="{FF2B5EF4-FFF2-40B4-BE49-F238E27FC236}">
                  <a16:creationId xmlns:a16="http://schemas.microsoft.com/office/drawing/2014/main" id="{B6776FFF-7CFE-4739-9104-473DA3681A0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22" name="Group 21">
                <a:extLst>
                  <a:ext uri="{FF2B5EF4-FFF2-40B4-BE49-F238E27FC236}">
                    <a16:creationId xmlns:a16="http://schemas.microsoft.com/office/drawing/2014/main" id="{739C6C41-5DF4-4A11-89B7-BAB3F63B581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6" name="Straight Connector 25">
                  <a:extLst>
                    <a:ext uri="{FF2B5EF4-FFF2-40B4-BE49-F238E27FC236}">
                      <a16:creationId xmlns:a16="http://schemas.microsoft.com/office/drawing/2014/main" id="{A6F0F36F-7ABB-4F4C-9CC5-443B1936F48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F2DB5F0-FD30-4907-86AB-7DA7CA3E319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8" name="Rectangle 30">
                  <a:extLst>
                    <a:ext uri="{FF2B5EF4-FFF2-40B4-BE49-F238E27FC236}">
                      <a16:creationId xmlns:a16="http://schemas.microsoft.com/office/drawing/2014/main" id="{0A419F00-E825-4E5E-92EA-DDF22BB2FB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30">
                  <a:extLst>
                    <a:ext uri="{FF2B5EF4-FFF2-40B4-BE49-F238E27FC236}">
                      <a16:creationId xmlns:a16="http://schemas.microsoft.com/office/drawing/2014/main" id="{D7C5E6F1-BF29-4F80-A5F4-81345C2901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72CEDE34-3360-4BFF-8F28-053990E6910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4" name="Freeform: Shape 23">
                  <a:extLst>
                    <a:ext uri="{FF2B5EF4-FFF2-40B4-BE49-F238E27FC236}">
                      <a16:creationId xmlns:a16="http://schemas.microsoft.com/office/drawing/2014/main" id="{898E96F4-030D-444B-B62F-0DA028337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25" name="Freeform: Shape 24">
                  <a:extLst>
                    <a:ext uri="{FF2B5EF4-FFF2-40B4-BE49-F238E27FC236}">
                      <a16:creationId xmlns:a16="http://schemas.microsoft.com/office/drawing/2014/main" id="{A5D902ED-F254-4B06-9B62-AF188FF41A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grpSp>
        <p:grpSp>
          <p:nvGrpSpPr>
            <p:cNvPr id="13" name="Group 12">
              <a:extLst>
                <a:ext uri="{FF2B5EF4-FFF2-40B4-BE49-F238E27FC236}">
                  <a16:creationId xmlns:a16="http://schemas.microsoft.com/office/drawing/2014/main" id="{DEBB14B7-5333-4EA3-A883-B3D949DA56E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14" name="Group 13">
                <a:extLst>
                  <a:ext uri="{FF2B5EF4-FFF2-40B4-BE49-F238E27FC236}">
                    <a16:creationId xmlns:a16="http://schemas.microsoft.com/office/drawing/2014/main" id="{1F2F0B6D-3339-445E-AE6F-EA80BB952C5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19" name="Freeform 68">
                  <a:extLst>
                    <a:ext uri="{FF2B5EF4-FFF2-40B4-BE49-F238E27FC236}">
                      <a16:creationId xmlns:a16="http://schemas.microsoft.com/office/drawing/2014/main" id="{1FD745BE-AAE8-4FD8-B107-4730C82F8C7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69">
                  <a:extLst>
                    <a:ext uri="{FF2B5EF4-FFF2-40B4-BE49-F238E27FC236}">
                      <a16:creationId xmlns:a16="http://schemas.microsoft.com/office/drawing/2014/main" id="{55D7086E-72EA-4FBD-8B82-D3ECF7D513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1" name="Line 70">
                  <a:extLst>
                    <a:ext uri="{FF2B5EF4-FFF2-40B4-BE49-F238E27FC236}">
                      <a16:creationId xmlns:a16="http://schemas.microsoft.com/office/drawing/2014/main" id="{246D59ED-9B4E-4F44-B189-00E3B8D72DC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5" name="Group 14">
                <a:extLst>
                  <a:ext uri="{FF2B5EF4-FFF2-40B4-BE49-F238E27FC236}">
                    <a16:creationId xmlns:a16="http://schemas.microsoft.com/office/drawing/2014/main" id="{B726404C-494E-4C74-9581-BE06BE0D27C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16" name="Freeform 68">
                  <a:extLst>
                    <a:ext uri="{FF2B5EF4-FFF2-40B4-BE49-F238E27FC236}">
                      <a16:creationId xmlns:a16="http://schemas.microsoft.com/office/drawing/2014/main" id="{C61F0CD3-7875-46CD-A844-0B022BEF27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69">
                  <a:extLst>
                    <a:ext uri="{FF2B5EF4-FFF2-40B4-BE49-F238E27FC236}">
                      <a16:creationId xmlns:a16="http://schemas.microsoft.com/office/drawing/2014/main" id="{D83F2F78-08A8-49BE-AF85-1C3DD28602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8" name="Line 70">
                  <a:extLst>
                    <a:ext uri="{FF2B5EF4-FFF2-40B4-BE49-F238E27FC236}">
                      <a16:creationId xmlns:a16="http://schemas.microsoft.com/office/drawing/2014/main" id="{93069262-0DE6-4BA7-9773-656AF1E6CFD1}"/>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cxnSp>
        <p:nvCxnSpPr>
          <p:cNvPr id="53" name="Straight Connector 52">
            <a:extLst>
              <a:ext uri="{FF2B5EF4-FFF2-40B4-BE49-F238E27FC236}">
                <a16:creationId xmlns:a16="http://schemas.microsoft.com/office/drawing/2014/main" id="{22725E2D-27B9-4A2E-B161-230C61B0808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26000"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B48A6C4C-A41D-5B43-B433-159F0EAC4801}"/>
              </a:ext>
            </a:extLst>
          </p:cNvPr>
          <p:cNvSpPr>
            <a:spLocks noGrp="1"/>
          </p:cNvSpPr>
          <p:nvPr>
            <p:ph idx="1"/>
          </p:nvPr>
        </p:nvSpPr>
        <p:spPr>
          <a:xfrm>
            <a:off x="4056600" y="2877018"/>
            <a:ext cx="4078800" cy="2901482"/>
          </a:xfrm>
        </p:spPr>
        <p:txBody>
          <a:bodyPr>
            <a:normAutofit/>
          </a:bodyPr>
          <a:lstStyle/>
          <a:p>
            <a:pPr>
              <a:lnSpc>
                <a:spcPct val="140000"/>
              </a:lnSpc>
            </a:pPr>
            <a:r>
              <a:rPr lang="nl-BE" sz="1600"/>
              <a:t>Bekijken hoe we bestaande structuren kunnen verankeren</a:t>
            </a:r>
          </a:p>
          <a:p>
            <a:pPr>
              <a:lnSpc>
                <a:spcPct val="140000"/>
              </a:lnSpc>
            </a:pPr>
            <a:r>
              <a:rPr lang="nl-BE" sz="1600"/>
              <a:t>Ondersteunend werken vanuit beleid enerzijds naar leerkrachten anderzijds naar leerlingbegeleiding </a:t>
            </a:r>
          </a:p>
          <a:p>
            <a:pPr>
              <a:lnSpc>
                <a:spcPct val="140000"/>
              </a:lnSpc>
            </a:pPr>
            <a:r>
              <a:rPr lang="nl-BE" sz="1600"/>
              <a:t>Duidelijkheid scheppen in wat er is en hoe te hanteren</a:t>
            </a:r>
          </a:p>
        </p:txBody>
      </p:sp>
      <p:grpSp>
        <p:nvGrpSpPr>
          <p:cNvPr id="55" name="Group 54">
            <a:extLst>
              <a:ext uri="{FF2B5EF4-FFF2-40B4-BE49-F238E27FC236}">
                <a16:creationId xmlns:a16="http://schemas.microsoft.com/office/drawing/2014/main" id="{55C23123-3C5C-4A8B-AD1C-138D7B73D8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153659" y="716800"/>
            <a:ext cx="3838575" cy="5583025"/>
            <a:chOff x="199766" y="716800"/>
            <a:chExt cx="3838575" cy="5583025"/>
          </a:xfrm>
        </p:grpSpPr>
        <p:grpSp>
          <p:nvGrpSpPr>
            <p:cNvPr id="56" name="Group 55">
              <a:extLst>
                <a:ext uri="{FF2B5EF4-FFF2-40B4-BE49-F238E27FC236}">
                  <a16:creationId xmlns:a16="http://schemas.microsoft.com/office/drawing/2014/main" id="{ADC1AC98-A945-45DC-A533-43311AB5AFA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75" name="Freeform 64">
                <a:extLst>
                  <a:ext uri="{FF2B5EF4-FFF2-40B4-BE49-F238E27FC236}">
                    <a16:creationId xmlns:a16="http://schemas.microsoft.com/office/drawing/2014/main" id="{525BFDD7-7DC7-4933-95CA-274FF3A12B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81">
                <a:extLst>
                  <a:ext uri="{FF2B5EF4-FFF2-40B4-BE49-F238E27FC236}">
                    <a16:creationId xmlns:a16="http://schemas.microsoft.com/office/drawing/2014/main" id="{56EAE20D-E363-445F-AAA9-8923C7A41D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61">
                <a:extLst>
                  <a:ext uri="{FF2B5EF4-FFF2-40B4-BE49-F238E27FC236}">
                    <a16:creationId xmlns:a16="http://schemas.microsoft.com/office/drawing/2014/main" id="{63DF7269-8701-4F88-89A3-EA45D9DF59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8" name="Freeform 78">
                <a:extLst>
                  <a:ext uri="{FF2B5EF4-FFF2-40B4-BE49-F238E27FC236}">
                    <a16:creationId xmlns:a16="http://schemas.microsoft.com/office/drawing/2014/main" id="{2DDEEFE7-743E-40D3-AB86-C074CADC937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79" name="Freeform 84">
                <a:extLst>
                  <a:ext uri="{FF2B5EF4-FFF2-40B4-BE49-F238E27FC236}">
                    <a16:creationId xmlns:a16="http://schemas.microsoft.com/office/drawing/2014/main" id="{6DC0260D-7AA3-4733-B3CB-6389FCCABD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87">
                <a:extLst>
                  <a:ext uri="{FF2B5EF4-FFF2-40B4-BE49-F238E27FC236}">
                    <a16:creationId xmlns:a16="http://schemas.microsoft.com/office/drawing/2014/main" id="{E9487A85-3305-4BD8-A4FB-7939820DE3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60">
                <a:extLst>
                  <a:ext uri="{FF2B5EF4-FFF2-40B4-BE49-F238E27FC236}">
                    <a16:creationId xmlns:a16="http://schemas.microsoft.com/office/drawing/2014/main" id="{9A56408A-8D1F-4308-888A-C10250ED40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59">
                <a:extLst>
                  <a:ext uri="{FF2B5EF4-FFF2-40B4-BE49-F238E27FC236}">
                    <a16:creationId xmlns:a16="http://schemas.microsoft.com/office/drawing/2014/main" id="{B8EA7519-3D12-4CBF-9CF9-2DBF5379C4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3" name="Freeform 62">
                <a:extLst>
                  <a:ext uri="{FF2B5EF4-FFF2-40B4-BE49-F238E27FC236}">
                    <a16:creationId xmlns:a16="http://schemas.microsoft.com/office/drawing/2014/main" id="{CBCFA958-AB70-45BC-86FB-95916AC882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4" name="Freeform 65">
                <a:extLst>
                  <a:ext uri="{FF2B5EF4-FFF2-40B4-BE49-F238E27FC236}">
                    <a16:creationId xmlns:a16="http://schemas.microsoft.com/office/drawing/2014/main" id="{EC7CC8AD-3574-4368-9084-30AA269FB7C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5" name="Freeform 79">
                <a:extLst>
                  <a:ext uri="{FF2B5EF4-FFF2-40B4-BE49-F238E27FC236}">
                    <a16:creationId xmlns:a16="http://schemas.microsoft.com/office/drawing/2014/main" id="{AAF385D0-C8F4-4D2E-A604-55B0C4A37A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6" name="Freeform 82">
                <a:extLst>
                  <a:ext uri="{FF2B5EF4-FFF2-40B4-BE49-F238E27FC236}">
                    <a16:creationId xmlns:a16="http://schemas.microsoft.com/office/drawing/2014/main" id="{5807D27C-D4CF-4DD8-95BF-BE0E820995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85">
                <a:extLst>
                  <a:ext uri="{FF2B5EF4-FFF2-40B4-BE49-F238E27FC236}">
                    <a16:creationId xmlns:a16="http://schemas.microsoft.com/office/drawing/2014/main" id="{AF358179-B76F-48FB-9D1E-25F2B422B7C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88">
                <a:extLst>
                  <a:ext uri="{FF2B5EF4-FFF2-40B4-BE49-F238E27FC236}">
                    <a16:creationId xmlns:a16="http://schemas.microsoft.com/office/drawing/2014/main" id="{4F860F54-6F02-429D-84F9-216C593FDA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nvGrpSpPr>
              <p:cNvPr id="89" name="Group 88">
                <a:extLst>
                  <a:ext uri="{FF2B5EF4-FFF2-40B4-BE49-F238E27FC236}">
                    <a16:creationId xmlns:a16="http://schemas.microsoft.com/office/drawing/2014/main" id="{AF2CD1C6-D2DC-4C27-A7A3-0D6ECCB7B26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90" name="Line 63">
                  <a:extLst>
                    <a:ext uri="{FF2B5EF4-FFF2-40B4-BE49-F238E27FC236}">
                      <a16:creationId xmlns:a16="http://schemas.microsoft.com/office/drawing/2014/main" id="{17251CE3-FBBE-4B37-B229-DF726C4AE560}"/>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Line 66">
                  <a:extLst>
                    <a:ext uri="{FF2B5EF4-FFF2-40B4-BE49-F238E27FC236}">
                      <a16:creationId xmlns:a16="http://schemas.microsoft.com/office/drawing/2014/main" id="{14522961-6FA8-43A3-894B-20435789E3A0}"/>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Line 67">
                  <a:extLst>
                    <a:ext uri="{FF2B5EF4-FFF2-40B4-BE49-F238E27FC236}">
                      <a16:creationId xmlns:a16="http://schemas.microsoft.com/office/drawing/2014/main" id="{54230A9C-2E62-416C-A910-A26CB0BB744F}"/>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Line 80">
                  <a:extLst>
                    <a:ext uri="{FF2B5EF4-FFF2-40B4-BE49-F238E27FC236}">
                      <a16:creationId xmlns:a16="http://schemas.microsoft.com/office/drawing/2014/main" id="{EDC7B8CE-339C-4B31-9A1E-1E6F3F20E51B}"/>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Line 83">
                  <a:extLst>
                    <a:ext uri="{FF2B5EF4-FFF2-40B4-BE49-F238E27FC236}">
                      <a16:creationId xmlns:a16="http://schemas.microsoft.com/office/drawing/2014/main" id="{D5900B3C-A349-4C11-8871-F0C656F06A2D}"/>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Line 86">
                  <a:extLst>
                    <a:ext uri="{FF2B5EF4-FFF2-40B4-BE49-F238E27FC236}">
                      <a16:creationId xmlns:a16="http://schemas.microsoft.com/office/drawing/2014/main" id="{B836DF39-5332-440E-BD43-94EF14B9F7A2}"/>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Line 89">
                  <a:extLst>
                    <a:ext uri="{FF2B5EF4-FFF2-40B4-BE49-F238E27FC236}">
                      <a16:creationId xmlns:a16="http://schemas.microsoft.com/office/drawing/2014/main" id="{25596AFB-7112-451F-A40E-C4D365BC050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nvGrpSpPr>
            <p:cNvPr id="57" name="Group 56">
              <a:extLst>
                <a:ext uri="{FF2B5EF4-FFF2-40B4-BE49-F238E27FC236}">
                  <a16:creationId xmlns:a16="http://schemas.microsoft.com/office/drawing/2014/main" id="{467B87DF-BE21-4275-A328-36294B5E876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67" name="Group 66">
                <a:extLst>
                  <a:ext uri="{FF2B5EF4-FFF2-40B4-BE49-F238E27FC236}">
                    <a16:creationId xmlns:a16="http://schemas.microsoft.com/office/drawing/2014/main" id="{5DF7768E-3A7E-48EA-AE6B-544137E0171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71" name="Straight Connector 70">
                  <a:extLst>
                    <a:ext uri="{FF2B5EF4-FFF2-40B4-BE49-F238E27FC236}">
                      <a16:creationId xmlns:a16="http://schemas.microsoft.com/office/drawing/2014/main" id="{0C7E39C2-9BBA-4C6E-B352-FADF72FF842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5FF2688-1869-4A97-A594-AD2F8C720AD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73" name="Rectangle 30">
                  <a:extLst>
                    <a:ext uri="{FF2B5EF4-FFF2-40B4-BE49-F238E27FC236}">
                      <a16:creationId xmlns:a16="http://schemas.microsoft.com/office/drawing/2014/main" id="{035F350E-CDEC-47D7-B1F6-BB33F7263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30">
                  <a:extLst>
                    <a:ext uri="{FF2B5EF4-FFF2-40B4-BE49-F238E27FC236}">
                      <a16:creationId xmlns:a16="http://schemas.microsoft.com/office/drawing/2014/main" id="{32757671-5219-4448-9D74-96978B78F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a:extLst>
                  <a:ext uri="{FF2B5EF4-FFF2-40B4-BE49-F238E27FC236}">
                    <a16:creationId xmlns:a16="http://schemas.microsoft.com/office/drawing/2014/main" id="{A62FFE05-1BB5-478B-ACB7-0201D6E0B86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69" name="Freeform: Shape 68">
                  <a:extLst>
                    <a:ext uri="{FF2B5EF4-FFF2-40B4-BE49-F238E27FC236}">
                      <a16:creationId xmlns:a16="http://schemas.microsoft.com/office/drawing/2014/main" id="{08CF1D90-5BE7-4777-9D00-4B898D6A5D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sp>
              <p:nvSpPr>
                <p:cNvPr id="70" name="Freeform: Shape 69">
                  <a:extLst>
                    <a:ext uri="{FF2B5EF4-FFF2-40B4-BE49-F238E27FC236}">
                      <a16:creationId xmlns:a16="http://schemas.microsoft.com/office/drawing/2014/main" id="{D066325E-CB67-49CD-9A41-2CFD6BCC90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grpSp>
        <p:grpSp>
          <p:nvGrpSpPr>
            <p:cNvPr id="58" name="Group 57">
              <a:extLst>
                <a:ext uri="{FF2B5EF4-FFF2-40B4-BE49-F238E27FC236}">
                  <a16:creationId xmlns:a16="http://schemas.microsoft.com/office/drawing/2014/main" id="{7405EB12-3265-4FD8-AE15-B453CFF0849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59" name="Group 58">
                <a:extLst>
                  <a:ext uri="{FF2B5EF4-FFF2-40B4-BE49-F238E27FC236}">
                    <a16:creationId xmlns:a16="http://schemas.microsoft.com/office/drawing/2014/main" id="{BCD1DA60-1F78-4286-AD75-48457E4E42A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64" name="Freeform 68">
                  <a:extLst>
                    <a:ext uri="{FF2B5EF4-FFF2-40B4-BE49-F238E27FC236}">
                      <a16:creationId xmlns:a16="http://schemas.microsoft.com/office/drawing/2014/main" id="{F2434CC9-D9BE-4CC5-A618-AC659C5CBD7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69">
                  <a:extLst>
                    <a:ext uri="{FF2B5EF4-FFF2-40B4-BE49-F238E27FC236}">
                      <a16:creationId xmlns:a16="http://schemas.microsoft.com/office/drawing/2014/main" id="{B9A88CD6-DA9C-42B2-A37B-5A0E1BED75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66" name="Line 70">
                  <a:extLst>
                    <a:ext uri="{FF2B5EF4-FFF2-40B4-BE49-F238E27FC236}">
                      <a16:creationId xmlns:a16="http://schemas.microsoft.com/office/drawing/2014/main" id="{4A018333-A419-44AE-9CF5-57D5319073CF}"/>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0" name="Group 59">
                <a:extLst>
                  <a:ext uri="{FF2B5EF4-FFF2-40B4-BE49-F238E27FC236}">
                    <a16:creationId xmlns:a16="http://schemas.microsoft.com/office/drawing/2014/main" id="{4C9BB730-80E2-4F3A-882B-7ED9186ABD9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61" name="Freeform 68">
                  <a:extLst>
                    <a:ext uri="{FF2B5EF4-FFF2-40B4-BE49-F238E27FC236}">
                      <a16:creationId xmlns:a16="http://schemas.microsoft.com/office/drawing/2014/main" id="{D48E4E69-835A-40C7-A548-8947A81DC1C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69">
                  <a:extLst>
                    <a:ext uri="{FF2B5EF4-FFF2-40B4-BE49-F238E27FC236}">
                      <a16:creationId xmlns:a16="http://schemas.microsoft.com/office/drawing/2014/main" id="{E4F80DAC-11B8-4A6F-9CAA-8C62C6A2E6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63" name="Line 70">
                  <a:extLst>
                    <a:ext uri="{FF2B5EF4-FFF2-40B4-BE49-F238E27FC236}">
                      <a16:creationId xmlns:a16="http://schemas.microsoft.com/office/drawing/2014/main" id="{FF491AF2-6D67-4650-B34C-5BB5F1128406}"/>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spTree>
    <p:extLst>
      <p:ext uri="{BB962C8B-B14F-4D97-AF65-F5344CB8AC3E}">
        <p14:creationId xmlns:p14="http://schemas.microsoft.com/office/powerpoint/2010/main" val="1434648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D5E9877-E9C4-C54C-A4D9-015ABF6D05B0}"/>
              </a:ext>
            </a:extLst>
          </p:cNvPr>
          <p:cNvSpPr/>
          <p:nvPr/>
        </p:nvSpPr>
        <p:spPr>
          <a:xfrm>
            <a:off x="3071813" y="3641730"/>
            <a:ext cx="2786062" cy="111283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Eenmalig-niet ernstig: </a:t>
            </a:r>
          </a:p>
          <a:p>
            <a:pPr algn="ctr"/>
            <a:r>
              <a:rPr lang="nl-BE" dirty="0"/>
              <a:t>waarschuwing door leerkracht</a:t>
            </a:r>
          </a:p>
        </p:txBody>
      </p:sp>
      <p:sp>
        <p:nvSpPr>
          <p:cNvPr id="5" name="Rechthoek 4">
            <a:extLst>
              <a:ext uri="{FF2B5EF4-FFF2-40B4-BE49-F238E27FC236}">
                <a16:creationId xmlns:a16="http://schemas.microsoft.com/office/drawing/2014/main" id="{6DB11201-36D7-B145-AC5B-4C7AD4CA2C45}"/>
              </a:ext>
            </a:extLst>
          </p:cNvPr>
          <p:cNvSpPr/>
          <p:nvPr/>
        </p:nvSpPr>
        <p:spPr>
          <a:xfrm>
            <a:off x="5957888" y="3695708"/>
            <a:ext cx="2786062" cy="111283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Meermaals niet-ernstig: </a:t>
            </a:r>
          </a:p>
          <a:p>
            <a:pPr algn="ctr"/>
            <a:r>
              <a:rPr lang="nl-BE" dirty="0"/>
              <a:t>Aanleren gepast gedrag door leerkracht</a:t>
            </a:r>
          </a:p>
        </p:txBody>
      </p:sp>
      <p:sp>
        <p:nvSpPr>
          <p:cNvPr id="6" name="Rechthoek 5">
            <a:extLst>
              <a:ext uri="{FF2B5EF4-FFF2-40B4-BE49-F238E27FC236}">
                <a16:creationId xmlns:a16="http://schemas.microsoft.com/office/drawing/2014/main" id="{D3D25850-9D4A-3E49-AA7E-54D42A50747C}"/>
              </a:ext>
            </a:extLst>
          </p:cNvPr>
          <p:cNvSpPr/>
          <p:nvPr/>
        </p:nvSpPr>
        <p:spPr>
          <a:xfrm>
            <a:off x="3071812" y="2209808"/>
            <a:ext cx="2786063" cy="111283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Eenmalig ernstig: </a:t>
            </a:r>
          </a:p>
          <a:p>
            <a:pPr algn="ctr"/>
            <a:r>
              <a:rPr lang="nl-BE" dirty="0"/>
              <a:t>Sanctie door leerlingbegeleiding</a:t>
            </a:r>
          </a:p>
        </p:txBody>
      </p:sp>
      <p:sp>
        <p:nvSpPr>
          <p:cNvPr id="7" name="Rechthoek 6">
            <a:extLst>
              <a:ext uri="{FF2B5EF4-FFF2-40B4-BE49-F238E27FC236}">
                <a16:creationId xmlns:a16="http://schemas.microsoft.com/office/drawing/2014/main" id="{26601547-0210-1D41-AB6D-BB9A04CFBEEE}"/>
              </a:ext>
            </a:extLst>
          </p:cNvPr>
          <p:cNvSpPr/>
          <p:nvPr/>
        </p:nvSpPr>
        <p:spPr>
          <a:xfrm>
            <a:off x="5957888" y="2209808"/>
            <a:ext cx="2786062" cy="111283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Meermaals ernstig: </a:t>
            </a:r>
          </a:p>
          <a:p>
            <a:pPr algn="ctr"/>
            <a:r>
              <a:rPr lang="nl-BE" dirty="0"/>
              <a:t>Sanctie en herstel door leerlingbegeleiding</a:t>
            </a:r>
          </a:p>
        </p:txBody>
      </p:sp>
      <p:sp>
        <p:nvSpPr>
          <p:cNvPr id="8" name="Rechthoek 7">
            <a:extLst>
              <a:ext uri="{FF2B5EF4-FFF2-40B4-BE49-F238E27FC236}">
                <a16:creationId xmlns:a16="http://schemas.microsoft.com/office/drawing/2014/main" id="{97BAA87E-0110-FF47-8883-83B98F18C8B2}"/>
              </a:ext>
            </a:extLst>
          </p:cNvPr>
          <p:cNvSpPr/>
          <p:nvPr/>
        </p:nvSpPr>
        <p:spPr>
          <a:xfrm>
            <a:off x="8977314" y="171450"/>
            <a:ext cx="2043113" cy="4100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Ondersteuning directie en TAC</a:t>
            </a:r>
          </a:p>
        </p:txBody>
      </p:sp>
      <p:sp>
        <p:nvSpPr>
          <p:cNvPr id="15" name="Rechthoek 14">
            <a:extLst>
              <a:ext uri="{FF2B5EF4-FFF2-40B4-BE49-F238E27FC236}">
                <a16:creationId xmlns:a16="http://schemas.microsoft.com/office/drawing/2014/main" id="{5E9B493A-965F-6E40-B958-7F99A7D74B90}"/>
              </a:ext>
            </a:extLst>
          </p:cNvPr>
          <p:cNvSpPr/>
          <p:nvPr/>
        </p:nvSpPr>
        <p:spPr>
          <a:xfrm>
            <a:off x="1171573" y="3641731"/>
            <a:ext cx="1800225" cy="32162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BE" dirty="0"/>
              <a:t>Ondersteuning</a:t>
            </a:r>
          </a:p>
          <a:p>
            <a:pPr algn="ctr"/>
            <a:r>
              <a:rPr lang="nl-BE" dirty="0"/>
              <a:t>Cel leerlingen</a:t>
            </a:r>
          </a:p>
        </p:txBody>
      </p:sp>
    </p:spTree>
    <p:extLst>
      <p:ext uri="{BB962C8B-B14F-4D97-AF65-F5344CB8AC3E}">
        <p14:creationId xmlns:p14="http://schemas.microsoft.com/office/powerpoint/2010/main" val="3389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5FB56B-3E7B-3A49-B88B-C6A2C99AED9F}"/>
              </a:ext>
            </a:extLst>
          </p:cNvPr>
          <p:cNvSpPr>
            <a:spLocks noGrp="1"/>
          </p:cNvSpPr>
          <p:nvPr>
            <p:ph type="title"/>
          </p:nvPr>
        </p:nvSpPr>
        <p:spPr/>
        <p:txBody>
          <a:bodyPr/>
          <a:lstStyle/>
          <a:p>
            <a:r>
              <a:rPr lang="nl-BE" dirty="0"/>
              <a:t>Hoe kunnen we deze structuur gaan ondersteunen? </a:t>
            </a:r>
          </a:p>
        </p:txBody>
      </p:sp>
      <p:sp>
        <p:nvSpPr>
          <p:cNvPr id="3" name="Tijdelijke aanduiding voor inhoud 2">
            <a:extLst>
              <a:ext uri="{FF2B5EF4-FFF2-40B4-BE49-F238E27FC236}">
                <a16:creationId xmlns:a16="http://schemas.microsoft.com/office/drawing/2014/main" id="{64BE3221-938D-464D-829E-BE99595CC9EF}"/>
              </a:ext>
            </a:extLst>
          </p:cNvPr>
          <p:cNvSpPr>
            <a:spLocks noGrp="1"/>
          </p:cNvSpPr>
          <p:nvPr>
            <p:ph idx="1"/>
          </p:nvPr>
        </p:nvSpPr>
        <p:spPr/>
        <p:txBody>
          <a:bodyPr/>
          <a:lstStyle/>
          <a:p>
            <a:r>
              <a:rPr lang="nl-BE" dirty="0"/>
              <a:t>Ondersteuning leerkrachten door leerlingbegeleiding en orthopedagogen:</a:t>
            </a:r>
          </a:p>
          <a:p>
            <a:pPr lvl="1"/>
            <a:r>
              <a:rPr lang="nl-BE" dirty="0"/>
              <a:t>Aanvraag klasondersteuning wanneer nieuwe routines moeten worden aangeleerd</a:t>
            </a:r>
          </a:p>
          <a:p>
            <a:pPr lvl="1"/>
            <a:r>
              <a:rPr lang="nl-BE" dirty="0"/>
              <a:t>Bezoek aan lokaal 10 om te bespreken waarom leerlingen uit de les zijn gezet: bekijken waar kan worden bijgestuurd of hoe ondersteund kan worden </a:t>
            </a:r>
          </a:p>
          <a:p>
            <a:pPr lvl="1"/>
            <a:r>
              <a:rPr lang="nl-BE" dirty="0"/>
              <a:t>Feedback op RCB online rond de feiten: let op je kan zelf ook zien in welke categorie de leerling gedrag stelt en wie zijn verantwoordelijkheid het is (zie lade!)</a:t>
            </a:r>
          </a:p>
        </p:txBody>
      </p:sp>
    </p:spTree>
    <p:extLst>
      <p:ext uri="{BB962C8B-B14F-4D97-AF65-F5344CB8AC3E}">
        <p14:creationId xmlns:p14="http://schemas.microsoft.com/office/powerpoint/2010/main" val="1574969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AE0C0B2A-3FD1-4235-A16E-0ED1E028A9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26000" y="3525773"/>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9494E066-0146-46E9-BAF1-C33240ABA2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10127693" y="4178240"/>
            <a:ext cx="633413" cy="1862138"/>
            <a:chOff x="5959192" y="333389"/>
            <a:chExt cx="633413" cy="1862138"/>
          </a:xfrm>
        </p:grpSpPr>
        <p:grpSp>
          <p:nvGrpSpPr>
            <p:cNvPr id="12" name="Group 11">
              <a:extLst>
                <a:ext uri="{FF2B5EF4-FFF2-40B4-BE49-F238E27FC236}">
                  <a16:creationId xmlns:a16="http://schemas.microsoft.com/office/drawing/2014/main" id="{B02BD80B-C499-4DAC-9580-575B04F8658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4" name="Freeform 68">
                <a:extLst>
                  <a:ext uri="{FF2B5EF4-FFF2-40B4-BE49-F238E27FC236}">
                    <a16:creationId xmlns:a16="http://schemas.microsoft.com/office/drawing/2014/main" id="{CCF069F3-858C-4C67-90C2-46017C3D4C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9">
                <a:extLst>
                  <a:ext uri="{FF2B5EF4-FFF2-40B4-BE49-F238E27FC236}">
                    <a16:creationId xmlns:a16="http://schemas.microsoft.com/office/drawing/2014/main" id="{8A1FFA52-DFA8-4A81-8A85-50BE13257F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sp>
          <p:nvSpPr>
            <p:cNvPr id="13" name="Line 70">
              <a:extLst>
                <a:ext uri="{FF2B5EF4-FFF2-40B4-BE49-F238E27FC236}">
                  <a16:creationId xmlns:a16="http://schemas.microsoft.com/office/drawing/2014/main" id="{BAEDA471-60CB-4A0C-B9AD-B2B3C51EA2FD}"/>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6278280"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useBgFill="1">
        <p:nvSpPr>
          <p:cNvPr id="17" name="Rectangle 16">
            <a:extLst>
              <a:ext uri="{FF2B5EF4-FFF2-40B4-BE49-F238E27FC236}">
                <a16:creationId xmlns:a16="http://schemas.microsoft.com/office/drawing/2014/main" id="{1F4CD6D0-88B6-45F4-AC60-54587D3C9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anden die elkaars polsen vasthouden en met elkaar verweven zijn in de vorm van een cirkel">
            <a:extLst>
              <a:ext uri="{FF2B5EF4-FFF2-40B4-BE49-F238E27FC236}">
                <a16:creationId xmlns:a16="http://schemas.microsoft.com/office/drawing/2014/main" id="{F81FA156-124C-4DED-A90B-A62E64B3BBF6}"/>
              </a:ext>
            </a:extLst>
          </p:cNvPr>
          <p:cNvPicPr>
            <a:picLocks noChangeAspect="1"/>
          </p:cNvPicPr>
          <p:nvPr/>
        </p:nvPicPr>
        <p:blipFill rotWithShape="1">
          <a:blip r:embed="rId3"/>
          <a:srcRect b="15730"/>
          <a:stretch/>
        </p:blipFill>
        <p:spPr>
          <a:xfrm>
            <a:off x="20" y="10"/>
            <a:ext cx="12191980" cy="685799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19" name="Rectangle 18">
            <a:extLst>
              <a:ext uri="{FF2B5EF4-FFF2-40B4-BE49-F238E27FC236}">
                <a16:creationId xmlns:a16="http://schemas.microsoft.com/office/drawing/2014/main" id="{3092D32E-B1E6-4335-BD86-8461882A7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03300" y="-1052423"/>
            <a:ext cx="6857999" cy="8883647"/>
          </a:xfrm>
          <a:prstGeom prst="rect">
            <a:avLst/>
          </a:prstGeom>
          <a:gradFill flip="none" rotWithShape="1">
            <a:gsLst>
              <a:gs pos="0">
                <a:srgbClr val="000000">
                  <a:alpha val="35000"/>
                </a:srgbClr>
              </a:gs>
              <a:gs pos="100000">
                <a:srgbClr val="000000">
                  <a:alpha val="0"/>
                </a:srgbClr>
              </a:gs>
              <a:gs pos="60000">
                <a:srgbClr val="000000">
                  <a:alpha val="20000"/>
                </a:srgb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BC75BE44-0FC3-9548-B7E9-B97BD1ADABAD}"/>
              </a:ext>
            </a:extLst>
          </p:cNvPr>
          <p:cNvSpPr>
            <a:spLocks noGrp="1"/>
          </p:cNvSpPr>
          <p:nvPr>
            <p:ph type="title"/>
          </p:nvPr>
        </p:nvSpPr>
        <p:spPr>
          <a:xfrm>
            <a:off x="990000" y="395289"/>
            <a:ext cx="4075200" cy="2226688"/>
          </a:xfrm>
        </p:spPr>
        <p:txBody>
          <a:bodyPr vert="horz" lIns="91440" tIns="45720" rIns="91440" bIns="45720" rtlCol="0" anchor="b" anchorCtr="0">
            <a:normAutofit fontScale="90000"/>
          </a:bodyPr>
          <a:lstStyle/>
          <a:p>
            <a:pPr algn="ctr">
              <a:lnSpc>
                <a:spcPct val="90000"/>
              </a:lnSpc>
            </a:pPr>
            <a:r>
              <a:rPr lang="en-US" sz="3700" dirty="0" err="1">
                <a:solidFill>
                  <a:srgbClr val="FFFFFF"/>
                </a:solidFill>
              </a:rPr>
              <a:t>Ondersteuning</a:t>
            </a:r>
            <a:r>
              <a:rPr lang="en-US" sz="3700" dirty="0">
                <a:solidFill>
                  <a:srgbClr val="FFFFFF"/>
                </a:solidFill>
              </a:rPr>
              <a:t> </a:t>
            </a:r>
            <a:r>
              <a:rPr lang="en-US" sz="3700" dirty="0" err="1">
                <a:solidFill>
                  <a:srgbClr val="FFFFFF"/>
                </a:solidFill>
              </a:rPr>
              <a:t>uitzetten</a:t>
            </a:r>
            <a:r>
              <a:rPr lang="en-US" sz="3700" dirty="0">
                <a:solidFill>
                  <a:srgbClr val="FFFFFF"/>
                </a:solidFill>
              </a:rPr>
              <a:t> </a:t>
            </a:r>
            <a:r>
              <a:rPr lang="en-US" sz="3700" dirty="0" err="1">
                <a:solidFill>
                  <a:srgbClr val="FFFFFF"/>
                </a:solidFill>
              </a:rPr>
              <a:t>vanuit</a:t>
            </a:r>
            <a:r>
              <a:rPr lang="en-US" sz="3700" dirty="0">
                <a:solidFill>
                  <a:srgbClr val="FFFFFF"/>
                </a:solidFill>
              </a:rPr>
              <a:t> de </a:t>
            </a:r>
            <a:r>
              <a:rPr lang="en-US" sz="3700" dirty="0" err="1">
                <a:solidFill>
                  <a:srgbClr val="FFFFFF"/>
                </a:solidFill>
              </a:rPr>
              <a:t>andere</a:t>
            </a:r>
            <a:r>
              <a:rPr lang="en-US" sz="3700" dirty="0">
                <a:solidFill>
                  <a:srgbClr val="FFFFFF"/>
                </a:solidFill>
              </a:rPr>
              <a:t> </a:t>
            </a:r>
            <a:r>
              <a:rPr lang="en-US" sz="3700" dirty="0" err="1">
                <a:solidFill>
                  <a:srgbClr val="FFFFFF"/>
                </a:solidFill>
              </a:rPr>
              <a:t>beleidsfuncties</a:t>
            </a:r>
            <a:r>
              <a:rPr lang="en-US" sz="3700" dirty="0">
                <a:solidFill>
                  <a:srgbClr val="FFFFFF"/>
                </a:solidFill>
              </a:rPr>
              <a:t> </a:t>
            </a:r>
            <a:r>
              <a:rPr lang="en-US" sz="3700" dirty="0" err="1">
                <a:solidFill>
                  <a:srgbClr val="FFFFFF"/>
                </a:solidFill>
              </a:rPr>
              <a:t>tav</a:t>
            </a:r>
            <a:r>
              <a:rPr lang="en-US" sz="3700" dirty="0">
                <a:solidFill>
                  <a:srgbClr val="FFFFFF"/>
                </a:solidFill>
              </a:rPr>
              <a:t> </a:t>
            </a:r>
            <a:r>
              <a:rPr lang="en-US" sz="3700" dirty="0" err="1">
                <a:solidFill>
                  <a:srgbClr val="FFFFFF"/>
                </a:solidFill>
              </a:rPr>
              <a:t>cel</a:t>
            </a:r>
            <a:r>
              <a:rPr lang="en-US" sz="3700" dirty="0">
                <a:solidFill>
                  <a:srgbClr val="FFFFFF"/>
                </a:solidFill>
              </a:rPr>
              <a:t> </a:t>
            </a:r>
            <a:r>
              <a:rPr lang="en-US" sz="3700" dirty="0" err="1">
                <a:solidFill>
                  <a:srgbClr val="FFFFFF"/>
                </a:solidFill>
              </a:rPr>
              <a:t>leerlingen</a:t>
            </a:r>
            <a:endParaRPr lang="en-US" sz="3700" dirty="0">
              <a:solidFill>
                <a:srgbClr val="FFFFFF"/>
              </a:solidFill>
            </a:endParaRPr>
          </a:p>
        </p:txBody>
      </p:sp>
      <p:grpSp>
        <p:nvGrpSpPr>
          <p:cNvPr id="21" name="Group 20">
            <a:extLst>
              <a:ext uri="{FF2B5EF4-FFF2-40B4-BE49-F238E27FC236}">
                <a16:creationId xmlns:a16="http://schemas.microsoft.com/office/drawing/2014/main" id="{53D83BC4-A03A-4B80-BE2E-AB1542ABAD4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19525" y="2840038"/>
            <a:ext cx="2216150" cy="1177924"/>
            <a:chOff x="4987925" y="2840038"/>
            <a:chExt cx="2216150" cy="1177924"/>
          </a:xfrm>
        </p:grpSpPr>
        <p:sp>
          <p:nvSpPr>
            <p:cNvPr id="22" name="Rectangle 21">
              <a:extLst>
                <a:ext uri="{FF2B5EF4-FFF2-40B4-BE49-F238E27FC236}">
                  <a16:creationId xmlns:a16="http://schemas.microsoft.com/office/drawing/2014/main" id="{2F6F3D9A-452B-4940-9828-23E2DA52F7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FC141C93-0464-49A4-80F9-CBA4B473210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720702" y="2912637"/>
              <a:ext cx="1080000" cy="1080000"/>
              <a:chOff x="6879023" y="2912637"/>
              <a:chExt cx="1080000" cy="1080000"/>
            </a:xfrm>
          </p:grpSpPr>
          <p:grpSp>
            <p:nvGrpSpPr>
              <p:cNvPr id="24" name="Group 23">
                <a:extLst>
                  <a:ext uri="{FF2B5EF4-FFF2-40B4-BE49-F238E27FC236}">
                    <a16:creationId xmlns:a16="http://schemas.microsoft.com/office/drawing/2014/main" id="{0FBE46EE-1DFB-4A24-A727-EABB7534FB2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2700000">
                <a:off x="7260443" y="2912637"/>
                <a:ext cx="317159" cy="1080000"/>
                <a:chOff x="4799744" y="2905614"/>
                <a:chExt cx="317159" cy="1080000"/>
              </a:xfrm>
            </p:grpSpPr>
            <p:sp>
              <p:nvSpPr>
                <p:cNvPr id="29" name="Freeform 68">
                  <a:extLst>
                    <a:ext uri="{FF2B5EF4-FFF2-40B4-BE49-F238E27FC236}">
                      <a16:creationId xmlns:a16="http://schemas.microsoft.com/office/drawing/2014/main" id="{2892A7AB-12E4-4169-836F-A0D0C91B7F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69">
                  <a:extLst>
                    <a:ext uri="{FF2B5EF4-FFF2-40B4-BE49-F238E27FC236}">
                      <a16:creationId xmlns:a16="http://schemas.microsoft.com/office/drawing/2014/main" id="{1F214575-72DE-4088-8694-62F426EF7DD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31" name="Line 70">
                  <a:extLst>
                    <a:ext uri="{FF2B5EF4-FFF2-40B4-BE49-F238E27FC236}">
                      <a16:creationId xmlns:a16="http://schemas.microsoft.com/office/drawing/2014/main" id="{DE02F19E-EAED-436A-985B-21E4AFF3ECF1}"/>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25" name="Group 24">
                <a:extLst>
                  <a:ext uri="{FF2B5EF4-FFF2-40B4-BE49-F238E27FC236}">
                    <a16:creationId xmlns:a16="http://schemas.microsoft.com/office/drawing/2014/main" id="{6748F1F2-C6CE-4B1D-BC12-02955EA2BA8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6916369" y="2912637"/>
                <a:ext cx="317159" cy="1080000"/>
                <a:chOff x="4799744" y="2905614"/>
                <a:chExt cx="317159" cy="1080000"/>
              </a:xfrm>
            </p:grpSpPr>
            <p:sp>
              <p:nvSpPr>
                <p:cNvPr id="26" name="Freeform 68">
                  <a:extLst>
                    <a:ext uri="{FF2B5EF4-FFF2-40B4-BE49-F238E27FC236}">
                      <a16:creationId xmlns:a16="http://schemas.microsoft.com/office/drawing/2014/main" id="{80A5916D-E677-43F6-96A9-E16E5A8431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69">
                  <a:extLst>
                    <a:ext uri="{FF2B5EF4-FFF2-40B4-BE49-F238E27FC236}">
                      <a16:creationId xmlns:a16="http://schemas.microsoft.com/office/drawing/2014/main" id="{115C4984-068B-47EF-9298-FC8384998B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28" name="Line 70">
                  <a:extLst>
                    <a:ext uri="{FF2B5EF4-FFF2-40B4-BE49-F238E27FC236}">
                      <a16:creationId xmlns:a16="http://schemas.microsoft.com/office/drawing/2014/main" id="{8E1D9610-842B-4FB4-912A-67F61723EBF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grpSp>
      <p:sp>
        <p:nvSpPr>
          <p:cNvPr id="6" name="Tekstvak 5">
            <a:extLst>
              <a:ext uri="{FF2B5EF4-FFF2-40B4-BE49-F238E27FC236}">
                <a16:creationId xmlns:a16="http://schemas.microsoft.com/office/drawing/2014/main" id="{8A05CBAE-B28E-C748-8710-4EB13AE81BDE}"/>
              </a:ext>
            </a:extLst>
          </p:cNvPr>
          <p:cNvSpPr txBox="1"/>
          <p:nvPr/>
        </p:nvSpPr>
        <p:spPr>
          <a:xfrm>
            <a:off x="8322111" y="4301305"/>
            <a:ext cx="3557588" cy="1200329"/>
          </a:xfrm>
          <a:prstGeom prst="rect">
            <a:avLst/>
          </a:prstGeom>
          <a:noFill/>
        </p:spPr>
        <p:txBody>
          <a:bodyPr wrap="square" rtlCol="0">
            <a:spAutoFit/>
          </a:bodyPr>
          <a:lstStyle/>
          <a:p>
            <a:pPr marL="285750" indent="-285750">
              <a:buFontTx/>
              <a:buChar char="-"/>
            </a:pPr>
            <a:r>
              <a:rPr lang="nl-BE" dirty="0">
                <a:solidFill>
                  <a:schemeClr val="bg1"/>
                </a:solidFill>
              </a:rPr>
              <a:t>Ruggesteun ten opzichte van cel leerlingen </a:t>
            </a:r>
          </a:p>
          <a:p>
            <a:pPr marL="285750" indent="-285750">
              <a:buFontTx/>
              <a:buChar char="-"/>
            </a:pPr>
            <a:r>
              <a:rPr lang="nl-BE" dirty="0">
                <a:solidFill>
                  <a:schemeClr val="bg1"/>
                </a:solidFill>
              </a:rPr>
              <a:t>Signaalfunctie naar de leerlingen</a:t>
            </a:r>
          </a:p>
        </p:txBody>
      </p:sp>
    </p:spTree>
    <p:extLst>
      <p:ext uri="{BB962C8B-B14F-4D97-AF65-F5344CB8AC3E}">
        <p14:creationId xmlns:p14="http://schemas.microsoft.com/office/powerpoint/2010/main" val="1073676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CA812D-3698-DA48-B907-FC2C45D29C38}"/>
              </a:ext>
            </a:extLst>
          </p:cNvPr>
          <p:cNvSpPr>
            <a:spLocks noGrp="1"/>
          </p:cNvSpPr>
          <p:nvPr>
            <p:ph type="title"/>
          </p:nvPr>
        </p:nvSpPr>
        <p:spPr/>
        <p:txBody>
          <a:bodyPr/>
          <a:lstStyle/>
          <a:p>
            <a:r>
              <a:rPr lang="nl-BE" dirty="0"/>
              <a:t>GG: fysieke agressie naar leerkrachten</a:t>
            </a:r>
          </a:p>
        </p:txBody>
      </p:sp>
      <p:sp>
        <p:nvSpPr>
          <p:cNvPr id="3" name="Tijdelijke aanduiding voor inhoud 2">
            <a:extLst>
              <a:ext uri="{FF2B5EF4-FFF2-40B4-BE49-F238E27FC236}">
                <a16:creationId xmlns:a16="http://schemas.microsoft.com/office/drawing/2014/main" id="{D30B9391-52EE-3942-9F14-EEEA342ED4E0}"/>
              </a:ext>
            </a:extLst>
          </p:cNvPr>
          <p:cNvSpPr>
            <a:spLocks noGrp="1"/>
          </p:cNvSpPr>
          <p:nvPr>
            <p:ph idx="1"/>
          </p:nvPr>
        </p:nvSpPr>
        <p:spPr/>
        <p:txBody>
          <a:bodyPr>
            <a:normAutofit fontScale="92500" lnSpcReduction="20000"/>
          </a:bodyPr>
          <a:lstStyle/>
          <a:p>
            <a:r>
              <a:rPr lang="nl-BE" dirty="0"/>
              <a:t>Bij fysieke agressie naar leerkrachten = steeds schorsing en tuchtonderzoek: </a:t>
            </a:r>
          </a:p>
          <a:p>
            <a:pPr lvl="1"/>
            <a:r>
              <a:rPr lang="nl-BE" dirty="0"/>
              <a:t>Tuchtonderzoek bespreking in de cel leerlingen en in de klassenraad: </a:t>
            </a:r>
          </a:p>
          <a:p>
            <a:pPr lvl="1"/>
            <a:r>
              <a:rPr lang="nl-BE" dirty="0"/>
              <a:t>	Voldoen de feiten aan de modaliteiten van het schoolreglement om tucht op te 	starten?</a:t>
            </a:r>
          </a:p>
          <a:p>
            <a:pPr lvl="1"/>
            <a:r>
              <a:rPr lang="nl-BE" dirty="0"/>
              <a:t>	Wat zijn de mogelijkheden tot herstel binnen de school? </a:t>
            </a:r>
          </a:p>
          <a:p>
            <a:pPr lvl="1"/>
            <a:r>
              <a:rPr lang="nl-BE" dirty="0"/>
              <a:t>	Welke maatregelen zijn reeds genomen ten opzichte van de feiten? </a:t>
            </a:r>
          </a:p>
          <a:p>
            <a:pPr lvl="1"/>
            <a:r>
              <a:rPr lang="nl-BE" dirty="0"/>
              <a:t>	Wat zijn de voorwaarden waaronder we een leerling kunnen laten starten?</a:t>
            </a:r>
          </a:p>
          <a:p>
            <a:pPr lvl="1"/>
            <a:r>
              <a:rPr lang="nl-BE" dirty="0"/>
              <a:t>	Welke opties zijn er in de brede samenleving om de leerling de grootst</a:t>
            </a:r>
          </a:p>
          <a:p>
            <a:pPr lvl="1"/>
            <a:r>
              <a:rPr lang="nl-BE" dirty="0"/>
              <a:t>	mogelijke kans op slagen te geven? </a:t>
            </a:r>
          </a:p>
        </p:txBody>
      </p:sp>
    </p:spTree>
    <p:extLst>
      <p:ext uri="{BB962C8B-B14F-4D97-AF65-F5344CB8AC3E}">
        <p14:creationId xmlns:p14="http://schemas.microsoft.com/office/powerpoint/2010/main" val="2258818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DF0B20E-EA50-4549-A45A-058374F04D08}"/>
              </a:ext>
            </a:extLst>
          </p:cNvPr>
          <p:cNvSpPr>
            <a:spLocks noGrp="1"/>
          </p:cNvSpPr>
          <p:nvPr>
            <p:ph type="ctrTitle"/>
          </p:nvPr>
        </p:nvSpPr>
        <p:spPr/>
        <p:txBody>
          <a:bodyPr/>
          <a:lstStyle/>
          <a:p>
            <a:r>
              <a:rPr lang="nl-BE" dirty="0"/>
              <a:t>Interventies Jolien en Ronny</a:t>
            </a:r>
          </a:p>
        </p:txBody>
      </p:sp>
      <p:sp>
        <p:nvSpPr>
          <p:cNvPr id="5" name="Ondertitel 4">
            <a:extLst>
              <a:ext uri="{FF2B5EF4-FFF2-40B4-BE49-F238E27FC236}">
                <a16:creationId xmlns:a16="http://schemas.microsoft.com/office/drawing/2014/main" id="{554E8C38-4FF7-1847-AB51-EE6F4B44F67F}"/>
              </a:ext>
            </a:extLst>
          </p:cNvPr>
          <p:cNvSpPr>
            <a:spLocks noGrp="1"/>
          </p:cNvSpPr>
          <p:nvPr>
            <p:ph type="subTitle" idx="1"/>
          </p:nvPr>
        </p:nvSpPr>
        <p:spPr/>
        <p:txBody>
          <a:bodyPr/>
          <a:lstStyle/>
          <a:p>
            <a:endParaRPr lang="nl-BE"/>
          </a:p>
        </p:txBody>
      </p:sp>
    </p:spTree>
    <p:extLst>
      <p:ext uri="{BB962C8B-B14F-4D97-AF65-F5344CB8AC3E}">
        <p14:creationId xmlns:p14="http://schemas.microsoft.com/office/powerpoint/2010/main" val="1450137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C8D7A2-332A-0F46-9698-0407617CC9AB}"/>
              </a:ext>
            </a:extLst>
          </p:cNvPr>
          <p:cNvSpPr>
            <a:spLocks noGrp="1"/>
          </p:cNvSpPr>
          <p:nvPr>
            <p:ph type="title"/>
          </p:nvPr>
        </p:nvSpPr>
        <p:spPr/>
        <p:txBody>
          <a:bodyPr/>
          <a:lstStyle/>
          <a:p>
            <a:r>
              <a:rPr lang="nl-BE" dirty="0"/>
              <a:t>GG fysieke agressie naar leerlingen</a:t>
            </a:r>
          </a:p>
        </p:txBody>
      </p:sp>
      <p:sp>
        <p:nvSpPr>
          <p:cNvPr id="3" name="Tijdelijke aanduiding voor inhoud 2">
            <a:extLst>
              <a:ext uri="{FF2B5EF4-FFF2-40B4-BE49-F238E27FC236}">
                <a16:creationId xmlns:a16="http://schemas.microsoft.com/office/drawing/2014/main" id="{E105D7A0-8178-9F41-B239-3D5C67033E32}"/>
              </a:ext>
            </a:extLst>
          </p:cNvPr>
          <p:cNvSpPr>
            <a:spLocks noGrp="1"/>
          </p:cNvSpPr>
          <p:nvPr>
            <p:ph idx="1"/>
          </p:nvPr>
        </p:nvSpPr>
        <p:spPr/>
        <p:txBody>
          <a:bodyPr>
            <a:normAutofit fontScale="85000" lnSpcReduction="10000"/>
          </a:bodyPr>
          <a:lstStyle/>
          <a:p>
            <a:r>
              <a:rPr lang="nl-BE" dirty="0"/>
              <a:t>Bij fysieke agressie naar leerlingen: steeds schorsing</a:t>
            </a:r>
          </a:p>
          <a:p>
            <a:pPr lvl="1"/>
            <a:r>
              <a:rPr lang="nl-BE" dirty="0"/>
              <a:t>Met zware emotionele en/of fysieke schade: tuchtonderzoek (zie vorige slide)</a:t>
            </a:r>
          </a:p>
          <a:p>
            <a:pPr lvl="1"/>
            <a:r>
              <a:rPr lang="nl-BE" dirty="0"/>
              <a:t>Zonder/ beperkte emotionele en/of fysieke schade: </a:t>
            </a:r>
            <a:r>
              <a:rPr lang="nl-BE" i="0" dirty="0"/>
              <a:t>steeds schorsing</a:t>
            </a:r>
            <a:endParaRPr lang="nl-BE" dirty="0"/>
          </a:p>
          <a:p>
            <a:pPr lvl="1"/>
            <a:r>
              <a:rPr lang="nl-BE" dirty="0"/>
              <a:t>	bespreking in de klassenraad en in lokaal 10: </a:t>
            </a:r>
          </a:p>
          <a:p>
            <a:pPr lvl="1"/>
            <a:r>
              <a:rPr lang="nl-BE" dirty="0"/>
              <a:t>		Welke noden heeft de leerling? Opvoedkundig/Onderwijskundig</a:t>
            </a:r>
          </a:p>
          <a:p>
            <a:pPr lvl="1"/>
            <a:r>
              <a:rPr lang="nl-BE" dirty="0"/>
              <a:t>		Welke interne maatregelen zijn reeds genomen en kunnen we nog</a:t>
            </a:r>
          </a:p>
          <a:p>
            <a:pPr lvl="1"/>
            <a:r>
              <a:rPr lang="nl-BE" dirty="0"/>
              <a:t>		nemen? </a:t>
            </a:r>
          </a:p>
          <a:p>
            <a:pPr lvl="1"/>
            <a:r>
              <a:rPr lang="nl-BE" dirty="0"/>
              <a:t>		Welke noden zijn er naar externe hulpverlening toe? </a:t>
            </a:r>
          </a:p>
          <a:p>
            <a:pPr lvl="1"/>
            <a:r>
              <a:rPr lang="nl-BE" dirty="0">
                <a:sym typeface="Wingdings" pitchFamily="2" charset="2"/>
              </a:rPr>
              <a:t> </a:t>
            </a:r>
            <a:r>
              <a:rPr lang="nl-BE" b="1" dirty="0">
                <a:sym typeface="Wingdings" pitchFamily="2" charset="2"/>
              </a:rPr>
              <a:t>Na fysieke agressie is er steeds een gesprek met Ronny en Jolien: zie volgende slides</a:t>
            </a:r>
            <a:endParaRPr lang="nl-BE" b="1" dirty="0"/>
          </a:p>
        </p:txBody>
      </p:sp>
    </p:spTree>
    <p:extLst>
      <p:ext uri="{BB962C8B-B14F-4D97-AF65-F5344CB8AC3E}">
        <p14:creationId xmlns:p14="http://schemas.microsoft.com/office/powerpoint/2010/main" val="1935158150"/>
      </p:ext>
    </p:extLst>
  </p:cSld>
  <p:clrMapOvr>
    <a:masterClrMapping/>
  </p:clrMapOvr>
</p:sld>
</file>

<file path=ppt/theme/theme1.xml><?xml version="1.0" encoding="utf-8"?>
<a:theme xmlns:a="http://schemas.openxmlformats.org/drawingml/2006/main" name="FrostyVTI">
  <a:themeElements>
    <a:clrScheme name="AnalogousFromLightSeedRightStep">
      <a:dk1>
        <a:srgbClr val="000000"/>
      </a:dk1>
      <a:lt1>
        <a:srgbClr val="FFFFFF"/>
      </a:lt1>
      <a:dk2>
        <a:srgbClr val="41242F"/>
      </a:dk2>
      <a:lt2>
        <a:srgbClr val="E2E8E6"/>
      </a:lt2>
      <a:accent1>
        <a:srgbClr val="CA93A7"/>
      </a:accent1>
      <a:accent2>
        <a:srgbClr val="BE7E7B"/>
      </a:accent2>
      <a:accent3>
        <a:srgbClr val="C09E7F"/>
      </a:accent3>
      <a:accent4>
        <a:srgbClr val="ACA56F"/>
      </a:accent4>
      <a:accent5>
        <a:srgbClr val="9BA97B"/>
      </a:accent5>
      <a:accent6>
        <a:srgbClr val="82AE70"/>
      </a:accent6>
      <a:hlink>
        <a:srgbClr val="568F7A"/>
      </a:hlink>
      <a:folHlink>
        <a:srgbClr val="7F7F7F"/>
      </a:folHlink>
    </a:clrScheme>
    <a:fontScheme name="Frosted Leaf">
      <a:majorFont>
        <a:latin typeface="Goudy Old Style"/>
        <a:ea typeface=""/>
        <a:cs typeface=""/>
      </a:majorFont>
      <a:minorFont>
        <a:latin typeface="Avenir Next LT Pro"/>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rostyVTI" id="{DD283BC3-E0B6-4E4B-91CF-F0F54D51BB21}" vid="{3EE220F7-F497-4893-BE1F-7BB1D607421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927</Words>
  <Application>Microsoft Macintosh PowerPoint</Application>
  <PresentationFormat>Breedbeeld</PresentationFormat>
  <Paragraphs>80</Paragraphs>
  <Slides>14</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14</vt:i4>
      </vt:variant>
    </vt:vector>
  </HeadingPairs>
  <TitlesOfParts>
    <vt:vector size="20" baseType="lpstr">
      <vt:lpstr>Arial</vt:lpstr>
      <vt:lpstr>Avenir Next LT Pro</vt:lpstr>
      <vt:lpstr>Calibri</vt:lpstr>
      <vt:lpstr>Goudy Old Style</vt:lpstr>
      <vt:lpstr>Wingdings</vt:lpstr>
      <vt:lpstr>FrostyVTI</vt:lpstr>
      <vt:lpstr>Beleid grensoverschrijdend gedrag</vt:lpstr>
      <vt:lpstr>beginsituatieanalyse</vt:lpstr>
      <vt:lpstr>Doelstellingen beleidsoverleg </vt:lpstr>
      <vt:lpstr>PowerPoint-presentatie</vt:lpstr>
      <vt:lpstr>Hoe kunnen we deze structuur gaan ondersteunen? </vt:lpstr>
      <vt:lpstr>Ondersteuning uitzetten vanuit de andere beleidsfuncties tav cel leerlingen</vt:lpstr>
      <vt:lpstr>GG: fysieke agressie naar leerkrachten</vt:lpstr>
      <vt:lpstr>Interventies Jolien en Ronny</vt:lpstr>
      <vt:lpstr>GG fysieke agressie naar leerlingen</vt:lpstr>
      <vt:lpstr>GG weigeren deelname aan lessen (meer dan 3 lessen)</vt:lpstr>
      <vt:lpstr>GG ernstige pestproblematiek </vt:lpstr>
      <vt:lpstr>Verloop gesprek Ronny/Jolien</vt:lpstr>
      <vt:lpstr>Afspraken om het pedagogisch klimaat verder te kunnen ondersteunen</vt:lpstr>
      <vt:lpstr>Verhogen van het veiligheidsgevoel binnen het schoolgebouw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Beleid grensoverschrijdend gedrag</dc:title>
  <dc:creator>Jolien Roef</dc:creator>
  <cp:lastModifiedBy>Jolien Roef</cp:lastModifiedBy>
  <cp:revision>4</cp:revision>
  <dcterms:created xsi:type="dcterms:W3CDTF">2022-01-03T10:11:53Z</dcterms:created>
  <dcterms:modified xsi:type="dcterms:W3CDTF">2022-01-10T09:59:30Z</dcterms:modified>
</cp:coreProperties>
</file>