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sldIdLst>
    <p:sldId id="256" r:id="rId2"/>
    <p:sldId id="257" r:id="rId3"/>
    <p:sldId id="258" r:id="rId4"/>
    <p:sldId id="259" r:id="rId5"/>
    <p:sldId id="263" r:id="rId6"/>
    <p:sldId id="265" r:id="rId7"/>
    <p:sldId id="260" r:id="rId8"/>
    <p:sldId id="264" r:id="rId9"/>
    <p:sldId id="261" r:id="rId10"/>
    <p:sldId id="266" r:id="rId11"/>
    <p:sldId id="262" r:id="rId12"/>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701"/>
  </p:normalViewPr>
  <p:slideViewPr>
    <p:cSldViewPr snapToGrid="0" snapToObjects="1">
      <p:cViewPr varScale="1">
        <p:scale>
          <a:sx n="76" d="100"/>
          <a:sy n="76" d="100"/>
        </p:scale>
        <p:origin x="216" y="6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736A0-9F24-45BF-B389-F6478DB45CE3}"/>
              </a:ext>
            </a:extLst>
          </p:cNvPr>
          <p:cNvSpPr>
            <a:spLocks noGrp="1"/>
          </p:cNvSpPr>
          <p:nvPr>
            <p:ph type="ctrTitle"/>
          </p:nvPr>
        </p:nvSpPr>
        <p:spPr>
          <a:xfrm>
            <a:off x="1524000" y="1028700"/>
            <a:ext cx="9144000" cy="2481263"/>
          </a:xfrm>
        </p:spPr>
        <p:txBody>
          <a:bodyPr anchor="b">
            <a:normAutofit/>
          </a:bodyPr>
          <a:lstStyle>
            <a:lvl1pPr algn="ctr">
              <a:lnSpc>
                <a:spcPct val="100000"/>
              </a:lnSpc>
              <a:defRPr sz="4000" spc="750" baseline="0">
                <a:solidFill>
                  <a:schemeClr val="tx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13D85EF-076F-4C35-862A-BAFF685DD6B5}"/>
              </a:ext>
            </a:extLst>
          </p:cNvPr>
          <p:cNvSpPr>
            <a:spLocks noGrp="1"/>
          </p:cNvSpPr>
          <p:nvPr>
            <p:ph type="subTitle" idx="1"/>
          </p:nvPr>
        </p:nvSpPr>
        <p:spPr>
          <a:xfrm>
            <a:off x="1524000" y="3824376"/>
            <a:ext cx="9144000" cy="1433423"/>
          </a:xfrm>
        </p:spPr>
        <p:txBody>
          <a:bodyPr>
            <a:normAutofit/>
          </a:bodyPr>
          <a:lstStyle>
            <a:lvl1pPr marL="0" indent="0" algn="ctr">
              <a:lnSpc>
                <a:spcPct val="150000"/>
              </a:lnSpc>
              <a:buNone/>
              <a:defRPr sz="1600" b="1"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CAE221EC-BF54-4DDD-8900-F2027CDAD35C}"/>
              </a:ext>
            </a:extLst>
          </p:cNvPr>
          <p:cNvSpPr>
            <a:spLocks noGrp="1"/>
          </p:cNvSpPr>
          <p:nvPr>
            <p:ph type="dt" sz="half" idx="10"/>
          </p:nvPr>
        </p:nvSpPr>
        <p:spPr/>
        <p:txBody>
          <a:bodyPr/>
          <a:lstStyle/>
          <a:p>
            <a:fld id="{D4A213A3-10E9-421F-81BE-56E0786AB515}" type="datetime2">
              <a:rPr lang="en-US" smtClean="0"/>
              <a:t>Tuesday, November 3, 2020</a:t>
            </a:fld>
            <a:endParaRPr lang="en-US"/>
          </a:p>
        </p:txBody>
      </p:sp>
      <p:sp>
        <p:nvSpPr>
          <p:cNvPr id="5" name="Footer Placeholder 4">
            <a:extLst>
              <a:ext uri="{FF2B5EF4-FFF2-40B4-BE49-F238E27FC236}">
                <a16:creationId xmlns:a16="http://schemas.microsoft.com/office/drawing/2014/main" id="{7CD5AB69-7069-48FB-8925-F2BA84129A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29C32A-F7A5-4E3B-A28F-09C82341EB22}"/>
              </a:ext>
            </a:extLst>
          </p:cNvPr>
          <p:cNvSpPr>
            <a:spLocks noGrp="1"/>
          </p:cNvSpPr>
          <p:nvPr>
            <p:ph type="sldNum" sz="quarter" idx="12"/>
          </p:nvPr>
        </p:nvSpPr>
        <p:spPr/>
        <p:txBody>
          <a:bodyPr/>
          <a:lstStyle/>
          <a:p>
            <a:fld id="{B9EAB3BA-07EE-4B64-A177-47C30D775877}" type="slidenum">
              <a:rPr lang="en-US" smtClean="0"/>
              <a:t>‹nr.›</a:t>
            </a:fld>
            <a:endParaRPr lang="en-US"/>
          </a:p>
        </p:txBody>
      </p:sp>
    </p:spTree>
    <p:extLst>
      <p:ext uri="{BB962C8B-B14F-4D97-AF65-F5344CB8AC3E}">
        <p14:creationId xmlns:p14="http://schemas.microsoft.com/office/powerpoint/2010/main" val="2740835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A997B-D473-47DE-8B7B-22AB6F31E4E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526035-4B81-4537-A22D-92C2E0DBB6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C2A44D-F637-4017-BAA2-77756A386D98}"/>
              </a:ext>
            </a:extLst>
          </p:cNvPr>
          <p:cNvSpPr>
            <a:spLocks noGrp="1"/>
          </p:cNvSpPr>
          <p:nvPr>
            <p:ph type="dt" sz="half" idx="10"/>
          </p:nvPr>
        </p:nvSpPr>
        <p:spPr/>
        <p:txBody>
          <a:bodyPr/>
          <a:lstStyle/>
          <a:p>
            <a:fld id="{3D5DABC0-2199-478F-BA77-33A651B6CB89}" type="datetime2">
              <a:rPr lang="en-US" smtClean="0"/>
              <a:t>Tuesday, November 3, 2020</a:t>
            </a:fld>
            <a:endParaRPr lang="en-US"/>
          </a:p>
        </p:txBody>
      </p:sp>
      <p:sp>
        <p:nvSpPr>
          <p:cNvPr id="5" name="Footer Placeholder 4">
            <a:extLst>
              <a:ext uri="{FF2B5EF4-FFF2-40B4-BE49-F238E27FC236}">
                <a16:creationId xmlns:a16="http://schemas.microsoft.com/office/drawing/2014/main" id="{EEC1DCE6-ED7D-417C-ABD4-41D61570FF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AAF19A-FDAE-446A-A6B6-128F7F96A966}"/>
              </a:ext>
            </a:extLst>
          </p:cNvPr>
          <p:cNvSpPr>
            <a:spLocks noGrp="1"/>
          </p:cNvSpPr>
          <p:nvPr>
            <p:ph type="sldNum" sz="quarter" idx="12"/>
          </p:nvPr>
        </p:nvSpPr>
        <p:spPr/>
        <p:txBody>
          <a:bodyPr/>
          <a:lstStyle/>
          <a:p>
            <a:fld id="{B9EAB3BA-07EE-4B64-A177-47C30D775877}" type="slidenum">
              <a:rPr lang="en-US" smtClean="0"/>
              <a:t>‹nr.›</a:t>
            </a:fld>
            <a:endParaRPr lang="en-US"/>
          </a:p>
        </p:txBody>
      </p:sp>
    </p:spTree>
    <p:extLst>
      <p:ext uri="{BB962C8B-B14F-4D97-AF65-F5344CB8AC3E}">
        <p14:creationId xmlns:p14="http://schemas.microsoft.com/office/powerpoint/2010/main" val="4011529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96D838-45E9-4D61-AA4E-92A32B579FDA}"/>
              </a:ext>
            </a:extLst>
          </p:cNvPr>
          <p:cNvSpPr>
            <a:spLocks noGrp="1"/>
          </p:cNvSpPr>
          <p:nvPr>
            <p:ph type="title" orient="vert"/>
          </p:nvPr>
        </p:nvSpPr>
        <p:spPr>
          <a:xfrm>
            <a:off x="8724900" y="457199"/>
            <a:ext cx="2628900" cy="571976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2C3183D0-4392-4364-8A2D-C47A2AF7A87D}"/>
              </a:ext>
            </a:extLst>
          </p:cNvPr>
          <p:cNvSpPr>
            <a:spLocks noGrp="1"/>
          </p:cNvSpPr>
          <p:nvPr>
            <p:ph type="body" orient="vert" idx="1"/>
          </p:nvPr>
        </p:nvSpPr>
        <p:spPr>
          <a:xfrm>
            <a:off x="838200" y="457199"/>
            <a:ext cx="7734300" cy="5719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4A36C9-28D5-4820-84F1-E4B9F4E50FA9}"/>
              </a:ext>
            </a:extLst>
          </p:cNvPr>
          <p:cNvSpPr>
            <a:spLocks noGrp="1"/>
          </p:cNvSpPr>
          <p:nvPr>
            <p:ph type="dt" sz="half" idx="10"/>
          </p:nvPr>
        </p:nvSpPr>
        <p:spPr/>
        <p:txBody>
          <a:bodyPr/>
          <a:lstStyle/>
          <a:p>
            <a:fld id="{D72230C6-DF61-47F4-B8C5-1B70E884BF06}" type="datetime2">
              <a:rPr lang="en-US" smtClean="0"/>
              <a:t>Tuesday, November 3, 2020</a:t>
            </a:fld>
            <a:endParaRPr lang="en-US"/>
          </a:p>
        </p:txBody>
      </p:sp>
      <p:sp>
        <p:nvSpPr>
          <p:cNvPr id="5" name="Footer Placeholder 4">
            <a:extLst>
              <a:ext uri="{FF2B5EF4-FFF2-40B4-BE49-F238E27FC236}">
                <a16:creationId xmlns:a16="http://schemas.microsoft.com/office/drawing/2014/main" id="{8997EDC8-558D-4646-86D9-A5424CF2A2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0B7537-E67A-411A-BBA4-061521D3D881}"/>
              </a:ext>
            </a:extLst>
          </p:cNvPr>
          <p:cNvSpPr>
            <a:spLocks noGrp="1"/>
          </p:cNvSpPr>
          <p:nvPr>
            <p:ph type="sldNum" sz="quarter" idx="12"/>
          </p:nvPr>
        </p:nvSpPr>
        <p:spPr/>
        <p:txBody>
          <a:bodyPr/>
          <a:lstStyle/>
          <a:p>
            <a:fld id="{B9EAB3BA-07EE-4B64-A177-47C30D775877}" type="slidenum">
              <a:rPr lang="en-US" smtClean="0"/>
              <a:t>‹nr.›</a:t>
            </a:fld>
            <a:endParaRPr lang="en-US"/>
          </a:p>
        </p:txBody>
      </p:sp>
    </p:spTree>
    <p:extLst>
      <p:ext uri="{BB962C8B-B14F-4D97-AF65-F5344CB8AC3E}">
        <p14:creationId xmlns:p14="http://schemas.microsoft.com/office/powerpoint/2010/main" val="4108860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E99D7-1EE5-4262-9359-A0E2B733116C}"/>
              </a:ext>
            </a:extLst>
          </p:cNvPr>
          <p:cNvSpPr>
            <a:spLocks noGrp="1"/>
          </p:cNvSpPr>
          <p:nvPr>
            <p:ph type="title"/>
          </p:nvPr>
        </p:nvSpPr>
        <p:spPr>
          <a:xfrm>
            <a:off x="1371600" y="793080"/>
            <a:ext cx="10240903" cy="123348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B3DA1C5-272A-45C2-A11A-E7769A27D32F}"/>
              </a:ext>
            </a:extLst>
          </p:cNvPr>
          <p:cNvSpPr>
            <a:spLocks noGrp="1"/>
          </p:cNvSpPr>
          <p:nvPr>
            <p:ph idx="1"/>
          </p:nvPr>
        </p:nvSpPr>
        <p:spPr>
          <a:xfrm>
            <a:off x="1371600" y="2114939"/>
            <a:ext cx="10240903" cy="395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D63DA15-1EAB-4524-9BB7-8A7DA82A20AD}"/>
              </a:ext>
            </a:extLst>
          </p:cNvPr>
          <p:cNvSpPr>
            <a:spLocks noGrp="1"/>
          </p:cNvSpPr>
          <p:nvPr>
            <p:ph type="dt" sz="half" idx="10"/>
          </p:nvPr>
        </p:nvSpPr>
        <p:spPr/>
        <p:txBody>
          <a:bodyPr/>
          <a:lstStyle/>
          <a:p>
            <a:fld id="{6B12B50C-7EEE-46CD-BAF7-BBC4026D959A}" type="datetime2">
              <a:rPr lang="en-US" smtClean="0"/>
              <a:t>Tuesday, November 3, 2020</a:t>
            </a:fld>
            <a:endParaRPr lang="en-US"/>
          </a:p>
        </p:txBody>
      </p:sp>
      <p:sp>
        <p:nvSpPr>
          <p:cNvPr id="5" name="Footer Placeholder 4">
            <a:extLst>
              <a:ext uri="{FF2B5EF4-FFF2-40B4-BE49-F238E27FC236}">
                <a16:creationId xmlns:a16="http://schemas.microsoft.com/office/drawing/2014/main" id="{A1EB93B9-7818-489D-AFFB-B6EAD27FF1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528D36-894E-4FCB-B8BB-84DE89949B23}"/>
              </a:ext>
            </a:extLst>
          </p:cNvPr>
          <p:cNvSpPr>
            <a:spLocks noGrp="1"/>
          </p:cNvSpPr>
          <p:nvPr>
            <p:ph type="sldNum" sz="quarter" idx="12"/>
          </p:nvPr>
        </p:nvSpPr>
        <p:spPr/>
        <p:txBody>
          <a:bodyPr/>
          <a:lstStyle/>
          <a:p>
            <a:fld id="{B9EAB3BA-07EE-4B64-A177-47C30D775877}" type="slidenum">
              <a:rPr lang="en-US" smtClean="0"/>
              <a:t>‹nr.›</a:t>
            </a:fld>
            <a:endParaRPr lang="en-US"/>
          </a:p>
        </p:txBody>
      </p:sp>
    </p:spTree>
    <p:extLst>
      <p:ext uri="{BB962C8B-B14F-4D97-AF65-F5344CB8AC3E}">
        <p14:creationId xmlns:p14="http://schemas.microsoft.com/office/powerpoint/2010/main" val="2947082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964F1-5687-421F-B3DF-BA3C8DADC0E6}"/>
              </a:ext>
            </a:extLst>
          </p:cNvPr>
          <p:cNvSpPr>
            <a:spLocks noGrp="1"/>
          </p:cNvSpPr>
          <p:nvPr>
            <p:ph type="title"/>
          </p:nvPr>
        </p:nvSpPr>
        <p:spPr>
          <a:xfrm>
            <a:off x="1380930" y="1709738"/>
            <a:ext cx="9966519" cy="2852737"/>
          </a:xfrm>
        </p:spPr>
        <p:txBody>
          <a:bodyPr anchor="b">
            <a:normAutofit/>
          </a:bodyPr>
          <a:lstStyle>
            <a:lvl1pPr>
              <a:defRPr sz="4400" spc="75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DDBB876-5FD9-4964-BD37-6F05DAEBE325}"/>
              </a:ext>
            </a:extLst>
          </p:cNvPr>
          <p:cNvSpPr>
            <a:spLocks noGrp="1"/>
          </p:cNvSpPr>
          <p:nvPr>
            <p:ph type="body" idx="1" hasCustomPrompt="1"/>
          </p:nvPr>
        </p:nvSpPr>
        <p:spPr>
          <a:xfrm>
            <a:off x="1380930" y="4976327"/>
            <a:ext cx="9966520" cy="1113323"/>
          </a:xfrm>
        </p:spPr>
        <p:txBody>
          <a:bodyPr>
            <a:normAutofit/>
          </a:bodyPr>
          <a:lstStyle>
            <a:lvl1pPr marL="0" indent="0">
              <a:buNone/>
              <a:defRPr sz="1200" spc="6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875EA80A-FCDD-4009-9A1F-8B54817869DC}"/>
              </a:ext>
            </a:extLst>
          </p:cNvPr>
          <p:cNvSpPr>
            <a:spLocks noGrp="1"/>
          </p:cNvSpPr>
          <p:nvPr>
            <p:ph type="dt" sz="half" idx="10"/>
          </p:nvPr>
        </p:nvSpPr>
        <p:spPr/>
        <p:txBody>
          <a:bodyPr/>
          <a:lstStyle/>
          <a:p>
            <a:fld id="{8D4211C4-AE09-4254-A5E3-6DA9B099C971}" type="datetime2">
              <a:rPr lang="en-US" smtClean="0"/>
              <a:t>Tuesday, November 3, 2020</a:t>
            </a:fld>
            <a:endParaRPr lang="en-US"/>
          </a:p>
        </p:txBody>
      </p:sp>
      <p:sp>
        <p:nvSpPr>
          <p:cNvPr id="5" name="Footer Placeholder 4">
            <a:extLst>
              <a:ext uri="{FF2B5EF4-FFF2-40B4-BE49-F238E27FC236}">
                <a16:creationId xmlns:a16="http://schemas.microsoft.com/office/drawing/2014/main" id="{EA4A3422-56D9-4942-BC63-831AED91F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D4B42A-AC2C-4FD8-AD0D-BECDD3846D3A}"/>
              </a:ext>
            </a:extLst>
          </p:cNvPr>
          <p:cNvSpPr>
            <a:spLocks noGrp="1"/>
          </p:cNvSpPr>
          <p:nvPr>
            <p:ph type="sldNum" sz="quarter" idx="12"/>
          </p:nvPr>
        </p:nvSpPr>
        <p:spPr/>
        <p:txBody>
          <a:bodyPr/>
          <a:lstStyle/>
          <a:p>
            <a:fld id="{B9EAB3BA-07EE-4B64-A177-47C30D775877}" type="slidenum">
              <a:rPr lang="en-US" smtClean="0"/>
              <a:t>‹nr.›</a:t>
            </a:fld>
            <a:endParaRPr lang="en-US"/>
          </a:p>
        </p:txBody>
      </p:sp>
    </p:spTree>
    <p:extLst>
      <p:ext uri="{BB962C8B-B14F-4D97-AF65-F5344CB8AC3E}">
        <p14:creationId xmlns:p14="http://schemas.microsoft.com/office/powerpoint/2010/main" val="2111180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FDAF1-8359-4A0F-91B3-03E77C670543}"/>
              </a:ext>
            </a:extLst>
          </p:cNvPr>
          <p:cNvSpPr>
            <a:spLocks noGrp="1"/>
          </p:cNvSpPr>
          <p:nvPr>
            <p:ph type="title"/>
          </p:nvPr>
        </p:nvSpPr>
        <p:spPr>
          <a:xfrm>
            <a:off x="1044054" y="457200"/>
            <a:ext cx="10309745" cy="1233488"/>
          </a:xfrm>
        </p:spPr>
        <p:txBody>
          <a:bodyPr>
            <a:normAutofit/>
          </a:bodyPr>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21E3D3-6B33-4CA0-B06B-A8BB05CAB3C4}"/>
              </a:ext>
            </a:extLst>
          </p:cNvPr>
          <p:cNvSpPr>
            <a:spLocks noGrp="1"/>
          </p:cNvSpPr>
          <p:nvPr>
            <p:ph sz="half" idx="1"/>
          </p:nvPr>
        </p:nvSpPr>
        <p:spPr>
          <a:xfrm>
            <a:off x="1044054" y="1996141"/>
            <a:ext cx="4975746" cy="41808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629C334-815D-47FD-A9B5-E871E28641C9}"/>
              </a:ext>
            </a:extLst>
          </p:cNvPr>
          <p:cNvSpPr>
            <a:spLocks noGrp="1"/>
          </p:cNvSpPr>
          <p:nvPr>
            <p:ph sz="half" idx="2"/>
          </p:nvPr>
        </p:nvSpPr>
        <p:spPr>
          <a:xfrm>
            <a:off x="6172200" y="1996141"/>
            <a:ext cx="5181600" cy="41808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797975F2-7A90-4820-B90F-D28E31A35EB8}"/>
              </a:ext>
            </a:extLst>
          </p:cNvPr>
          <p:cNvSpPr>
            <a:spLocks noGrp="1"/>
          </p:cNvSpPr>
          <p:nvPr>
            <p:ph type="dt" sz="half" idx="10"/>
          </p:nvPr>
        </p:nvSpPr>
        <p:spPr/>
        <p:txBody>
          <a:bodyPr/>
          <a:lstStyle/>
          <a:p>
            <a:fld id="{681742C3-E082-4760-93B2-E209268DD00C}" type="datetime2">
              <a:rPr lang="en-US" smtClean="0"/>
              <a:t>Tuesday, November 3, 2020</a:t>
            </a:fld>
            <a:endParaRPr lang="en-US"/>
          </a:p>
        </p:txBody>
      </p:sp>
      <p:sp>
        <p:nvSpPr>
          <p:cNvPr id="6" name="Footer Placeholder 5">
            <a:extLst>
              <a:ext uri="{FF2B5EF4-FFF2-40B4-BE49-F238E27FC236}">
                <a16:creationId xmlns:a16="http://schemas.microsoft.com/office/drawing/2014/main" id="{823CFAD5-8AF8-4610-8324-85AA062E27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808CC8-C46E-4A10-8A83-7A251067EA68}"/>
              </a:ext>
            </a:extLst>
          </p:cNvPr>
          <p:cNvSpPr>
            <a:spLocks noGrp="1"/>
          </p:cNvSpPr>
          <p:nvPr>
            <p:ph type="sldNum" sz="quarter" idx="12"/>
          </p:nvPr>
        </p:nvSpPr>
        <p:spPr/>
        <p:txBody>
          <a:bodyPr/>
          <a:lstStyle/>
          <a:p>
            <a:fld id="{B9EAB3BA-07EE-4B64-A177-47C30D775877}" type="slidenum">
              <a:rPr lang="en-US" smtClean="0"/>
              <a:t>‹nr.›</a:t>
            </a:fld>
            <a:endParaRPr lang="en-US"/>
          </a:p>
        </p:txBody>
      </p:sp>
    </p:spTree>
    <p:extLst>
      <p:ext uri="{BB962C8B-B14F-4D97-AF65-F5344CB8AC3E}">
        <p14:creationId xmlns:p14="http://schemas.microsoft.com/office/powerpoint/2010/main" val="1314678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E82B8-F9D9-4F53-A4A6-F12EB5F12846}"/>
              </a:ext>
            </a:extLst>
          </p:cNvPr>
          <p:cNvSpPr>
            <a:spLocks noGrp="1"/>
          </p:cNvSpPr>
          <p:nvPr>
            <p:ph type="title"/>
          </p:nvPr>
        </p:nvSpPr>
        <p:spPr>
          <a:xfrm>
            <a:off x="1368490" y="457200"/>
            <a:ext cx="9986898" cy="1233488"/>
          </a:xfrm>
        </p:spPr>
        <p:txBody>
          <a:bodyPr>
            <a:normAutofit/>
          </a:bodyPr>
          <a:lstStyle>
            <a:lvl1pPr>
              <a:defRPr sz="2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1F070CA-85E9-47C7-8564-FFA1AE34B9E5}"/>
              </a:ext>
            </a:extLst>
          </p:cNvPr>
          <p:cNvSpPr>
            <a:spLocks noGrp="1"/>
          </p:cNvSpPr>
          <p:nvPr>
            <p:ph type="body" idx="1"/>
          </p:nvPr>
        </p:nvSpPr>
        <p:spPr>
          <a:xfrm>
            <a:off x="1368490" y="1681163"/>
            <a:ext cx="462908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38D4B1-41B3-4BF5-9076-A16984A81FF1}"/>
              </a:ext>
            </a:extLst>
          </p:cNvPr>
          <p:cNvSpPr>
            <a:spLocks noGrp="1"/>
          </p:cNvSpPr>
          <p:nvPr>
            <p:ph sz="half" idx="2"/>
          </p:nvPr>
        </p:nvSpPr>
        <p:spPr>
          <a:xfrm>
            <a:off x="1368490" y="2505075"/>
            <a:ext cx="462908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E6A38DC-A016-4CFD-AC19-F24A9E062022}"/>
              </a:ext>
            </a:extLst>
          </p:cNvPr>
          <p:cNvSpPr>
            <a:spLocks noGrp="1"/>
          </p:cNvSpPr>
          <p:nvPr>
            <p:ph type="body" sz="quarter" idx="3"/>
          </p:nvPr>
        </p:nvSpPr>
        <p:spPr>
          <a:xfrm>
            <a:off x="6344816" y="1681163"/>
            <a:ext cx="501057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F930FA-8C00-42AB-B2D1-FE4E4BDB3C6E}"/>
              </a:ext>
            </a:extLst>
          </p:cNvPr>
          <p:cNvSpPr>
            <a:spLocks noGrp="1"/>
          </p:cNvSpPr>
          <p:nvPr>
            <p:ph sz="quarter" idx="4"/>
          </p:nvPr>
        </p:nvSpPr>
        <p:spPr>
          <a:xfrm>
            <a:off x="6344814" y="2505075"/>
            <a:ext cx="501057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E18B698E-FAE5-4F2C-AE0E-4FD281E8F30E}"/>
              </a:ext>
            </a:extLst>
          </p:cNvPr>
          <p:cNvSpPr>
            <a:spLocks noGrp="1"/>
          </p:cNvSpPr>
          <p:nvPr>
            <p:ph type="dt" sz="half" idx="10"/>
          </p:nvPr>
        </p:nvSpPr>
        <p:spPr/>
        <p:txBody>
          <a:bodyPr/>
          <a:lstStyle/>
          <a:p>
            <a:fld id="{3B6FC950-F824-48B9-B984-CAEE265865E5}" type="datetime2">
              <a:rPr lang="en-US" smtClean="0"/>
              <a:t>Tuesday, November 3, 2020</a:t>
            </a:fld>
            <a:endParaRPr lang="en-US"/>
          </a:p>
        </p:txBody>
      </p:sp>
      <p:sp>
        <p:nvSpPr>
          <p:cNvPr id="8" name="Footer Placeholder 7">
            <a:extLst>
              <a:ext uri="{FF2B5EF4-FFF2-40B4-BE49-F238E27FC236}">
                <a16:creationId xmlns:a16="http://schemas.microsoft.com/office/drawing/2014/main" id="{B5C4BB6C-CAA4-4EA8-8EA1-65ADE056F2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5BB6A12-0532-47CA-B070-232141CC1064}"/>
              </a:ext>
            </a:extLst>
          </p:cNvPr>
          <p:cNvSpPr>
            <a:spLocks noGrp="1"/>
          </p:cNvSpPr>
          <p:nvPr>
            <p:ph type="sldNum" sz="quarter" idx="12"/>
          </p:nvPr>
        </p:nvSpPr>
        <p:spPr/>
        <p:txBody>
          <a:bodyPr/>
          <a:lstStyle/>
          <a:p>
            <a:fld id="{B9EAB3BA-07EE-4B64-A177-47C30D775877}" type="slidenum">
              <a:rPr lang="en-US" smtClean="0"/>
              <a:t>‹nr.›</a:t>
            </a:fld>
            <a:endParaRPr lang="en-US"/>
          </a:p>
        </p:txBody>
      </p:sp>
    </p:spTree>
    <p:extLst>
      <p:ext uri="{BB962C8B-B14F-4D97-AF65-F5344CB8AC3E}">
        <p14:creationId xmlns:p14="http://schemas.microsoft.com/office/powerpoint/2010/main" val="1979685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08FA1-831E-4AD6-B0D1-BA85E67A5032}"/>
              </a:ext>
            </a:extLst>
          </p:cNvPr>
          <p:cNvSpPr>
            <a:spLocks noGrp="1"/>
          </p:cNvSpPr>
          <p:nvPr>
            <p:ph type="title"/>
          </p:nvPr>
        </p:nvSpPr>
        <p:spPr>
          <a:xfrm>
            <a:off x="1371599" y="457200"/>
            <a:ext cx="9982199" cy="1233488"/>
          </a:xfrm>
        </p:spPr>
        <p:txBody>
          <a:bodyPr>
            <a:normAutofit/>
          </a:bodyPr>
          <a:lstStyle>
            <a:lvl1pPr>
              <a:defRPr sz="32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ACE94142-C469-4B0E-8C01-C64BA28F52D2}"/>
              </a:ext>
            </a:extLst>
          </p:cNvPr>
          <p:cNvSpPr>
            <a:spLocks noGrp="1"/>
          </p:cNvSpPr>
          <p:nvPr>
            <p:ph type="dt" sz="half" idx="10"/>
          </p:nvPr>
        </p:nvSpPr>
        <p:spPr/>
        <p:txBody>
          <a:bodyPr/>
          <a:lstStyle/>
          <a:p>
            <a:fld id="{BC8E3A0F-68E7-4D17-BB84-ED1BA4F6AC6B}" type="datetime2">
              <a:rPr lang="en-US" smtClean="0"/>
              <a:t>Tuesday, November 3, 2020</a:t>
            </a:fld>
            <a:endParaRPr lang="en-US"/>
          </a:p>
        </p:txBody>
      </p:sp>
      <p:sp>
        <p:nvSpPr>
          <p:cNvPr id="4" name="Footer Placeholder 3">
            <a:extLst>
              <a:ext uri="{FF2B5EF4-FFF2-40B4-BE49-F238E27FC236}">
                <a16:creationId xmlns:a16="http://schemas.microsoft.com/office/drawing/2014/main" id="{02AAFCE6-5C7E-438F-8D4A-21E1556814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2ACFD88-63EA-427F-978C-B7844D1A5E32}"/>
              </a:ext>
            </a:extLst>
          </p:cNvPr>
          <p:cNvSpPr>
            <a:spLocks noGrp="1"/>
          </p:cNvSpPr>
          <p:nvPr>
            <p:ph type="sldNum" sz="quarter" idx="12"/>
          </p:nvPr>
        </p:nvSpPr>
        <p:spPr/>
        <p:txBody>
          <a:bodyPr/>
          <a:lstStyle/>
          <a:p>
            <a:fld id="{B9EAB3BA-07EE-4B64-A177-47C30D775877}" type="slidenum">
              <a:rPr lang="en-US" smtClean="0"/>
              <a:t>‹nr.›</a:t>
            </a:fld>
            <a:endParaRPr lang="en-US"/>
          </a:p>
        </p:txBody>
      </p:sp>
    </p:spTree>
    <p:extLst>
      <p:ext uri="{BB962C8B-B14F-4D97-AF65-F5344CB8AC3E}">
        <p14:creationId xmlns:p14="http://schemas.microsoft.com/office/powerpoint/2010/main" val="856848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82A4F0-76A5-4852-982B-32B3B685732E}"/>
              </a:ext>
            </a:extLst>
          </p:cNvPr>
          <p:cNvSpPr>
            <a:spLocks noGrp="1"/>
          </p:cNvSpPr>
          <p:nvPr>
            <p:ph type="dt" sz="half" idx="10"/>
          </p:nvPr>
        </p:nvSpPr>
        <p:spPr/>
        <p:txBody>
          <a:bodyPr/>
          <a:lstStyle/>
          <a:p>
            <a:fld id="{EDB7BC4F-EDA1-4BA2-BFF3-FE5B31CCB58B}" type="datetime2">
              <a:rPr lang="en-US" smtClean="0"/>
              <a:t>Tuesday, November 3, 2020</a:t>
            </a:fld>
            <a:endParaRPr lang="en-US"/>
          </a:p>
        </p:txBody>
      </p:sp>
      <p:sp>
        <p:nvSpPr>
          <p:cNvPr id="3" name="Footer Placeholder 2">
            <a:extLst>
              <a:ext uri="{FF2B5EF4-FFF2-40B4-BE49-F238E27FC236}">
                <a16:creationId xmlns:a16="http://schemas.microsoft.com/office/drawing/2014/main" id="{8750CFAE-4BEB-4272-A2E6-FDD9D6A0329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43B71B7-74B7-4CF1-8FE0-F4863CD7D97C}"/>
              </a:ext>
            </a:extLst>
          </p:cNvPr>
          <p:cNvSpPr>
            <a:spLocks noGrp="1"/>
          </p:cNvSpPr>
          <p:nvPr>
            <p:ph type="sldNum" sz="quarter" idx="12"/>
          </p:nvPr>
        </p:nvSpPr>
        <p:spPr/>
        <p:txBody>
          <a:bodyPr/>
          <a:lstStyle/>
          <a:p>
            <a:fld id="{B9EAB3BA-07EE-4B64-A177-47C30D775877}" type="slidenum">
              <a:rPr lang="en-US" smtClean="0"/>
              <a:t>‹nr.›</a:t>
            </a:fld>
            <a:endParaRPr lang="en-US"/>
          </a:p>
        </p:txBody>
      </p:sp>
    </p:spTree>
    <p:extLst>
      <p:ext uri="{BB962C8B-B14F-4D97-AF65-F5344CB8AC3E}">
        <p14:creationId xmlns:p14="http://schemas.microsoft.com/office/powerpoint/2010/main" val="3315670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432BE-C4E5-4F12-AB53-EBEF2B76B251}"/>
              </a:ext>
            </a:extLst>
          </p:cNvPr>
          <p:cNvSpPr>
            <a:spLocks noGrp="1"/>
          </p:cNvSpPr>
          <p:nvPr>
            <p:ph type="title"/>
          </p:nvPr>
        </p:nvSpPr>
        <p:spPr>
          <a:xfrm>
            <a:off x="1318755" y="457200"/>
            <a:ext cx="3932237" cy="1921434"/>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FAE7F57-4ABF-4BA4-A892-38857A02F60D}"/>
              </a:ext>
            </a:extLst>
          </p:cNvPr>
          <p:cNvSpPr>
            <a:spLocks noGrp="1"/>
          </p:cNvSpPr>
          <p:nvPr>
            <p:ph idx="1"/>
          </p:nvPr>
        </p:nvSpPr>
        <p:spPr>
          <a:xfrm>
            <a:off x="5648130" y="987425"/>
            <a:ext cx="5707257"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2E444-E5BD-443F-AB83-84D7CE0AB768}"/>
              </a:ext>
            </a:extLst>
          </p:cNvPr>
          <p:cNvSpPr>
            <a:spLocks noGrp="1"/>
          </p:cNvSpPr>
          <p:nvPr>
            <p:ph type="body" sz="half" idx="2"/>
          </p:nvPr>
        </p:nvSpPr>
        <p:spPr>
          <a:xfrm>
            <a:off x="1318755" y="2799184"/>
            <a:ext cx="3932237" cy="306980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1998A4-FD2F-4126-99C5-E2063AE02482}"/>
              </a:ext>
            </a:extLst>
          </p:cNvPr>
          <p:cNvSpPr>
            <a:spLocks noGrp="1"/>
          </p:cNvSpPr>
          <p:nvPr>
            <p:ph type="dt" sz="half" idx="10"/>
          </p:nvPr>
        </p:nvSpPr>
        <p:spPr/>
        <p:txBody>
          <a:bodyPr/>
          <a:lstStyle/>
          <a:p>
            <a:fld id="{3AAE694C-1394-4838-A564-7380835C2E77}" type="datetime2">
              <a:rPr lang="en-US" smtClean="0"/>
              <a:t>Tuesday, November 3, 2020</a:t>
            </a:fld>
            <a:endParaRPr lang="en-US"/>
          </a:p>
        </p:txBody>
      </p:sp>
      <p:sp>
        <p:nvSpPr>
          <p:cNvPr id="6" name="Footer Placeholder 5">
            <a:extLst>
              <a:ext uri="{FF2B5EF4-FFF2-40B4-BE49-F238E27FC236}">
                <a16:creationId xmlns:a16="http://schemas.microsoft.com/office/drawing/2014/main" id="{E96457D3-F808-4DB2-9C9C-B185E71F26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31BC9B-21D1-4D2D-B02E-C887A02CA373}"/>
              </a:ext>
            </a:extLst>
          </p:cNvPr>
          <p:cNvSpPr>
            <a:spLocks noGrp="1"/>
          </p:cNvSpPr>
          <p:nvPr>
            <p:ph type="sldNum" sz="quarter" idx="12"/>
          </p:nvPr>
        </p:nvSpPr>
        <p:spPr/>
        <p:txBody>
          <a:bodyPr/>
          <a:lstStyle/>
          <a:p>
            <a:fld id="{B9EAB3BA-07EE-4B64-A177-47C30D775877}" type="slidenum">
              <a:rPr lang="en-US" smtClean="0"/>
              <a:t>‹nr.›</a:t>
            </a:fld>
            <a:endParaRPr lang="en-US"/>
          </a:p>
        </p:txBody>
      </p:sp>
    </p:spTree>
    <p:extLst>
      <p:ext uri="{BB962C8B-B14F-4D97-AF65-F5344CB8AC3E}">
        <p14:creationId xmlns:p14="http://schemas.microsoft.com/office/powerpoint/2010/main" val="2262257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43EC2-2D8C-4E8D-8CC7-9676480146E2}"/>
              </a:ext>
            </a:extLst>
          </p:cNvPr>
          <p:cNvSpPr>
            <a:spLocks noGrp="1"/>
          </p:cNvSpPr>
          <p:nvPr>
            <p:ph type="title"/>
          </p:nvPr>
        </p:nvSpPr>
        <p:spPr>
          <a:xfrm>
            <a:off x="1378966" y="681135"/>
            <a:ext cx="3932237"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566AF89-5FBD-43DD-958D-A5C608AE2E2C}"/>
              </a:ext>
            </a:extLst>
          </p:cNvPr>
          <p:cNvSpPr>
            <a:spLocks noGrp="1"/>
          </p:cNvSpPr>
          <p:nvPr>
            <p:ph type="pic" idx="1"/>
          </p:nvPr>
        </p:nvSpPr>
        <p:spPr>
          <a:xfrm>
            <a:off x="5834742" y="858417"/>
            <a:ext cx="5520645" cy="500263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770A545-2CE6-48C4-A725-EF68A3F1BFCB}"/>
              </a:ext>
            </a:extLst>
          </p:cNvPr>
          <p:cNvSpPr>
            <a:spLocks noGrp="1"/>
          </p:cNvSpPr>
          <p:nvPr>
            <p:ph type="body" sz="half" idx="2"/>
          </p:nvPr>
        </p:nvSpPr>
        <p:spPr>
          <a:xfrm>
            <a:off x="1378966" y="2281335"/>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4466B2-6FE6-4352-BBF9-84BCD946C28B}"/>
              </a:ext>
            </a:extLst>
          </p:cNvPr>
          <p:cNvSpPr>
            <a:spLocks noGrp="1"/>
          </p:cNvSpPr>
          <p:nvPr>
            <p:ph type="dt" sz="half" idx="10"/>
          </p:nvPr>
        </p:nvSpPr>
        <p:spPr/>
        <p:txBody>
          <a:bodyPr/>
          <a:lstStyle/>
          <a:p>
            <a:fld id="{CAB84B19-1A00-4EDB-8425-E1827A377364}" type="datetime2">
              <a:rPr lang="en-US" smtClean="0"/>
              <a:t>Tuesday, November 3, 2020</a:t>
            </a:fld>
            <a:endParaRPr lang="en-US"/>
          </a:p>
        </p:txBody>
      </p:sp>
      <p:sp>
        <p:nvSpPr>
          <p:cNvPr id="6" name="Footer Placeholder 5">
            <a:extLst>
              <a:ext uri="{FF2B5EF4-FFF2-40B4-BE49-F238E27FC236}">
                <a16:creationId xmlns:a16="http://schemas.microsoft.com/office/drawing/2014/main" id="{398991BC-29A5-4182-BD83-9D99D28894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C1C78F-6633-4604-8832-8E9D2DC768BB}"/>
              </a:ext>
            </a:extLst>
          </p:cNvPr>
          <p:cNvSpPr>
            <a:spLocks noGrp="1"/>
          </p:cNvSpPr>
          <p:nvPr>
            <p:ph type="sldNum" sz="quarter" idx="12"/>
          </p:nvPr>
        </p:nvSpPr>
        <p:spPr/>
        <p:txBody>
          <a:bodyPr/>
          <a:lstStyle/>
          <a:p>
            <a:fld id="{B9EAB3BA-07EE-4B64-A177-47C30D775877}" type="slidenum">
              <a:rPr lang="en-US" smtClean="0"/>
              <a:t>‹nr.›</a:t>
            </a:fld>
            <a:endParaRPr lang="en-US"/>
          </a:p>
        </p:txBody>
      </p:sp>
    </p:spTree>
    <p:extLst>
      <p:ext uri="{BB962C8B-B14F-4D97-AF65-F5344CB8AC3E}">
        <p14:creationId xmlns:p14="http://schemas.microsoft.com/office/powerpoint/2010/main" val="1723122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4C0BBB-0042-4603-A226-6117F3FD5B3C}"/>
              </a:ext>
            </a:extLst>
          </p:cNvPr>
          <p:cNvSpPr/>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C44F520-2598-460E-9F91-B02F60830CA2}"/>
              </a:ext>
            </a:extLst>
          </p:cNvPr>
          <p:cNvSpPr/>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AD478F2F-4F04-4604-9005-BF0CB1142512}"/>
              </a:ext>
            </a:extLst>
          </p:cNvPr>
          <p:cNvSpPr>
            <a:spLocks noGrp="1"/>
          </p:cNvSpPr>
          <p:nvPr>
            <p:ph type="title"/>
          </p:nvPr>
        </p:nvSpPr>
        <p:spPr>
          <a:xfrm>
            <a:off x="1371600" y="361666"/>
            <a:ext cx="9810376" cy="1659404"/>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54A17D2-52AF-4B40-80A8-3E0DB855F297}"/>
              </a:ext>
            </a:extLst>
          </p:cNvPr>
          <p:cNvSpPr>
            <a:spLocks noGrp="1"/>
          </p:cNvSpPr>
          <p:nvPr>
            <p:ph type="body" idx="1"/>
          </p:nvPr>
        </p:nvSpPr>
        <p:spPr>
          <a:xfrm>
            <a:off x="1371600" y="2286000"/>
            <a:ext cx="9810376" cy="3857811"/>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592E0AA-D5B3-4BCF-BA69-209D9B335A06}"/>
              </a:ext>
            </a:extLst>
          </p:cNvPr>
          <p:cNvSpPr>
            <a:spLocks noGrp="1"/>
          </p:cNvSpPr>
          <p:nvPr>
            <p:ph type="dt" sz="half" idx="2"/>
          </p:nvPr>
        </p:nvSpPr>
        <p:spPr>
          <a:xfrm>
            <a:off x="7910111" y="6409170"/>
            <a:ext cx="3702392" cy="448830"/>
          </a:xfrm>
          <a:prstGeom prst="rect">
            <a:avLst/>
          </a:prstGeom>
        </p:spPr>
        <p:txBody>
          <a:bodyPr vert="horz" lIns="91440" tIns="45720" rIns="91440" bIns="45720" rtlCol="0" anchor="ctr"/>
          <a:lstStyle>
            <a:lvl1pPr algn="r">
              <a:defRPr sz="800" cap="all" spc="300" baseline="0">
                <a:solidFill>
                  <a:schemeClr val="bg1"/>
                </a:solidFill>
              </a:defRPr>
            </a:lvl1pPr>
          </a:lstStyle>
          <a:p>
            <a:fld id="{10076A27-8146-4F75-9851-A83577C6FD8A}" type="datetime2">
              <a:rPr lang="en-US" smtClean="0"/>
              <a:t>Tuesday, November 3, 2020</a:t>
            </a:fld>
            <a:endParaRPr lang="en-US"/>
          </a:p>
        </p:txBody>
      </p:sp>
      <p:sp>
        <p:nvSpPr>
          <p:cNvPr id="5" name="Footer Placeholder 4">
            <a:extLst>
              <a:ext uri="{FF2B5EF4-FFF2-40B4-BE49-F238E27FC236}">
                <a16:creationId xmlns:a16="http://schemas.microsoft.com/office/drawing/2014/main" id="{5F10A637-D86F-4FA1-985D-2D82456511B1}"/>
              </a:ext>
            </a:extLst>
          </p:cNvPr>
          <p:cNvSpPr>
            <a:spLocks noGrp="1"/>
          </p:cNvSpPr>
          <p:nvPr>
            <p:ph type="ftr" sz="quarter" idx="3"/>
          </p:nvPr>
        </p:nvSpPr>
        <p:spPr>
          <a:xfrm rot="5400000">
            <a:off x="-1828801" y="1912217"/>
            <a:ext cx="4114800" cy="457200"/>
          </a:xfrm>
          <a:prstGeom prst="rect">
            <a:avLst/>
          </a:prstGeom>
        </p:spPr>
        <p:txBody>
          <a:bodyPr vert="horz" lIns="91440" tIns="45720" rIns="91440" bIns="45720" rtlCol="0" anchor="ctr"/>
          <a:lstStyle>
            <a:lvl1pPr algn="l">
              <a:defRPr sz="800" b="1">
                <a:solidFill>
                  <a:schemeClr val="tx1"/>
                </a:solidFill>
                <a:latin typeface="+mj-lt"/>
              </a:defRPr>
            </a:lvl1pPr>
          </a:lstStyle>
          <a:p>
            <a:endParaRPr lang="en-US"/>
          </a:p>
        </p:txBody>
      </p:sp>
      <p:sp>
        <p:nvSpPr>
          <p:cNvPr id="6" name="Slide Number Placeholder 5">
            <a:extLst>
              <a:ext uri="{FF2B5EF4-FFF2-40B4-BE49-F238E27FC236}">
                <a16:creationId xmlns:a16="http://schemas.microsoft.com/office/drawing/2014/main" id="{80F2FA4D-A931-46BA-B767-29A6FD5AAD2A}"/>
              </a:ext>
            </a:extLst>
          </p:cNvPr>
          <p:cNvSpPr>
            <a:spLocks noGrp="1"/>
          </p:cNvSpPr>
          <p:nvPr>
            <p:ph type="sldNum" sz="quarter" idx="4"/>
          </p:nvPr>
        </p:nvSpPr>
        <p:spPr>
          <a:xfrm>
            <a:off x="11669678" y="6408742"/>
            <a:ext cx="438652" cy="448830"/>
          </a:xfrm>
          <a:prstGeom prst="rect">
            <a:avLst/>
          </a:prstGeom>
        </p:spPr>
        <p:txBody>
          <a:bodyPr vert="horz" lIns="91440" tIns="45720" rIns="91440" bIns="45720" rtlCol="0" anchor="ctr"/>
          <a:lstStyle>
            <a:lvl1pPr algn="r">
              <a:defRPr sz="800">
                <a:solidFill>
                  <a:schemeClr val="bg1"/>
                </a:solidFill>
              </a:defRPr>
            </a:lvl1pPr>
          </a:lstStyle>
          <a:p>
            <a:fld id="{B9EAB3BA-07EE-4B64-A177-47C30D775877}" type="slidenum">
              <a:rPr lang="en-US" smtClean="0"/>
              <a:t>‹nr.›</a:t>
            </a:fld>
            <a:endParaRPr lang="en-US"/>
          </a:p>
        </p:txBody>
      </p:sp>
    </p:spTree>
    <p:extLst>
      <p:ext uri="{BB962C8B-B14F-4D97-AF65-F5344CB8AC3E}">
        <p14:creationId xmlns:p14="http://schemas.microsoft.com/office/powerpoint/2010/main" val="173849007"/>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sldNum="0" hdr="0" ft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6F292AA-C8DB-4CAA-97C9-456CF85406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D1F7CE5-6578-400D-8B20-50A3B298AA2A}"/>
              </a:ext>
            </a:extLst>
          </p:cNvPr>
          <p:cNvPicPr>
            <a:picLocks noChangeAspect="1"/>
          </p:cNvPicPr>
          <p:nvPr/>
        </p:nvPicPr>
        <p:blipFill rotWithShape="1">
          <a:blip r:embed="rId2"/>
          <a:srcRect l="23340" r="28828"/>
          <a:stretch/>
        </p:blipFill>
        <p:spPr>
          <a:xfrm>
            <a:off x="-1" y="10"/>
            <a:ext cx="4587901" cy="6857990"/>
          </a:xfrm>
          <a:prstGeom prst="rect">
            <a:avLst/>
          </a:prstGeom>
        </p:spPr>
      </p:pic>
      <p:sp>
        <p:nvSpPr>
          <p:cNvPr id="11" name="Rectangle 10">
            <a:extLst>
              <a:ext uri="{FF2B5EF4-FFF2-40B4-BE49-F238E27FC236}">
                <a16:creationId xmlns:a16="http://schemas.microsoft.com/office/drawing/2014/main" id="{AA065953-3D69-4CD4-80C3-DF10DEB4C7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902" y="-429"/>
            <a:ext cx="7604097" cy="6857571"/>
          </a:xfrm>
          <a:prstGeom prst="rect">
            <a:avLst/>
          </a:prstGeom>
          <a:gradFill>
            <a:gsLst>
              <a:gs pos="0">
                <a:schemeClr val="accent6">
                  <a:lumMod val="75000"/>
                  <a:alpha val="73000"/>
                </a:schemeClr>
              </a:gs>
              <a:gs pos="100000">
                <a:schemeClr val="accent2"/>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AB36DB5-F10D-4EDB-87E2-ECB9301FF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901" y="0"/>
            <a:ext cx="7604097" cy="6858000"/>
          </a:xfrm>
          <a:prstGeom prst="rect">
            <a:avLst/>
          </a:prstGeom>
          <a:gradFill>
            <a:gsLst>
              <a:gs pos="0">
                <a:schemeClr val="accent5">
                  <a:alpha val="37000"/>
                </a:schemeClr>
              </a:gs>
              <a:gs pos="98000">
                <a:schemeClr val="accent2">
                  <a:alpha val="66000"/>
                </a:schemeClr>
              </a:gs>
            </a:gsLst>
            <a:lin ang="12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46F195D-95DC-419E-BBC1-E2B601A606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599847" y="4355164"/>
            <a:ext cx="7592151" cy="2502836"/>
          </a:xfrm>
          <a:prstGeom prst="rect">
            <a:avLst/>
          </a:prstGeom>
          <a:gradFill>
            <a:gsLst>
              <a:gs pos="22000">
                <a:schemeClr val="accent6">
                  <a:alpha val="39000"/>
                </a:schemeClr>
              </a:gs>
              <a:gs pos="82000">
                <a:schemeClr val="accent5">
                  <a:alpha val="19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2256CF5B-1DAD-4912-86B9-FCA733692F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704304">
            <a:off x="6080918" y="830588"/>
            <a:ext cx="4998441" cy="4998441"/>
          </a:xfrm>
          <a:prstGeom prst="ellipse">
            <a:avLst/>
          </a:prstGeom>
          <a:gradFill>
            <a:gsLst>
              <a:gs pos="39000">
                <a:schemeClr val="accent4">
                  <a:lumMod val="20000"/>
                  <a:lumOff val="80000"/>
                  <a:alpha val="0"/>
                </a:schemeClr>
              </a:gs>
              <a:gs pos="100000">
                <a:schemeClr val="accent6">
                  <a:alpha val="18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2528CA4B-7486-4F40-909C-AA4E942D2630}"/>
              </a:ext>
            </a:extLst>
          </p:cNvPr>
          <p:cNvSpPr>
            <a:spLocks noGrp="1"/>
          </p:cNvSpPr>
          <p:nvPr>
            <p:ph type="ctrTitle"/>
          </p:nvPr>
        </p:nvSpPr>
        <p:spPr>
          <a:xfrm>
            <a:off x="5275425" y="768485"/>
            <a:ext cx="6133656" cy="3169674"/>
          </a:xfrm>
        </p:spPr>
        <p:txBody>
          <a:bodyPr>
            <a:normAutofit/>
          </a:bodyPr>
          <a:lstStyle/>
          <a:p>
            <a:pPr algn="r"/>
            <a:r>
              <a:rPr lang="nl-BE" dirty="0">
                <a:solidFill>
                  <a:schemeClr val="bg1"/>
                </a:solidFill>
              </a:rPr>
              <a:t>De zorgpiramide</a:t>
            </a:r>
          </a:p>
        </p:txBody>
      </p:sp>
      <p:sp>
        <p:nvSpPr>
          <p:cNvPr id="3" name="Ondertitel 2">
            <a:extLst>
              <a:ext uri="{FF2B5EF4-FFF2-40B4-BE49-F238E27FC236}">
                <a16:creationId xmlns:a16="http://schemas.microsoft.com/office/drawing/2014/main" id="{171B2BF5-EDD0-B64E-BD1D-72C1109207B4}"/>
              </a:ext>
            </a:extLst>
          </p:cNvPr>
          <p:cNvSpPr>
            <a:spLocks noGrp="1"/>
          </p:cNvSpPr>
          <p:nvPr>
            <p:ph type="subTitle" idx="1"/>
          </p:nvPr>
        </p:nvSpPr>
        <p:spPr>
          <a:xfrm>
            <a:off x="5862918" y="4793128"/>
            <a:ext cx="5462494" cy="1141157"/>
          </a:xfrm>
        </p:spPr>
        <p:txBody>
          <a:bodyPr>
            <a:normAutofit/>
          </a:bodyPr>
          <a:lstStyle/>
          <a:p>
            <a:pPr algn="r"/>
            <a:r>
              <a:rPr lang="nl-BE" sz="1400" dirty="0">
                <a:solidFill>
                  <a:schemeClr val="bg1"/>
                </a:solidFill>
              </a:rPr>
              <a:t>Richtpunt campus Buggenhout</a:t>
            </a:r>
          </a:p>
        </p:txBody>
      </p:sp>
    </p:spTree>
    <p:extLst>
      <p:ext uri="{BB962C8B-B14F-4D97-AF65-F5344CB8AC3E}">
        <p14:creationId xmlns:p14="http://schemas.microsoft.com/office/powerpoint/2010/main" val="2817207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68A22513-307E-4203-BEFF-5BBBFAFDDE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4211F11-4937-44F9-B733-211517A2D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49076" y="-431"/>
            <a:ext cx="11742924" cy="6858427"/>
          </a:xfrm>
          <a:prstGeom prst="rect">
            <a:avLst/>
          </a:prstGeom>
          <a:gradFill>
            <a:gsLst>
              <a:gs pos="2000">
                <a:schemeClr val="accent5">
                  <a:alpha val="17000"/>
                </a:schemeClr>
              </a:gs>
              <a:gs pos="100000">
                <a:schemeClr val="accent6">
                  <a:lumMod val="75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CF7BA0D-619B-4BA4-AF41-9F99DE3017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9076" y="-429"/>
            <a:ext cx="11742924" cy="6400800"/>
          </a:xfrm>
          <a:prstGeom prst="rect">
            <a:avLst/>
          </a:prstGeom>
          <a:gradFill>
            <a:gsLst>
              <a:gs pos="0">
                <a:schemeClr val="accent5">
                  <a:alpha val="76000"/>
                </a:schemeClr>
              </a:gs>
              <a:gs pos="100000">
                <a:schemeClr val="accent2">
                  <a:lumMod val="20000"/>
                  <a:lumOff val="80000"/>
                  <a:alpha val="1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20A1EE3-9DEB-45B0-A9FA-0804579257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12648"/>
            <a:ext cx="11742924" cy="6870648"/>
          </a:xfrm>
          <a:prstGeom prst="rect">
            <a:avLst/>
          </a:prstGeom>
          <a:gradFill>
            <a:gsLst>
              <a:gs pos="37000">
                <a:schemeClr val="accent5">
                  <a:lumMod val="60000"/>
                  <a:lumOff val="40000"/>
                  <a:alpha val="25000"/>
                </a:schemeClr>
              </a:gs>
              <a:gs pos="100000">
                <a:schemeClr val="accent2">
                  <a:alpha val="74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39513AF-ACB9-491F-AB2C-AA27171CB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8860813" cy="6857572"/>
          </a:xfrm>
          <a:prstGeom prst="rect">
            <a:avLst/>
          </a:prstGeom>
          <a:gradFill>
            <a:gsLst>
              <a:gs pos="6000">
                <a:schemeClr val="accent2">
                  <a:alpha val="88000"/>
                </a:schemeClr>
              </a:gs>
              <a:gs pos="100000">
                <a:schemeClr val="accent6">
                  <a:lumMod val="75000"/>
                  <a:alpha val="66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45F36B92-14BC-4E12-8F9A-737EFED6CE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33214">
            <a:off x="5243949" y="-200984"/>
            <a:ext cx="6022658" cy="6022658"/>
          </a:xfrm>
          <a:custGeom>
            <a:avLst/>
            <a:gdLst>
              <a:gd name="connsiteX0" fmla="*/ 5757156 w 6022658"/>
              <a:gd name="connsiteY0" fmla="*/ 4243377 h 6022658"/>
              <a:gd name="connsiteX1" fmla="*/ 4298301 w 6022658"/>
              <a:gd name="connsiteY1" fmla="*/ 5730698 h 6022658"/>
              <a:gd name="connsiteX2" fmla="*/ 4183474 w 6022658"/>
              <a:gd name="connsiteY2" fmla="*/ 5786013 h 6022658"/>
              <a:gd name="connsiteX3" fmla="*/ 3011329 w 6022658"/>
              <a:gd name="connsiteY3" fmla="*/ 6022658 h 6022658"/>
              <a:gd name="connsiteX4" fmla="*/ 0 w 6022658"/>
              <a:gd name="connsiteY4" fmla="*/ 3011329 h 6022658"/>
              <a:gd name="connsiteX5" fmla="*/ 3011329 w 6022658"/>
              <a:gd name="connsiteY5" fmla="*/ 0 h 6022658"/>
              <a:gd name="connsiteX6" fmla="*/ 6022658 w 6022658"/>
              <a:gd name="connsiteY6" fmla="*/ 3011329 h 6022658"/>
              <a:gd name="connsiteX7" fmla="*/ 5786013 w 6022658"/>
              <a:gd name="connsiteY7" fmla="*/ 4183474 h 6022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22658" h="6022658">
                <a:moveTo>
                  <a:pt x="5757156" y="4243377"/>
                </a:moveTo>
                <a:lnTo>
                  <a:pt x="4298301" y="5730698"/>
                </a:lnTo>
                <a:lnTo>
                  <a:pt x="4183474" y="5786013"/>
                </a:lnTo>
                <a:cubicBezTo>
                  <a:pt x="3823203" y="5938395"/>
                  <a:pt x="3427106" y="6022658"/>
                  <a:pt x="3011329" y="6022658"/>
                </a:cubicBezTo>
                <a:cubicBezTo>
                  <a:pt x="1348218" y="6022658"/>
                  <a:pt x="0" y="4674440"/>
                  <a:pt x="0" y="3011329"/>
                </a:cubicBezTo>
                <a:cubicBezTo>
                  <a:pt x="0" y="1348218"/>
                  <a:pt x="1348218" y="0"/>
                  <a:pt x="3011329" y="0"/>
                </a:cubicBezTo>
                <a:cubicBezTo>
                  <a:pt x="4674440" y="0"/>
                  <a:pt x="6022658" y="1348218"/>
                  <a:pt x="6022658" y="3011329"/>
                </a:cubicBezTo>
                <a:cubicBezTo>
                  <a:pt x="6022658" y="3427107"/>
                  <a:pt x="5938394" y="3823204"/>
                  <a:pt x="5786013" y="4183474"/>
                </a:cubicBezTo>
                <a:close/>
              </a:path>
            </a:pathLst>
          </a:custGeom>
          <a:gradFill>
            <a:gsLst>
              <a:gs pos="21000">
                <a:schemeClr val="accent2">
                  <a:alpha val="0"/>
                </a:schemeClr>
              </a:gs>
              <a:gs pos="85000">
                <a:schemeClr val="accent6">
                  <a:alpha val="1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el 1">
            <a:extLst>
              <a:ext uri="{FF2B5EF4-FFF2-40B4-BE49-F238E27FC236}">
                <a16:creationId xmlns:a16="http://schemas.microsoft.com/office/drawing/2014/main" id="{116DA69C-B7B0-3A41-A37E-37B5FEDD7E2B}"/>
              </a:ext>
            </a:extLst>
          </p:cNvPr>
          <p:cNvSpPr>
            <a:spLocks noGrp="1"/>
          </p:cNvSpPr>
          <p:nvPr>
            <p:ph type="title"/>
          </p:nvPr>
        </p:nvSpPr>
        <p:spPr>
          <a:xfrm>
            <a:off x="1362638" y="1122362"/>
            <a:ext cx="6951109" cy="2842863"/>
          </a:xfrm>
        </p:spPr>
        <p:txBody>
          <a:bodyPr vert="horz" lIns="0" tIns="0" rIns="0" bIns="0" rtlCol="0" anchor="b">
            <a:normAutofit/>
          </a:bodyPr>
          <a:lstStyle/>
          <a:p>
            <a:pPr algn="r"/>
            <a:r>
              <a:rPr lang="en-US" sz="4400" spc="750" dirty="0">
                <a:solidFill>
                  <a:schemeClr val="bg1"/>
                </a:solidFill>
              </a:rPr>
              <a:t>IAC</a:t>
            </a:r>
          </a:p>
        </p:txBody>
      </p:sp>
    </p:spTree>
    <p:extLst>
      <p:ext uri="{BB962C8B-B14F-4D97-AF65-F5344CB8AC3E}">
        <p14:creationId xmlns:p14="http://schemas.microsoft.com/office/powerpoint/2010/main" val="316990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09C838-AA3D-7341-AE93-2116E3A8F5C1}"/>
              </a:ext>
            </a:extLst>
          </p:cNvPr>
          <p:cNvSpPr>
            <a:spLocks noGrp="1"/>
          </p:cNvSpPr>
          <p:nvPr>
            <p:ph type="title"/>
          </p:nvPr>
        </p:nvSpPr>
        <p:spPr/>
        <p:txBody>
          <a:bodyPr/>
          <a:lstStyle/>
          <a:p>
            <a:r>
              <a:rPr lang="nl-BE" dirty="0"/>
              <a:t>Maatregelen in de IAC</a:t>
            </a:r>
          </a:p>
        </p:txBody>
      </p:sp>
      <p:sp>
        <p:nvSpPr>
          <p:cNvPr id="3" name="Tijdelijke aanduiding voor inhoud 2">
            <a:extLst>
              <a:ext uri="{FF2B5EF4-FFF2-40B4-BE49-F238E27FC236}">
                <a16:creationId xmlns:a16="http://schemas.microsoft.com/office/drawing/2014/main" id="{85EB9CFE-1008-3042-94BA-CE0618C85554}"/>
              </a:ext>
            </a:extLst>
          </p:cNvPr>
          <p:cNvSpPr>
            <a:spLocks noGrp="1"/>
          </p:cNvSpPr>
          <p:nvPr>
            <p:ph idx="1"/>
          </p:nvPr>
        </p:nvSpPr>
        <p:spPr/>
        <p:txBody>
          <a:bodyPr/>
          <a:lstStyle/>
          <a:p>
            <a:r>
              <a:rPr lang="nl-BE" dirty="0"/>
              <a:t>De orthopedagoog typt een iets bredere beeldvorming, noteert de afspraken die gemaakt worden rond het IAC  en communiceert dit naar ouders samen met de klassenraad</a:t>
            </a:r>
          </a:p>
          <a:p>
            <a:r>
              <a:rPr lang="nl-BE" dirty="0"/>
              <a:t>B.E.U. – project</a:t>
            </a:r>
          </a:p>
          <a:p>
            <a:r>
              <a:rPr lang="nl-BE" dirty="0"/>
              <a:t>De leerkrachten nemen meer tijd om doelen te behalen </a:t>
            </a:r>
          </a:p>
          <a:p>
            <a:r>
              <a:rPr lang="nl-BE" dirty="0"/>
              <a:t>Herhaling wordt ingebouwd om leerlingen meer te laten inoefenen </a:t>
            </a:r>
          </a:p>
          <a:p>
            <a:r>
              <a:rPr lang="nl-BE" dirty="0"/>
              <a:t>Samenwerking met externe partners zoals NAFT, zorgboeren..</a:t>
            </a:r>
          </a:p>
        </p:txBody>
      </p:sp>
    </p:spTree>
    <p:extLst>
      <p:ext uri="{BB962C8B-B14F-4D97-AF65-F5344CB8AC3E}">
        <p14:creationId xmlns:p14="http://schemas.microsoft.com/office/powerpoint/2010/main" val="3852662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68A22513-307E-4203-BEFF-5BBBFAFDDE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4211F11-4937-44F9-B733-211517A2D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49076" y="-431"/>
            <a:ext cx="11742924" cy="6858427"/>
          </a:xfrm>
          <a:prstGeom prst="rect">
            <a:avLst/>
          </a:prstGeom>
          <a:gradFill>
            <a:gsLst>
              <a:gs pos="2000">
                <a:schemeClr val="accent5">
                  <a:alpha val="17000"/>
                </a:schemeClr>
              </a:gs>
              <a:gs pos="100000">
                <a:schemeClr val="accent6">
                  <a:lumMod val="75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CF7BA0D-619B-4BA4-AF41-9F99DE3017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9076" y="-429"/>
            <a:ext cx="11742924" cy="6400800"/>
          </a:xfrm>
          <a:prstGeom prst="rect">
            <a:avLst/>
          </a:prstGeom>
          <a:gradFill>
            <a:gsLst>
              <a:gs pos="0">
                <a:schemeClr val="accent5">
                  <a:alpha val="76000"/>
                </a:schemeClr>
              </a:gs>
              <a:gs pos="100000">
                <a:schemeClr val="accent2">
                  <a:lumMod val="20000"/>
                  <a:lumOff val="80000"/>
                  <a:alpha val="1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20A1EE3-9DEB-45B0-A9FA-0804579257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12648"/>
            <a:ext cx="11742924" cy="6870648"/>
          </a:xfrm>
          <a:prstGeom prst="rect">
            <a:avLst/>
          </a:prstGeom>
          <a:gradFill>
            <a:gsLst>
              <a:gs pos="37000">
                <a:schemeClr val="accent5">
                  <a:lumMod val="60000"/>
                  <a:lumOff val="40000"/>
                  <a:alpha val="25000"/>
                </a:schemeClr>
              </a:gs>
              <a:gs pos="100000">
                <a:schemeClr val="accent2">
                  <a:alpha val="74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39513AF-ACB9-491F-AB2C-AA27171CB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8860813" cy="6857572"/>
          </a:xfrm>
          <a:prstGeom prst="rect">
            <a:avLst/>
          </a:prstGeom>
          <a:gradFill>
            <a:gsLst>
              <a:gs pos="6000">
                <a:schemeClr val="accent2">
                  <a:alpha val="88000"/>
                </a:schemeClr>
              </a:gs>
              <a:gs pos="100000">
                <a:schemeClr val="accent6">
                  <a:lumMod val="75000"/>
                  <a:alpha val="66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45F36B92-14BC-4E12-8F9A-737EFED6CE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33214">
            <a:off x="5243949" y="-200984"/>
            <a:ext cx="6022658" cy="6022658"/>
          </a:xfrm>
          <a:custGeom>
            <a:avLst/>
            <a:gdLst>
              <a:gd name="connsiteX0" fmla="*/ 5757156 w 6022658"/>
              <a:gd name="connsiteY0" fmla="*/ 4243377 h 6022658"/>
              <a:gd name="connsiteX1" fmla="*/ 4298301 w 6022658"/>
              <a:gd name="connsiteY1" fmla="*/ 5730698 h 6022658"/>
              <a:gd name="connsiteX2" fmla="*/ 4183474 w 6022658"/>
              <a:gd name="connsiteY2" fmla="*/ 5786013 h 6022658"/>
              <a:gd name="connsiteX3" fmla="*/ 3011329 w 6022658"/>
              <a:gd name="connsiteY3" fmla="*/ 6022658 h 6022658"/>
              <a:gd name="connsiteX4" fmla="*/ 0 w 6022658"/>
              <a:gd name="connsiteY4" fmla="*/ 3011329 h 6022658"/>
              <a:gd name="connsiteX5" fmla="*/ 3011329 w 6022658"/>
              <a:gd name="connsiteY5" fmla="*/ 0 h 6022658"/>
              <a:gd name="connsiteX6" fmla="*/ 6022658 w 6022658"/>
              <a:gd name="connsiteY6" fmla="*/ 3011329 h 6022658"/>
              <a:gd name="connsiteX7" fmla="*/ 5786013 w 6022658"/>
              <a:gd name="connsiteY7" fmla="*/ 4183474 h 6022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22658" h="6022658">
                <a:moveTo>
                  <a:pt x="5757156" y="4243377"/>
                </a:moveTo>
                <a:lnTo>
                  <a:pt x="4298301" y="5730698"/>
                </a:lnTo>
                <a:lnTo>
                  <a:pt x="4183474" y="5786013"/>
                </a:lnTo>
                <a:cubicBezTo>
                  <a:pt x="3823203" y="5938395"/>
                  <a:pt x="3427106" y="6022658"/>
                  <a:pt x="3011329" y="6022658"/>
                </a:cubicBezTo>
                <a:cubicBezTo>
                  <a:pt x="1348218" y="6022658"/>
                  <a:pt x="0" y="4674440"/>
                  <a:pt x="0" y="3011329"/>
                </a:cubicBezTo>
                <a:cubicBezTo>
                  <a:pt x="0" y="1348218"/>
                  <a:pt x="1348218" y="0"/>
                  <a:pt x="3011329" y="0"/>
                </a:cubicBezTo>
                <a:cubicBezTo>
                  <a:pt x="4674440" y="0"/>
                  <a:pt x="6022658" y="1348218"/>
                  <a:pt x="6022658" y="3011329"/>
                </a:cubicBezTo>
                <a:cubicBezTo>
                  <a:pt x="6022658" y="3427107"/>
                  <a:pt x="5938394" y="3823204"/>
                  <a:pt x="5786013" y="4183474"/>
                </a:cubicBezTo>
                <a:close/>
              </a:path>
            </a:pathLst>
          </a:custGeom>
          <a:gradFill>
            <a:gsLst>
              <a:gs pos="21000">
                <a:schemeClr val="accent2">
                  <a:alpha val="0"/>
                </a:schemeClr>
              </a:gs>
              <a:gs pos="85000">
                <a:schemeClr val="accent6">
                  <a:alpha val="1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el 1">
            <a:extLst>
              <a:ext uri="{FF2B5EF4-FFF2-40B4-BE49-F238E27FC236}">
                <a16:creationId xmlns:a16="http://schemas.microsoft.com/office/drawing/2014/main" id="{116DA69C-B7B0-3A41-A37E-37B5FEDD7E2B}"/>
              </a:ext>
            </a:extLst>
          </p:cNvPr>
          <p:cNvSpPr>
            <a:spLocks noGrp="1"/>
          </p:cNvSpPr>
          <p:nvPr>
            <p:ph type="title"/>
          </p:nvPr>
        </p:nvSpPr>
        <p:spPr>
          <a:xfrm>
            <a:off x="1362638" y="1122362"/>
            <a:ext cx="6951109" cy="2842863"/>
          </a:xfrm>
        </p:spPr>
        <p:txBody>
          <a:bodyPr vert="horz" lIns="0" tIns="0" rIns="0" bIns="0" rtlCol="0" anchor="b">
            <a:normAutofit/>
          </a:bodyPr>
          <a:lstStyle/>
          <a:p>
            <a:pPr algn="r"/>
            <a:r>
              <a:rPr lang="en-US" sz="4400" spc="750">
                <a:solidFill>
                  <a:schemeClr val="bg1"/>
                </a:solidFill>
              </a:rPr>
              <a:t>basiszorg</a:t>
            </a:r>
          </a:p>
        </p:txBody>
      </p:sp>
    </p:spTree>
    <p:extLst>
      <p:ext uri="{BB962C8B-B14F-4D97-AF65-F5344CB8AC3E}">
        <p14:creationId xmlns:p14="http://schemas.microsoft.com/office/powerpoint/2010/main" val="2844041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C56256-A821-2347-9A36-53B135332117}"/>
              </a:ext>
            </a:extLst>
          </p:cNvPr>
          <p:cNvSpPr>
            <a:spLocks noGrp="1"/>
          </p:cNvSpPr>
          <p:nvPr>
            <p:ph type="title"/>
          </p:nvPr>
        </p:nvSpPr>
        <p:spPr/>
        <p:txBody>
          <a:bodyPr/>
          <a:lstStyle/>
          <a:p>
            <a:r>
              <a:rPr lang="nl-BE" dirty="0"/>
              <a:t>Maatregelen in de basiszorg</a:t>
            </a:r>
          </a:p>
        </p:txBody>
      </p:sp>
      <p:sp>
        <p:nvSpPr>
          <p:cNvPr id="3" name="Tijdelijke aanduiding voor inhoud 2">
            <a:extLst>
              <a:ext uri="{FF2B5EF4-FFF2-40B4-BE49-F238E27FC236}">
                <a16:creationId xmlns:a16="http://schemas.microsoft.com/office/drawing/2014/main" id="{4390FD50-9720-B449-9EB5-F43274F9EBE1}"/>
              </a:ext>
            </a:extLst>
          </p:cNvPr>
          <p:cNvSpPr>
            <a:spLocks noGrp="1"/>
          </p:cNvSpPr>
          <p:nvPr>
            <p:ph idx="1"/>
          </p:nvPr>
        </p:nvSpPr>
        <p:spPr/>
        <p:txBody>
          <a:bodyPr>
            <a:normAutofit fontScale="85000" lnSpcReduction="10000"/>
          </a:bodyPr>
          <a:lstStyle/>
          <a:p>
            <a:r>
              <a:rPr lang="nl-BE" dirty="0"/>
              <a:t>Hoofdtelefoon (leerlingen moeten dit zelf aangeven, wordt door  leerkrachten niet aangegeven ( op ongeveer 5 leerkrachten na die dit wel al eens af en toe doen)</a:t>
            </a:r>
          </a:p>
          <a:p>
            <a:r>
              <a:rPr lang="nl-BE" dirty="0"/>
              <a:t>De logo’s komen ter ondersteuning in de klas (bij sommigen welkom bij anderen helemaal niet)</a:t>
            </a:r>
          </a:p>
          <a:p>
            <a:r>
              <a:rPr lang="nl-BE" dirty="0"/>
              <a:t>Gebruik van time timers: enkel wanneer de auti-coach het aangeeft, wanneer gebruikt wordt het gebruikt voor de volledige klasgroep niet voor individuele leerlingen, zijn nieuwe besteld want waren er tekort </a:t>
            </a:r>
          </a:p>
          <a:p>
            <a:r>
              <a:rPr lang="nl-BE" dirty="0"/>
              <a:t>Er is een leerkracht die de woorden en zinnen die moeten worden ingevuld typt zodat deze gekleefd kunnen worden </a:t>
            </a:r>
          </a:p>
          <a:p>
            <a:r>
              <a:rPr lang="nl-BE" dirty="0"/>
              <a:t>In OV4 mogen leerlingen sprint gebruiken, ze moeten dit wel zelf handteren, leerkracht neemt hier weinig in op ( bij problemenen neemt Annelies, de logo dit wel op)</a:t>
            </a:r>
          </a:p>
          <a:p>
            <a:r>
              <a:rPr lang="nl-BE" dirty="0"/>
              <a:t>Leerlingen kunnen vragen om naar de leerlingbegeleiding te gaan </a:t>
            </a:r>
          </a:p>
          <a:p>
            <a:r>
              <a:rPr lang="nl-BE" dirty="0"/>
              <a:t>Leerkrachten doen beroep op de leerlingbegeleiding</a:t>
            </a:r>
          </a:p>
        </p:txBody>
      </p:sp>
    </p:spTree>
    <p:extLst>
      <p:ext uri="{BB962C8B-B14F-4D97-AF65-F5344CB8AC3E}">
        <p14:creationId xmlns:p14="http://schemas.microsoft.com/office/powerpoint/2010/main" val="2364322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73E562-1A9C-4C48-AA45-F9BFF9BF1EA4}"/>
              </a:ext>
            </a:extLst>
          </p:cNvPr>
          <p:cNvSpPr>
            <a:spLocks noGrp="1"/>
          </p:cNvSpPr>
          <p:nvPr>
            <p:ph type="title"/>
          </p:nvPr>
        </p:nvSpPr>
        <p:spPr/>
        <p:txBody>
          <a:bodyPr/>
          <a:lstStyle/>
          <a:p>
            <a:r>
              <a:rPr lang="nl-BE" dirty="0"/>
              <a:t>Maatregelen ind e basiszorg</a:t>
            </a:r>
          </a:p>
        </p:txBody>
      </p:sp>
      <p:sp>
        <p:nvSpPr>
          <p:cNvPr id="3" name="Tijdelijke aanduiding voor inhoud 2">
            <a:extLst>
              <a:ext uri="{FF2B5EF4-FFF2-40B4-BE49-F238E27FC236}">
                <a16:creationId xmlns:a16="http://schemas.microsoft.com/office/drawing/2014/main" id="{0E0CB8CD-E0A2-9E49-AF9F-1B0BE491246D}"/>
              </a:ext>
            </a:extLst>
          </p:cNvPr>
          <p:cNvSpPr>
            <a:spLocks noGrp="1"/>
          </p:cNvSpPr>
          <p:nvPr>
            <p:ph idx="1"/>
          </p:nvPr>
        </p:nvSpPr>
        <p:spPr/>
        <p:txBody>
          <a:bodyPr>
            <a:normAutofit fontScale="77500" lnSpcReduction="20000"/>
          </a:bodyPr>
          <a:lstStyle/>
          <a:p>
            <a:r>
              <a:rPr lang="nl-BE" dirty="0"/>
              <a:t>Sommige leerlingen krijgen een bank apart, maar vaak wordt dit vergeten tijdens klasmomenten waarop het dan weer fout loopt </a:t>
            </a:r>
          </a:p>
          <a:p>
            <a:r>
              <a:rPr lang="nl-BE" dirty="0"/>
              <a:t>Er worden bij een beperkt aantal leerkrachten af en toe moeilijkere en makkelijkere oefeningen aangeboden (in praktijk wordt er meer gedifferentieerd in tijd en soms in opdrachten, in GASV is dit bijzonder leerkracht afhankelijk maar wel beperkt) </a:t>
            </a:r>
          </a:p>
          <a:p>
            <a:r>
              <a:rPr lang="nl-BE" dirty="0"/>
              <a:t>De leerlingen mogen gebruik maken van een rekenmachine </a:t>
            </a:r>
          </a:p>
          <a:p>
            <a:r>
              <a:rPr lang="nl-BE" dirty="0"/>
              <a:t>Er worden stappenplannen uitgeschreven in GM en LA (in WS is dit in de opleidingsfase in opstart) </a:t>
            </a:r>
          </a:p>
          <a:p>
            <a:r>
              <a:rPr lang="nl-BE" dirty="0"/>
              <a:t>Driehoek om hulp te vragen wordt gebruikt door 1 leerkracht</a:t>
            </a:r>
          </a:p>
          <a:p>
            <a:r>
              <a:rPr lang="nl-BE" dirty="0"/>
              <a:t>Afspraken met 3 streepjes om kansen te visualiseren </a:t>
            </a:r>
          </a:p>
          <a:p>
            <a:r>
              <a:rPr lang="nl-BE" dirty="0"/>
              <a:t>Leerling krijgt soms beperkt aantal vragen om te stellen om zelf te leren nadenken </a:t>
            </a:r>
          </a:p>
          <a:p>
            <a:r>
              <a:rPr lang="nl-BE" dirty="0"/>
              <a:t>Er wordt soms iets in het engels uitgelegd wanneer iemand iets echt niet snapt</a:t>
            </a:r>
          </a:p>
          <a:p>
            <a:r>
              <a:rPr lang="nl-BE" dirty="0"/>
              <a:t>Leerlingen mogen hun map gebruiken bij oefeningen om naar de theorie te gaan kijken</a:t>
            </a:r>
          </a:p>
        </p:txBody>
      </p:sp>
    </p:spTree>
    <p:extLst>
      <p:ext uri="{BB962C8B-B14F-4D97-AF65-F5344CB8AC3E}">
        <p14:creationId xmlns:p14="http://schemas.microsoft.com/office/powerpoint/2010/main" val="184507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28ED60-816C-1242-AF20-DEEC60670519}"/>
              </a:ext>
            </a:extLst>
          </p:cNvPr>
          <p:cNvSpPr>
            <a:spLocks noGrp="1"/>
          </p:cNvSpPr>
          <p:nvPr>
            <p:ph type="title"/>
          </p:nvPr>
        </p:nvSpPr>
        <p:spPr/>
        <p:txBody>
          <a:bodyPr/>
          <a:lstStyle/>
          <a:p>
            <a:r>
              <a:rPr lang="nl-BE" dirty="0"/>
              <a:t>Maatregelen in de basiszorg</a:t>
            </a:r>
          </a:p>
        </p:txBody>
      </p:sp>
      <p:sp>
        <p:nvSpPr>
          <p:cNvPr id="3" name="Tijdelijke aanduiding voor inhoud 2">
            <a:extLst>
              <a:ext uri="{FF2B5EF4-FFF2-40B4-BE49-F238E27FC236}">
                <a16:creationId xmlns:a16="http://schemas.microsoft.com/office/drawing/2014/main" id="{37E78C10-3314-CD4E-A2A4-6214BFDA422E}"/>
              </a:ext>
            </a:extLst>
          </p:cNvPr>
          <p:cNvSpPr>
            <a:spLocks noGrp="1"/>
          </p:cNvSpPr>
          <p:nvPr>
            <p:ph idx="1"/>
          </p:nvPr>
        </p:nvSpPr>
        <p:spPr/>
        <p:txBody>
          <a:bodyPr/>
          <a:lstStyle/>
          <a:p>
            <a:r>
              <a:rPr lang="nl-BE" dirty="0"/>
              <a:t>Er wordt gewerkt met filmpjes </a:t>
            </a:r>
          </a:p>
          <a:p>
            <a:r>
              <a:rPr lang="nl-BE" dirty="0"/>
              <a:t>Leerkrachten proberen het op verschillende manieren uit te leggen</a:t>
            </a:r>
          </a:p>
          <a:p>
            <a:r>
              <a:rPr lang="nl-BE" dirty="0"/>
              <a:t>Schrijven wordt zoveel mogelijk vermeden als leerlingen het moeilijk hebben </a:t>
            </a:r>
          </a:p>
        </p:txBody>
      </p:sp>
    </p:spTree>
    <p:extLst>
      <p:ext uri="{BB962C8B-B14F-4D97-AF65-F5344CB8AC3E}">
        <p14:creationId xmlns:p14="http://schemas.microsoft.com/office/powerpoint/2010/main" val="2812250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68A22513-307E-4203-BEFF-5BBBFAFDDE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4211F11-4937-44F9-B733-211517A2D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49076" y="-431"/>
            <a:ext cx="11742924" cy="6858427"/>
          </a:xfrm>
          <a:prstGeom prst="rect">
            <a:avLst/>
          </a:prstGeom>
          <a:gradFill>
            <a:gsLst>
              <a:gs pos="2000">
                <a:schemeClr val="accent5">
                  <a:alpha val="17000"/>
                </a:schemeClr>
              </a:gs>
              <a:gs pos="100000">
                <a:schemeClr val="accent6">
                  <a:lumMod val="75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CF7BA0D-619B-4BA4-AF41-9F99DE3017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9076" y="-429"/>
            <a:ext cx="11742924" cy="6400800"/>
          </a:xfrm>
          <a:prstGeom prst="rect">
            <a:avLst/>
          </a:prstGeom>
          <a:gradFill>
            <a:gsLst>
              <a:gs pos="0">
                <a:schemeClr val="accent5">
                  <a:alpha val="76000"/>
                </a:schemeClr>
              </a:gs>
              <a:gs pos="100000">
                <a:schemeClr val="accent2">
                  <a:lumMod val="20000"/>
                  <a:lumOff val="80000"/>
                  <a:alpha val="1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20A1EE3-9DEB-45B0-A9FA-0804579257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12648"/>
            <a:ext cx="11742924" cy="6870648"/>
          </a:xfrm>
          <a:prstGeom prst="rect">
            <a:avLst/>
          </a:prstGeom>
          <a:gradFill>
            <a:gsLst>
              <a:gs pos="37000">
                <a:schemeClr val="accent5">
                  <a:lumMod val="60000"/>
                  <a:lumOff val="40000"/>
                  <a:alpha val="25000"/>
                </a:schemeClr>
              </a:gs>
              <a:gs pos="100000">
                <a:schemeClr val="accent2">
                  <a:alpha val="74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39513AF-ACB9-491F-AB2C-AA27171CB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8860813" cy="6857572"/>
          </a:xfrm>
          <a:prstGeom prst="rect">
            <a:avLst/>
          </a:prstGeom>
          <a:gradFill>
            <a:gsLst>
              <a:gs pos="6000">
                <a:schemeClr val="accent2">
                  <a:alpha val="88000"/>
                </a:schemeClr>
              </a:gs>
              <a:gs pos="100000">
                <a:schemeClr val="accent6">
                  <a:lumMod val="75000"/>
                  <a:alpha val="66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45F36B92-14BC-4E12-8F9A-737EFED6CE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33214">
            <a:off x="5243949" y="-200984"/>
            <a:ext cx="6022658" cy="6022658"/>
          </a:xfrm>
          <a:custGeom>
            <a:avLst/>
            <a:gdLst>
              <a:gd name="connsiteX0" fmla="*/ 5757156 w 6022658"/>
              <a:gd name="connsiteY0" fmla="*/ 4243377 h 6022658"/>
              <a:gd name="connsiteX1" fmla="*/ 4298301 w 6022658"/>
              <a:gd name="connsiteY1" fmla="*/ 5730698 h 6022658"/>
              <a:gd name="connsiteX2" fmla="*/ 4183474 w 6022658"/>
              <a:gd name="connsiteY2" fmla="*/ 5786013 h 6022658"/>
              <a:gd name="connsiteX3" fmla="*/ 3011329 w 6022658"/>
              <a:gd name="connsiteY3" fmla="*/ 6022658 h 6022658"/>
              <a:gd name="connsiteX4" fmla="*/ 0 w 6022658"/>
              <a:gd name="connsiteY4" fmla="*/ 3011329 h 6022658"/>
              <a:gd name="connsiteX5" fmla="*/ 3011329 w 6022658"/>
              <a:gd name="connsiteY5" fmla="*/ 0 h 6022658"/>
              <a:gd name="connsiteX6" fmla="*/ 6022658 w 6022658"/>
              <a:gd name="connsiteY6" fmla="*/ 3011329 h 6022658"/>
              <a:gd name="connsiteX7" fmla="*/ 5786013 w 6022658"/>
              <a:gd name="connsiteY7" fmla="*/ 4183474 h 6022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22658" h="6022658">
                <a:moveTo>
                  <a:pt x="5757156" y="4243377"/>
                </a:moveTo>
                <a:lnTo>
                  <a:pt x="4298301" y="5730698"/>
                </a:lnTo>
                <a:lnTo>
                  <a:pt x="4183474" y="5786013"/>
                </a:lnTo>
                <a:cubicBezTo>
                  <a:pt x="3823203" y="5938395"/>
                  <a:pt x="3427106" y="6022658"/>
                  <a:pt x="3011329" y="6022658"/>
                </a:cubicBezTo>
                <a:cubicBezTo>
                  <a:pt x="1348218" y="6022658"/>
                  <a:pt x="0" y="4674440"/>
                  <a:pt x="0" y="3011329"/>
                </a:cubicBezTo>
                <a:cubicBezTo>
                  <a:pt x="0" y="1348218"/>
                  <a:pt x="1348218" y="0"/>
                  <a:pt x="3011329" y="0"/>
                </a:cubicBezTo>
                <a:cubicBezTo>
                  <a:pt x="4674440" y="0"/>
                  <a:pt x="6022658" y="1348218"/>
                  <a:pt x="6022658" y="3011329"/>
                </a:cubicBezTo>
                <a:cubicBezTo>
                  <a:pt x="6022658" y="3427107"/>
                  <a:pt x="5938394" y="3823204"/>
                  <a:pt x="5786013" y="4183474"/>
                </a:cubicBezTo>
                <a:close/>
              </a:path>
            </a:pathLst>
          </a:custGeom>
          <a:gradFill>
            <a:gsLst>
              <a:gs pos="21000">
                <a:schemeClr val="accent2">
                  <a:alpha val="0"/>
                </a:schemeClr>
              </a:gs>
              <a:gs pos="85000">
                <a:schemeClr val="accent6">
                  <a:alpha val="1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el 1">
            <a:extLst>
              <a:ext uri="{FF2B5EF4-FFF2-40B4-BE49-F238E27FC236}">
                <a16:creationId xmlns:a16="http://schemas.microsoft.com/office/drawing/2014/main" id="{116DA69C-B7B0-3A41-A37E-37B5FEDD7E2B}"/>
              </a:ext>
            </a:extLst>
          </p:cNvPr>
          <p:cNvSpPr>
            <a:spLocks noGrp="1"/>
          </p:cNvSpPr>
          <p:nvPr>
            <p:ph type="title"/>
          </p:nvPr>
        </p:nvSpPr>
        <p:spPr>
          <a:xfrm>
            <a:off x="1362638" y="1122362"/>
            <a:ext cx="6951109" cy="2842863"/>
          </a:xfrm>
        </p:spPr>
        <p:txBody>
          <a:bodyPr vert="horz" lIns="0" tIns="0" rIns="0" bIns="0" rtlCol="0" anchor="b">
            <a:normAutofit/>
          </a:bodyPr>
          <a:lstStyle/>
          <a:p>
            <a:pPr algn="r"/>
            <a:r>
              <a:rPr lang="en-US" sz="4400" spc="750" dirty="0" err="1">
                <a:solidFill>
                  <a:schemeClr val="bg1"/>
                </a:solidFill>
              </a:rPr>
              <a:t>Verhoogde</a:t>
            </a:r>
            <a:r>
              <a:rPr lang="en-US" sz="4400" spc="750" dirty="0">
                <a:solidFill>
                  <a:schemeClr val="bg1"/>
                </a:solidFill>
              </a:rPr>
              <a:t> </a:t>
            </a:r>
            <a:r>
              <a:rPr lang="en-US" sz="4400" spc="750" dirty="0" err="1">
                <a:solidFill>
                  <a:schemeClr val="bg1"/>
                </a:solidFill>
              </a:rPr>
              <a:t>zorg</a:t>
            </a:r>
            <a:endParaRPr lang="en-US" sz="4400" spc="750" dirty="0">
              <a:solidFill>
                <a:schemeClr val="bg1"/>
              </a:solidFill>
            </a:endParaRPr>
          </a:p>
        </p:txBody>
      </p:sp>
    </p:spTree>
    <p:extLst>
      <p:ext uri="{BB962C8B-B14F-4D97-AF65-F5344CB8AC3E}">
        <p14:creationId xmlns:p14="http://schemas.microsoft.com/office/powerpoint/2010/main" val="1550947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636E4E-C9D0-D445-A63B-CDC204461624}"/>
              </a:ext>
            </a:extLst>
          </p:cNvPr>
          <p:cNvSpPr>
            <a:spLocks noGrp="1"/>
          </p:cNvSpPr>
          <p:nvPr>
            <p:ph type="title"/>
          </p:nvPr>
        </p:nvSpPr>
        <p:spPr/>
        <p:txBody>
          <a:bodyPr/>
          <a:lstStyle/>
          <a:p>
            <a:r>
              <a:rPr lang="nl-BE" dirty="0"/>
              <a:t>Maatregelen in de verhoogde zorg </a:t>
            </a:r>
          </a:p>
        </p:txBody>
      </p:sp>
      <p:sp>
        <p:nvSpPr>
          <p:cNvPr id="3" name="Tijdelijke aanduiding voor inhoud 2">
            <a:extLst>
              <a:ext uri="{FF2B5EF4-FFF2-40B4-BE49-F238E27FC236}">
                <a16:creationId xmlns:a16="http://schemas.microsoft.com/office/drawing/2014/main" id="{6E0A1A59-07A7-274F-9BC1-99FE0F74389C}"/>
              </a:ext>
            </a:extLst>
          </p:cNvPr>
          <p:cNvSpPr>
            <a:spLocks noGrp="1"/>
          </p:cNvSpPr>
          <p:nvPr>
            <p:ph idx="1"/>
          </p:nvPr>
        </p:nvSpPr>
        <p:spPr/>
        <p:txBody>
          <a:bodyPr/>
          <a:lstStyle/>
          <a:p>
            <a:r>
              <a:rPr lang="nl-BE" dirty="0"/>
              <a:t>Er kan beroep gedaan worden op bijscholing begeleiding (moet opnieuw worden opgenomen in schooljaar 2020-2021 want wordt geen gebruik van gemaakt, weinig aanvragen, wordt weinig op ingespeeld… klopt dus niet) </a:t>
            </a:r>
          </a:p>
          <a:p>
            <a:r>
              <a:rPr lang="nl-BE" dirty="0"/>
              <a:t>Stappenplannen worden in stukken geknipt op een blad overgelegd</a:t>
            </a:r>
          </a:p>
          <a:p>
            <a:r>
              <a:rPr lang="nl-BE" dirty="0"/>
              <a:t>Sommige leerlingen hebben toestemming om meteen de klas uit te lopen bij problemen (naar leerlingbegeleiding of auti-coach) </a:t>
            </a:r>
          </a:p>
          <a:p>
            <a:r>
              <a:rPr lang="nl-BE" dirty="0"/>
              <a:t>Soms rustmomenten inlassen aan de hand van B.E.U. project; in overleg met AUTI coach </a:t>
            </a:r>
          </a:p>
          <a:p>
            <a:pPr marL="0" indent="0">
              <a:buNone/>
            </a:pPr>
            <a:endParaRPr lang="nl-BE" dirty="0"/>
          </a:p>
        </p:txBody>
      </p:sp>
    </p:spTree>
    <p:extLst>
      <p:ext uri="{BB962C8B-B14F-4D97-AF65-F5344CB8AC3E}">
        <p14:creationId xmlns:p14="http://schemas.microsoft.com/office/powerpoint/2010/main" val="3469772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68A22513-307E-4203-BEFF-5BBBFAFDDE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4211F11-4937-44F9-B733-211517A2D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49076" y="-431"/>
            <a:ext cx="11742924" cy="6858427"/>
          </a:xfrm>
          <a:prstGeom prst="rect">
            <a:avLst/>
          </a:prstGeom>
          <a:gradFill>
            <a:gsLst>
              <a:gs pos="2000">
                <a:schemeClr val="accent5">
                  <a:alpha val="17000"/>
                </a:schemeClr>
              </a:gs>
              <a:gs pos="100000">
                <a:schemeClr val="accent6">
                  <a:lumMod val="75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CF7BA0D-619B-4BA4-AF41-9F99DE3017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9076" y="-429"/>
            <a:ext cx="11742924" cy="6400800"/>
          </a:xfrm>
          <a:prstGeom prst="rect">
            <a:avLst/>
          </a:prstGeom>
          <a:gradFill>
            <a:gsLst>
              <a:gs pos="0">
                <a:schemeClr val="accent5">
                  <a:alpha val="76000"/>
                </a:schemeClr>
              </a:gs>
              <a:gs pos="100000">
                <a:schemeClr val="accent2">
                  <a:lumMod val="20000"/>
                  <a:lumOff val="80000"/>
                  <a:alpha val="1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20A1EE3-9DEB-45B0-A9FA-0804579257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12648"/>
            <a:ext cx="11742924" cy="6870648"/>
          </a:xfrm>
          <a:prstGeom prst="rect">
            <a:avLst/>
          </a:prstGeom>
          <a:gradFill>
            <a:gsLst>
              <a:gs pos="37000">
                <a:schemeClr val="accent5">
                  <a:lumMod val="60000"/>
                  <a:lumOff val="40000"/>
                  <a:alpha val="25000"/>
                </a:schemeClr>
              </a:gs>
              <a:gs pos="100000">
                <a:schemeClr val="accent2">
                  <a:alpha val="74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39513AF-ACB9-491F-AB2C-AA27171CB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8860813" cy="6857572"/>
          </a:xfrm>
          <a:prstGeom prst="rect">
            <a:avLst/>
          </a:prstGeom>
          <a:gradFill>
            <a:gsLst>
              <a:gs pos="6000">
                <a:schemeClr val="accent2">
                  <a:alpha val="88000"/>
                </a:schemeClr>
              </a:gs>
              <a:gs pos="100000">
                <a:schemeClr val="accent6">
                  <a:lumMod val="75000"/>
                  <a:alpha val="66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45F36B92-14BC-4E12-8F9A-737EFED6CE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33214">
            <a:off x="5243949" y="-200984"/>
            <a:ext cx="6022658" cy="6022658"/>
          </a:xfrm>
          <a:custGeom>
            <a:avLst/>
            <a:gdLst>
              <a:gd name="connsiteX0" fmla="*/ 5757156 w 6022658"/>
              <a:gd name="connsiteY0" fmla="*/ 4243377 h 6022658"/>
              <a:gd name="connsiteX1" fmla="*/ 4298301 w 6022658"/>
              <a:gd name="connsiteY1" fmla="*/ 5730698 h 6022658"/>
              <a:gd name="connsiteX2" fmla="*/ 4183474 w 6022658"/>
              <a:gd name="connsiteY2" fmla="*/ 5786013 h 6022658"/>
              <a:gd name="connsiteX3" fmla="*/ 3011329 w 6022658"/>
              <a:gd name="connsiteY3" fmla="*/ 6022658 h 6022658"/>
              <a:gd name="connsiteX4" fmla="*/ 0 w 6022658"/>
              <a:gd name="connsiteY4" fmla="*/ 3011329 h 6022658"/>
              <a:gd name="connsiteX5" fmla="*/ 3011329 w 6022658"/>
              <a:gd name="connsiteY5" fmla="*/ 0 h 6022658"/>
              <a:gd name="connsiteX6" fmla="*/ 6022658 w 6022658"/>
              <a:gd name="connsiteY6" fmla="*/ 3011329 h 6022658"/>
              <a:gd name="connsiteX7" fmla="*/ 5786013 w 6022658"/>
              <a:gd name="connsiteY7" fmla="*/ 4183474 h 6022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22658" h="6022658">
                <a:moveTo>
                  <a:pt x="5757156" y="4243377"/>
                </a:moveTo>
                <a:lnTo>
                  <a:pt x="4298301" y="5730698"/>
                </a:lnTo>
                <a:lnTo>
                  <a:pt x="4183474" y="5786013"/>
                </a:lnTo>
                <a:cubicBezTo>
                  <a:pt x="3823203" y="5938395"/>
                  <a:pt x="3427106" y="6022658"/>
                  <a:pt x="3011329" y="6022658"/>
                </a:cubicBezTo>
                <a:cubicBezTo>
                  <a:pt x="1348218" y="6022658"/>
                  <a:pt x="0" y="4674440"/>
                  <a:pt x="0" y="3011329"/>
                </a:cubicBezTo>
                <a:cubicBezTo>
                  <a:pt x="0" y="1348218"/>
                  <a:pt x="1348218" y="0"/>
                  <a:pt x="3011329" y="0"/>
                </a:cubicBezTo>
                <a:cubicBezTo>
                  <a:pt x="4674440" y="0"/>
                  <a:pt x="6022658" y="1348218"/>
                  <a:pt x="6022658" y="3011329"/>
                </a:cubicBezTo>
                <a:cubicBezTo>
                  <a:pt x="6022658" y="3427107"/>
                  <a:pt x="5938394" y="3823204"/>
                  <a:pt x="5786013" y="4183474"/>
                </a:cubicBezTo>
                <a:close/>
              </a:path>
            </a:pathLst>
          </a:custGeom>
          <a:gradFill>
            <a:gsLst>
              <a:gs pos="21000">
                <a:schemeClr val="accent2">
                  <a:alpha val="0"/>
                </a:schemeClr>
              </a:gs>
              <a:gs pos="85000">
                <a:schemeClr val="accent6">
                  <a:alpha val="1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el 1">
            <a:extLst>
              <a:ext uri="{FF2B5EF4-FFF2-40B4-BE49-F238E27FC236}">
                <a16:creationId xmlns:a16="http://schemas.microsoft.com/office/drawing/2014/main" id="{116DA69C-B7B0-3A41-A37E-37B5FEDD7E2B}"/>
              </a:ext>
            </a:extLst>
          </p:cNvPr>
          <p:cNvSpPr>
            <a:spLocks noGrp="1"/>
          </p:cNvSpPr>
          <p:nvPr>
            <p:ph type="title"/>
          </p:nvPr>
        </p:nvSpPr>
        <p:spPr>
          <a:xfrm>
            <a:off x="1362638" y="1122362"/>
            <a:ext cx="6951109" cy="2842863"/>
          </a:xfrm>
        </p:spPr>
        <p:txBody>
          <a:bodyPr vert="horz" lIns="0" tIns="0" rIns="0" bIns="0" rtlCol="0" anchor="b">
            <a:normAutofit/>
          </a:bodyPr>
          <a:lstStyle/>
          <a:p>
            <a:pPr algn="r"/>
            <a:r>
              <a:rPr lang="en-US" sz="4400" spc="750" dirty="0" err="1">
                <a:solidFill>
                  <a:schemeClr val="bg1"/>
                </a:solidFill>
              </a:rPr>
              <a:t>Uitbreiding</a:t>
            </a:r>
            <a:r>
              <a:rPr lang="en-US" sz="4400" spc="750" dirty="0">
                <a:solidFill>
                  <a:schemeClr val="bg1"/>
                </a:solidFill>
              </a:rPr>
              <a:t> van  </a:t>
            </a:r>
            <a:r>
              <a:rPr lang="en-US" sz="4400" spc="750" dirty="0" err="1">
                <a:solidFill>
                  <a:schemeClr val="bg1"/>
                </a:solidFill>
              </a:rPr>
              <a:t>zorg</a:t>
            </a:r>
            <a:endParaRPr lang="en-US" sz="4400" spc="750" dirty="0">
              <a:solidFill>
                <a:schemeClr val="bg1"/>
              </a:solidFill>
            </a:endParaRPr>
          </a:p>
        </p:txBody>
      </p:sp>
    </p:spTree>
    <p:extLst>
      <p:ext uri="{BB962C8B-B14F-4D97-AF65-F5344CB8AC3E}">
        <p14:creationId xmlns:p14="http://schemas.microsoft.com/office/powerpoint/2010/main" val="561964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26C4BF-B5CF-504D-83B3-BB41CF2B8082}"/>
              </a:ext>
            </a:extLst>
          </p:cNvPr>
          <p:cNvSpPr>
            <a:spLocks noGrp="1"/>
          </p:cNvSpPr>
          <p:nvPr>
            <p:ph type="title"/>
          </p:nvPr>
        </p:nvSpPr>
        <p:spPr/>
        <p:txBody>
          <a:bodyPr/>
          <a:lstStyle/>
          <a:p>
            <a:r>
              <a:rPr lang="nl-BE" dirty="0"/>
              <a:t>Maatregelen in de uitbreiding van de zorg</a:t>
            </a:r>
          </a:p>
        </p:txBody>
      </p:sp>
      <p:sp>
        <p:nvSpPr>
          <p:cNvPr id="3" name="Tijdelijke aanduiding voor inhoud 2">
            <a:extLst>
              <a:ext uri="{FF2B5EF4-FFF2-40B4-BE49-F238E27FC236}">
                <a16:creationId xmlns:a16="http://schemas.microsoft.com/office/drawing/2014/main" id="{BB4C4C4C-F78B-124C-B1FE-73A29AB5B20E}"/>
              </a:ext>
            </a:extLst>
          </p:cNvPr>
          <p:cNvSpPr>
            <a:spLocks noGrp="1"/>
          </p:cNvSpPr>
          <p:nvPr>
            <p:ph idx="1"/>
          </p:nvPr>
        </p:nvSpPr>
        <p:spPr/>
        <p:txBody>
          <a:bodyPr/>
          <a:lstStyle/>
          <a:p>
            <a:pPr>
              <a:buFontTx/>
              <a:buChar char="-"/>
            </a:pPr>
            <a:r>
              <a:rPr lang="nl-BE" dirty="0"/>
              <a:t>Er kan beroep gedaan worden op de logopedisten en orthopedagogen</a:t>
            </a:r>
          </a:p>
          <a:p>
            <a:pPr>
              <a:buFontTx/>
              <a:buChar char="-"/>
            </a:pPr>
            <a:r>
              <a:rPr lang="nl-BE" dirty="0"/>
              <a:t>Goede samenwerking met CLB rond externe partners die mogelijks mee kunnen ondersteunen </a:t>
            </a:r>
          </a:p>
        </p:txBody>
      </p:sp>
    </p:spTree>
    <p:extLst>
      <p:ext uri="{BB962C8B-B14F-4D97-AF65-F5344CB8AC3E}">
        <p14:creationId xmlns:p14="http://schemas.microsoft.com/office/powerpoint/2010/main" val="2524255427"/>
      </p:ext>
    </p:extLst>
  </p:cSld>
  <p:clrMapOvr>
    <a:masterClrMapping/>
  </p:clrMapOvr>
</p:sld>
</file>

<file path=ppt/theme/theme1.xml><?xml version="1.0" encoding="utf-8"?>
<a:theme xmlns:a="http://schemas.openxmlformats.org/drawingml/2006/main" name="GradientRiseVTI">
  <a:themeElements>
    <a:clrScheme name="AnalogousFromLightSeedRightStep">
      <a:dk1>
        <a:srgbClr val="000000"/>
      </a:dk1>
      <a:lt1>
        <a:srgbClr val="FFFFFF"/>
      </a:lt1>
      <a:dk2>
        <a:srgbClr val="412427"/>
      </a:dk2>
      <a:lt2>
        <a:srgbClr val="E2E8E7"/>
      </a:lt2>
      <a:accent1>
        <a:srgbClr val="C6969B"/>
      </a:accent1>
      <a:accent2>
        <a:srgbClr val="BA927F"/>
      </a:accent2>
      <a:accent3>
        <a:srgbClr val="AEA383"/>
      </a:accent3>
      <a:accent4>
        <a:srgbClr val="A0A873"/>
      </a:accent4>
      <a:accent5>
        <a:srgbClr val="93AB81"/>
      </a:accent5>
      <a:accent6>
        <a:srgbClr val="79B078"/>
      </a:accent6>
      <a:hlink>
        <a:srgbClr val="568E88"/>
      </a:hlink>
      <a:folHlink>
        <a:srgbClr val="7F7F7F"/>
      </a:folHlink>
    </a:clrScheme>
    <a:fontScheme name="Avenir">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C2FC082F-B444-4222-AF20-78444CCB5722}" vid="{39F213E4-0CBC-40CB-B3F6-8C5562B6B99A}"/>
    </a:ext>
  </a:extLst>
</a:theme>
</file>

<file path=docProps/app.xml><?xml version="1.0" encoding="utf-8"?>
<Properties xmlns="http://schemas.openxmlformats.org/officeDocument/2006/extended-properties" xmlns:vt="http://schemas.openxmlformats.org/officeDocument/2006/docPropsVTypes">
  <TotalTime>15</TotalTime>
  <Words>522</Words>
  <Application>Microsoft Macintosh PowerPoint</Application>
  <PresentationFormat>Breedbeeld</PresentationFormat>
  <Paragraphs>42</Paragraphs>
  <Slides>11</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11</vt:i4>
      </vt:variant>
    </vt:vector>
  </HeadingPairs>
  <TitlesOfParts>
    <vt:vector size="14" baseType="lpstr">
      <vt:lpstr>Arial</vt:lpstr>
      <vt:lpstr>Gill Sans Nova</vt:lpstr>
      <vt:lpstr>GradientRiseVTI</vt:lpstr>
      <vt:lpstr>De zorgpiramide</vt:lpstr>
      <vt:lpstr>basiszorg</vt:lpstr>
      <vt:lpstr>Maatregelen in de basiszorg</vt:lpstr>
      <vt:lpstr>Maatregelen ind e basiszorg</vt:lpstr>
      <vt:lpstr>Maatregelen in de basiszorg</vt:lpstr>
      <vt:lpstr>Verhoogde zorg</vt:lpstr>
      <vt:lpstr>Maatregelen in de verhoogde zorg </vt:lpstr>
      <vt:lpstr>Uitbreiding van  zorg</vt:lpstr>
      <vt:lpstr>Maatregelen in de uitbreiding van de zorg</vt:lpstr>
      <vt:lpstr>IAC</vt:lpstr>
      <vt:lpstr>Maatregelen in de IAC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Ondersteuning op maat </dc:title>
  <dc:creator>roef jolien [student]</dc:creator>
  <cp:lastModifiedBy>roef jolien [student]</cp:lastModifiedBy>
  <cp:revision>2</cp:revision>
  <dcterms:created xsi:type="dcterms:W3CDTF">2020-11-03T11:46:14Z</dcterms:created>
  <dcterms:modified xsi:type="dcterms:W3CDTF">2020-11-03T12:01:18Z</dcterms:modified>
</cp:coreProperties>
</file>