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78" r:id="rId2"/>
    <p:sldId id="279" r:id="rId3"/>
    <p:sldId id="280" r:id="rId4"/>
    <p:sldId id="281" r:id="rId5"/>
    <p:sldId id="282" r:id="rId6"/>
    <p:sldId id="283" r:id="rId7"/>
    <p:sldId id="284" r:id="rId8"/>
    <p:sldId id="285"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9"/>
  </p:normalViewPr>
  <p:slideViewPr>
    <p:cSldViewPr snapToGrid="0">
      <p:cViewPr varScale="1">
        <p:scale>
          <a:sx n="108" d="100"/>
          <a:sy n="108"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73CA89A-BCC2-03B4-BBE7-4C5FADDBE4B6}"/>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200" b="0" i="0" u="none" strike="noStrike" kern="1200" cap="none" spc="0" baseline="0">
              <a:solidFill>
                <a:srgbClr val="000000"/>
              </a:solidFill>
              <a:uFillTx/>
              <a:latin typeface="Calibri"/>
            </a:endParaRPr>
          </a:p>
        </p:txBody>
      </p:sp>
      <p:sp>
        <p:nvSpPr>
          <p:cNvPr id="3" name="Tijdelijke aanduiding voor datum 2">
            <a:extLst>
              <a:ext uri="{FF2B5EF4-FFF2-40B4-BE49-F238E27FC236}">
                <a16:creationId xmlns:a16="http://schemas.microsoft.com/office/drawing/2014/main" id="{1FCF2724-FB1C-7D20-B862-FC5EFE164015}"/>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6295DE-E785-2A44-9960-276B4452D423}" type="datetime1">
              <a:rPr lang="nl-NL"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26-06-2023</a:t>
            </a:fld>
            <a:endParaRPr lang="nl-NL" sz="1200" b="0" i="0" u="none" strike="noStrike" kern="1200" cap="none" spc="0" baseline="0">
              <a:solidFill>
                <a:srgbClr val="000000"/>
              </a:solidFill>
              <a:uFillTx/>
              <a:latin typeface="Calibri"/>
            </a:endParaRPr>
          </a:p>
        </p:txBody>
      </p:sp>
      <p:sp>
        <p:nvSpPr>
          <p:cNvPr id="4" name="Tijdelijke aanduiding voor voettekst 3">
            <a:extLst>
              <a:ext uri="{FF2B5EF4-FFF2-40B4-BE49-F238E27FC236}">
                <a16:creationId xmlns:a16="http://schemas.microsoft.com/office/drawing/2014/main" id="{2828FC58-3DCB-E233-55F1-6081E0E65BC9}"/>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200" b="0" i="0" u="none" strike="noStrike" kern="1200" cap="none" spc="0" baseline="0">
              <a:solidFill>
                <a:srgbClr val="000000"/>
              </a:solidFill>
              <a:uFillTx/>
              <a:latin typeface="Calibri"/>
            </a:endParaRPr>
          </a:p>
        </p:txBody>
      </p:sp>
      <p:sp>
        <p:nvSpPr>
          <p:cNvPr id="5" name="Tijdelijke aanduiding voor dianummer 4">
            <a:extLst>
              <a:ext uri="{FF2B5EF4-FFF2-40B4-BE49-F238E27FC236}">
                <a16:creationId xmlns:a16="http://schemas.microsoft.com/office/drawing/2014/main" id="{5B6FDAB4-129A-5E8E-E18F-9E20FD170443}"/>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A6F1B1-7704-DF49-927C-9CB8C93DAFF1}" type="slidenum">
              <a:t>‹nr.›</a:t>
            </a:fld>
            <a:endParaRPr lang="nl-N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29179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FB2941D-BF77-3ED9-B572-BEA3D0216962}"/>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3" name="Tijdelijke aanduiding voor datum 2">
            <a:extLst>
              <a:ext uri="{FF2B5EF4-FFF2-40B4-BE49-F238E27FC236}">
                <a16:creationId xmlns:a16="http://schemas.microsoft.com/office/drawing/2014/main" id="{4931D65F-1563-74B9-5DDB-E5950C3CCB28}"/>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BDAB7531-8A6B-F944-BBCE-08EC65643603}" type="datetime1">
              <a:rPr lang="nl-NL"/>
              <a:pPr lvl="0"/>
              <a:t>26-06-2023</a:t>
            </a:fld>
            <a:endParaRPr lang="nl-NL"/>
          </a:p>
        </p:txBody>
      </p:sp>
      <p:sp>
        <p:nvSpPr>
          <p:cNvPr id="4" name="Tijdelijke aanduiding voor dia-afbeelding 3">
            <a:extLst>
              <a:ext uri="{FF2B5EF4-FFF2-40B4-BE49-F238E27FC236}">
                <a16:creationId xmlns:a16="http://schemas.microsoft.com/office/drawing/2014/main" id="{B61AFAA7-C397-4E8F-1983-6D70BD3F0F3A}"/>
              </a:ext>
            </a:extLst>
          </p:cNvPr>
          <p:cNvSpPr>
            <a:spLocks noGrp="1" noRot="1" noChangeAspect="1"/>
          </p:cNvSpPr>
          <p:nvPr>
            <p:ph type="sldImg" idx="2"/>
          </p:nvPr>
        </p:nvSpPr>
        <p:spPr>
          <a:xfrm>
            <a:off x="685800" y="1143000"/>
            <a:ext cx="5486400" cy="3086100"/>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D246414D-48C0-D103-B447-00299D883B76}"/>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nl-NL"/>
              <a:t>Klik om de tekststijlen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AB2F0CD7-C285-8995-3243-DCB144CC0C92}"/>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7" name="Tijdelijke aanduiding voor dianummer 6">
            <a:extLst>
              <a:ext uri="{FF2B5EF4-FFF2-40B4-BE49-F238E27FC236}">
                <a16:creationId xmlns:a16="http://schemas.microsoft.com/office/drawing/2014/main" id="{A2CFFB26-EF76-7A52-D92A-C90861FF5202}"/>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CD4E171C-3356-CA44-9404-B92BBA6172B3}" type="slidenum">
              <a:t>‹nr.›</a:t>
            </a:fld>
            <a:endParaRPr lang="nl-NL"/>
          </a:p>
        </p:txBody>
      </p:sp>
    </p:spTree>
    <p:extLst>
      <p:ext uri="{BB962C8B-B14F-4D97-AF65-F5344CB8AC3E}">
        <p14:creationId xmlns:p14="http://schemas.microsoft.com/office/powerpoint/2010/main" val="6647063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8D6CE3-4DD1-9DEE-EB60-9F66DA29CE6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572354F-C72B-101C-F2FF-1505442233F4}"/>
              </a:ext>
            </a:extLst>
          </p:cNvPr>
          <p:cNvSpPr txBox="1">
            <a:spLocks noGrp="1"/>
          </p:cNvSpPr>
          <p:nvPr>
            <p:ph type="body" sz="quarter" idx="1"/>
          </p:nvPr>
        </p:nvSpPr>
        <p:spPr/>
        <p:txBody>
          <a:bodyPr/>
          <a:lstStyle/>
          <a:p>
            <a:endParaRPr lang="nl-BE"/>
          </a:p>
        </p:txBody>
      </p:sp>
      <p:sp>
        <p:nvSpPr>
          <p:cNvPr id="4" name="Tijdelijke aanduiding voor dianummer 3">
            <a:extLst>
              <a:ext uri="{FF2B5EF4-FFF2-40B4-BE49-F238E27FC236}">
                <a16:creationId xmlns:a16="http://schemas.microsoft.com/office/drawing/2014/main" id="{00BF58BC-B995-BBA7-0E19-EAA62811A5F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0771F2-9F9E-7D42-9E64-C3B9F71C7C8C}" type="slidenum">
              <a:t>1</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9C26378-027F-3282-0866-768C67C4D7D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4FAFDBE-7500-AE72-2F12-A5530B5EA515}"/>
              </a:ext>
            </a:extLst>
          </p:cNvPr>
          <p:cNvSpPr txBox="1">
            <a:spLocks noGrp="1"/>
          </p:cNvSpPr>
          <p:nvPr>
            <p:ph type="body" sz="quarter" idx="1"/>
          </p:nvPr>
        </p:nvSpPr>
        <p:spPr/>
        <p:txBody>
          <a:bodyPr/>
          <a:lstStyle/>
          <a:p>
            <a:endParaRPr lang="nl-BE"/>
          </a:p>
        </p:txBody>
      </p:sp>
      <p:sp>
        <p:nvSpPr>
          <p:cNvPr id="4" name="Tijdelijke aanduiding voor dianummer 3">
            <a:extLst>
              <a:ext uri="{FF2B5EF4-FFF2-40B4-BE49-F238E27FC236}">
                <a16:creationId xmlns:a16="http://schemas.microsoft.com/office/drawing/2014/main" id="{58C5478D-B274-398B-F162-CA3CF6C93AA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060243-28E7-B648-8DB8-7710D6F6C5BC}" type="slidenum">
              <a:t>2</a:t>
            </a:fld>
            <a:endParaRPr lang="nl-NL"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BF7C6A2-9DF3-600E-5914-AF20FE1F059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F16F696-BDCA-6A52-DB57-7DCB96C9F938}"/>
              </a:ext>
            </a:extLst>
          </p:cNvPr>
          <p:cNvSpPr txBox="1">
            <a:spLocks noGrp="1"/>
          </p:cNvSpPr>
          <p:nvPr>
            <p:ph type="body" sz="quarter" idx="1"/>
          </p:nvPr>
        </p:nvSpPr>
        <p:spPr/>
        <p:txBody>
          <a:bodyPr/>
          <a:lstStyle/>
          <a:p>
            <a:endParaRPr lang="nl-BE"/>
          </a:p>
        </p:txBody>
      </p:sp>
      <p:sp>
        <p:nvSpPr>
          <p:cNvPr id="4" name="Tijdelijke aanduiding voor dianummer 3">
            <a:extLst>
              <a:ext uri="{FF2B5EF4-FFF2-40B4-BE49-F238E27FC236}">
                <a16:creationId xmlns:a16="http://schemas.microsoft.com/office/drawing/2014/main" id="{441B5F94-1832-4687-4CB6-71837846773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5E9D97-489B-C844-9A00-EFC17DEFBD63}" type="slidenum">
              <a:t>5</a:t>
            </a:fld>
            <a:endParaRPr lang="nl-NL"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5877B-98D4-4D00-33F6-E025DB9F6A44}"/>
              </a:ext>
            </a:extLst>
          </p:cNvPr>
          <p:cNvSpPr txBox="1">
            <a:spLocks noGrp="1"/>
          </p:cNvSpPr>
          <p:nvPr>
            <p:ph type="ctrTitle"/>
          </p:nvPr>
        </p:nvSpPr>
        <p:spPr>
          <a:xfrm>
            <a:off x="1370694" y="1769537"/>
            <a:ext cx="9440037" cy="1828800"/>
          </a:xfrm>
        </p:spPr>
        <p:txBody>
          <a:bodyPr anchor="b"/>
          <a:lstStyle>
            <a:lvl1pPr>
              <a:defRPr sz="5400"/>
            </a:lvl1pPr>
          </a:lstStyle>
          <a:p>
            <a:pPr lvl="0"/>
            <a:r>
              <a:rPr lang="nl-NL"/>
              <a:t>Klik om stijl te bewerken</a:t>
            </a:r>
          </a:p>
        </p:txBody>
      </p:sp>
      <p:sp>
        <p:nvSpPr>
          <p:cNvPr id="3" name="Subtitel 2">
            <a:extLst>
              <a:ext uri="{FF2B5EF4-FFF2-40B4-BE49-F238E27FC236}">
                <a16:creationId xmlns:a16="http://schemas.microsoft.com/office/drawing/2014/main" id="{015B431D-F302-A727-8F05-37EEDF03CD70}"/>
              </a:ext>
            </a:extLst>
          </p:cNvPr>
          <p:cNvSpPr txBox="1">
            <a:spLocks noGrp="1"/>
          </p:cNvSpPr>
          <p:nvPr>
            <p:ph type="subTitle" idx="1"/>
          </p:nvPr>
        </p:nvSpPr>
        <p:spPr>
          <a:xfrm>
            <a:off x="1370694" y="3773491"/>
            <a:ext cx="9440037" cy="1049868"/>
          </a:xfrm>
        </p:spPr>
        <p:txBody>
          <a:bodyPr anchorCtr="1"/>
          <a:lstStyle>
            <a:lvl1pPr marL="0" indent="0" algn="ctr">
              <a:buNone/>
              <a:defRPr>
                <a:solidFill>
                  <a:srgbClr val="FFFFFF"/>
                </a:solidFill>
              </a:defRPr>
            </a:lvl1pPr>
          </a:lstStyle>
          <a:p>
            <a:pPr lvl="0"/>
            <a:r>
              <a:rPr lang="nl-NL"/>
              <a:t>Klikken om de ondertitelstijl van het model te bewerken</a:t>
            </a:r>
          </a:p>
        </p:txBody>
      </p:sp>
      <p:sp>
        <p:nvSpPr>
          <p:cNvPr id="4" name="Tijdelijke aanduiding voor datum 3">
            <a:extLst>
              <a:ext uri="{FF2B5EF4-FFF2-40B4-BE49-F238E27FC236}">
                <a16:creationId xmlns:a16="http://schemas.microsoft.com/office/drawing/2014/main" id="{2E264067-D187-D88F-9A56-8248FD74DE2D}"/>
              </a:ext>
            </a:extLst>
          </p:cNvPr>
          <p:cNvSpPr txBox="1">
            <a:spLocks noGrp="1"/>
          </p:cNvSpPr>
          <p:nvPr>
            <p:ph type="dt" sz="half" idx="7"/>
          </p:nvPr>
        </p:nvSpPr>
        <p:spPr/>
        <p:txBody>
          <a:bodyPr/>
          <a:lstStyle>
            <a:lvl1pPr>
              <a:defRPr/>
            </a:lvl1pPr>
          </a:lstStyle>
          <a:p>
            <a:pPr lvl="0"/>
            <a:fld id="{214A2F67-33E0-5D47-9CCA-F7BD88BC2722}" type="datetime1">
              <a:rPr lang="nl-NL"/>
              <a:pPr lvl="0"/>
              <a:t>26-06-2023</a:t>
            </a:fld>
            <a:endParaRPr lang="nl-NL"/>
          </a:p>
        </p:txBody>
      </p:sp>
      <p:sp>
        <p:nvSpPr>
          <p:cNvPr id="5" name="Tijdelijke aanduiding voor voettekst 4">
            <a:extLst>
              <a:ext uri="{FF2B5EF4-FFF2-40B4-BE49-F238E27FC236}">
                <a16:creationId xmlns:a16="http://schemas.microsoft.com/office/drawing/2014/main" id="{F6349BC3-B271-907E-0A82-3610A5BE36DB}"/>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9F1C27D2-B70F-D830-F980-CE76B2D4735C}"/>
              </a:ext>
            </a:extLst>
          </p:cNvPr>
          <p:cNvSpPr txBox="1">
            <a:spLocks noGrp="1"/>
          </p:cNvSpPr>
          <p:nvPr>
            <p:ph type="sldNum" sz="quarter" idx="8"/>
          </p:nvPr>
        </p:nvSpPr>
        <p:spPr/>
        <p:txBody>
          <a:bodyPr/>
          <a:lstStyle>
            <a:lvl1pPr>
              <a:defRPr/>
            </a:lvl1pPr>
          </a:lstStyle>
          <a:p>
            <a:pPr lvl="0"/>
            <a:fld id="{086218F3-E8D1-F54D-99B3-4DA43FC2269E}" type="slidenum">
              <a:t>‹nr.›</a:t>
            </a:fld>
            <a:endParaRPr lang="nl-NL"/>
          </a:p>
        </p:txBody>
      </p:sp>
    </p:spTree>
    <p:extLst>
      <p:ext uri="{BB962C8B-B14F-4D97-AF65-F5344CB8AC3E}">
        <p14:creationId xmlns:p14="http://schemas.microsoft.com/office/powerpoint/2010/main" val="359897966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2" name="Afbeelding 15" descr="Slate-V2-HD-panoPhotoInset.png">
            <a:extLst>
              <a:ext uri="{FF2B5EF4-FFF2-40B4-BE49-F238E27FC236}">
                <a16:creationId xmlns:a16="http://schemas.microsoft.com/office/drawing/2014/main" id="{3ED2693E-1C26-711D-4BDB-285594C83C10}"/>
              </a:ext>
            </a:extLst>
          </p:cNvPr>
          <p:cNvPicPr>
            <a:picLocks noChangeAspect="1"/>
          </p:cNvPicPr>
          <p:nvPr/>
        </p:nvPicPr>
        <p:blipFill>
          <a:blip r:embed="rId2"/>
          <a:stretch>
            <a:fillRect/>
          </a:stretch>
        </p:blipFill>
        <p:spPr>
          <a:xfrm>
            <a:off x="1013886" y="547807"/>
            <a:ext cx="10141802" cy="3816806"/>
          </a:xfrm>
          <a:prstGeom prst="rect">
            <a:avLst/>
          </a:prstGeom>
          <a:noFill/>
          <a:ln cap="flat">
            <a:noFill/>
          </a:ln>
        </p:spPr>
      </p:pic>
      <p:sp>
        <p:nvSpPr>
          <p:cNvPr id="3" name="Titel 1">
            <a:extLst>
              <a:ext uri="{FF2B5EF4-FFF2-40B4-BE49-F238E27FC236}">
                <a16:creationId xmlns:a16="http://schemas.microsoft.com/office/drawing/2014/main" id="{681BCCCE-561D-CC10-A3F2-704EB55F405C}"/>
              </a:ext>
            </a:extLst>
          </p:cNvPr>
          <p:cNvSpPr txBox="1">
            <a:spLocks noGrp="1"/>
          </p:cNvSpPr>
          <p:nvPr>
            <p:ph type="title"/>
          </p:nvPr>
        </p:nvSpPr>
        <p:spPr>
          <a:xfrm>
            <a:off x="913805" y="4565251"/>
            <a:ext cx="10355323" cy="543473"/>
          </a:xfrm>
        </p:spPr>
        <p:txBody>
          <a:bodyPr anchor="b"/>
          <a:lstStyle>
            <a:lvl1pPr>
              <a:defRPr sz="2800"/>
            </a:lvl1pPr>
          </a:lstStyle>
          <a:p>
            <a:pPr lvl="0"/>
            <a:r>
              <a:rPr lang="nl-NL"/>
              <a:t>Klik om stijl te bewerken</a:t>
            </a:r>
          </a:p>
        </p:txBody>
      </p:sp>
      <p:sp>
        <p:nvSpPr>
          <p:cNvPr id="4" name="Tijdelijke aanduiding voor afbeelding 2">
            <a:extLst>
              <a:ext uri="{FF2B5EF4-FFF2-40B4-BE49-F238E27FC236}">
                <a16:creationId xmlns:a16="http://schemas.microsoft.com/office/drawing/2014/main" id="{614DEE5A-B52F-F87F-5F0C-870CF85C3774}"/>
              </a:ext>
            </a:extLst>
          </p:cNvPr>
          <p:cNvSpPr txBox="1">
            <a:spLocks noGrp="1"/>
          </p:cNvSpPr>
          <p:nvPr>
            <p:ph type="pic" idx="4294967295"/>
          </p:nvPr>
        </p:nvSpPr>
        <p:spPr>
          <a:xfrm>
            <a:off x="1169353" y="695008"/>
            <a:ext cx="9845344" cy="3525670"/>
          </a:xfrm>
          <a:effectLst>
            <a:outerShdw dist="25399" dir="4439558" algn="tl">
              <a:srgbClr val="000000">
                <a:alpha val="36000"/>
              </a:srgbClr>
            </a:outerShdw>
          </a:effectLst>
        </p:spPr>
        <p:txBody>
          <a:bodyPr anchorCtr="1"/>
          <a:lstStyle>
            <a:lvl1pPr marL="0" indent="0" algn="ctr">
              <a:spcBef>
                <a:spcPts val="500"/>
              </a:spcBef>
              <a:buNone/>
              <a:defRPr sz="2000"/>
            </a:lvl1pPr>
          </a:lstStyle>
          <a:p>
            <a:pPr lvl="0"/>
            <a:r>
              <a:rPr lang="nl-NL"/>
              <a:t>Klik op het pictogram als u een afbeelding wilt toevoegen</a:t>
            </a:r>
          </a:p>
        </p:txBody>
      </p:sp>
      <p:sp>
        <p:nvSpPr>
          <p:cNvPr id="5" name="Tijdelijke aanduiding voor tekst 3">
            <a:extLst>
              <a:ext uri="{FF2B5EF4-FFF2-40B4-BE49-F238E27FC236}">
                <a16:creationId xmlns:a16="http://schemas.microsoft.com/office/drawing/2014/main" id="{55534E93-E947-AD97-DC58-050F5B0144CA}"/>
              </a:ext>
            </a:extLst>
          </p:cNvPr>
          <p:cNvSpPr txBox="1">
            <a:spLocks noGrp="1"/>
          </p:cNvSpPr>
          <p:nvPr>
            <p:ph type="body" idx="4294967295"/>
          </p:nvPr>
        </p:nvSpPr>
        <p:spPr>
          <a:xfrm>
            <a:off x="913796" y="5247732"/>
            <a:ext cx="10353760" cy="543473"/>
          </a:xfrm>
        </p:spPr>
        <p:txBody>
          <a:bodyPr anchorCtr="1"/>
          <a:lstStyle>
            <a:lvl1pPr marL="0" indent="0" algn="ctr">
              <a:spcBef>
                <a:spcPts val="400"/>
              </a:spcBef>
              <a:buNone/>
              <a:defRPr sz="1600"/>
            </a:lvl1pPr>
          </a:lstStyle>
          <a:p>
            <a:pPr lvl="0"/>
            <a:r>
              <a:rPr lang="nl-NL"/>
              <a:t>Klikken om de tekststijl van het model te bewerken</a:t>
            </a:r>
          </a:p>
        </p:txBody>
      </p:sp>
      <p:sp>
        <p:nvSpPr>
          <p:cNvPr id="6" name="Tijdelijke aanduiding voor datum 4">
            <a:extLst>
              <a:ext uri="{FF2B5EF4-FFF2-40B4-BE49-F238E27FC236}">
                <a16:creationId xmlns:a16="http://schemas.microsoft.com/office/drawing/2014/main" id="{20AEA7BA-F3BA-01F1-7C18-00848B6C692C}"/>
              </a:ext>
            </a:extLst>
          </p:cNvPr>
          <p:cNvSpPr txBox="1">
            <a:spLocks noGrp="1"/>
          </p:cNvSpPr>
          <p:nvPr>
            <p:ph type="dt" sz="half" idx="7"/>
          </p:nvPr>
        </p:nvSpPr>
        <p:spPr/>
        <p:txBody>
          <a:bodyPr/>
          <a:lstStyle>
            <a:lvl1pPr>
              <a:defRPr/>
            </a:lvl1pPr>
          </a:lstStyle>
          <a:p>
            <a:pPr lvl="0"/>
            <a:fld id="{E4D93521-77BD-DA47-B521-2DF0C9A0319D}" type="datetime1">
              <a:rPr lang="nl-NL"/>
              <a:pPr lvl="0"/>
              <a:t>26-06-2023</a:t>
            </a:fld>
            <a:endParaRPr lang="nl-NL"/>
          </a:p>
        </p:txBody>
      </p:sp>
      <p:sp>
        <p:nvSpPr>
          <p:cNvPr id="7" name="Tijdelijke aanduiding voor voettekst 5">
            <a:extLst>
              <a:ext uri="{FF2B5EF4-FFF2-40B4-BE49-F238E27FC236}">
                <a16:creationId xmlns:a16="http://schemas.microsoft.com/office/drawing/2014/main" id="{32E77002-7763-E18B-113A-6B16DAD130C7}"/>
              </a:ext>
            </a:extLst>
          </p:cNvPr>
          <p:cNvSpPr txBox="1">
            <a:spLocks noGrp="1"/>
          </p:cNvSpPr>
          <p:nvPr>
            <p:ph type="ftr" sz="quarter" idx="9"/>
          </p:nvPr>
        </p:nvSpPr>
        <p:spPr/>
        <p:txBody>
          <a:bodyPr/>
          <a:lstStyle>
            <a:lvl1pPr>
              <a:defRPr/>
            </a:lvl1pPr>
          </a:lstStyle>
          <a:p>
            <a:pPr lvl="0"/>
            <a:endParaRPr lang="nl-NL"/>
          </a:p>
        </p:txBody>
      </p:sp>
      <p:sp>
        <p:nvSpPr>
          <p:cNvPr id="8" name="Tijdelijke aanduiding voor dianummer 6">
            <a:extLst>
              <a:ext uri="{FF2B5EF4-FFF2-40B4-BE49-F238E27FC236}">
                <a16:creationId xmlns:a16="http://schemas.microsoft.com/office/drawing/2014/main" id="{355792B3-77CE-FBF4-DC4A-34119D8AEF69}"/>
              </a:ext>
            </a:extLst>
          </p:cNvPr>
          <p:cNvSpPr txBox="1">
            <a:spLocks noGrp="1"/>
          </p:cNvSpPr>
          <p:nvPr>
            <p:ph type="sldNum" sz="quarter" idx="8"/>
          </p:nvPr>
        </p:nvSpPr>
        <p:spPr/>
        <p:txBody>
          <a:bodyPr/>
          <a:lstStyle>
            <a:lvl1pPr>
              <a:defRPr/>
            </a:lvl1pPr>
          </a:lstStyle>
          <a:p>
            <a:pPr lvl="0"/>
            <a:fld id="{6E6A49A1-8AC7-E14F-B026-02CC7EA68193}" type="slidenum">
              <a:t>‹nr.›</a:t>
            </a:fld>
            <a:endParaRPr lang="nl-NL"/>
          </a:p>
        </p:txBody>
      </p:sp>
    </p:spTree>
    <p:extLst>
      <p:ext uri="{BB962C8B-B14F-4D97-AF65-F5344CB8AC3E}">
        <p14:creationId xmlns:p14="http://schemas.microsoft.com/office/powerpoint/2010/main" val="343268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8AB3F9-C294-2C34-885C-CE61648DFC9D}"/>
              </a:ext>
            </a:extLst>
          </p:cNvPr>
          <p:cNvSpPr txBox="1">
            <a:spLocks noGrp="1"/>
          </p:cNvSpPr>
          <p:nvPr>
            <p:ph type="title"/>
          </p:nvPr>
        </p:nvSpPr>
        <p:spPr>
          <a:xfrm>
            <a:off x="913796" y="608432"/>
            <a:ext cx="10353760" cy="3534348"/>
          </a:xfrm>
        </p:spPr>
        <p:txBody>
          <a:bodyPr/>
          <a:lstStyle>
            <a:lvl1pPr>
              <a:defRPr sz="4000"/>
            </a:lvl1pPr>
          </a:lstStyle>
          <a:p>
            <a:pPr lvl="0"/>
            <a:r>
              <a:rPr lang="nl-NL"/>
              <a:t>Klik om stijl te bewerken</a:t>
            </a:r>
          </a:p>
        </p:txBody>
      </p:sp>
      <p:sp>
        <p:nvSpPr>
          <p:cNvPr id="3" name="Tijdelijke aanduiding voor tekst 3">
            <a:extLst>
              <a:ext uri="{FF2B5EF4-FFF2-40B4-BE49-F238E27FC236}">
                <a16:creationId xmlns:a16="http://schemas.microsoft.com/office/drawing/2014/main" id="{98582F51-4A86-3F38-03A2-6FF6B060F635}"/>
              </a:ext>
            </a:extLst>
          </p:cNvPr>
          <p:cNvSpPr txBox="1">
            <a:spLocks noGrp="1"/>
          </p:cNvSpPr>
          <p:nvPr>
            <p:ph type="body" idx="4294967295"/>
          </p:nvPr>
        </p:nvSpPr>
        <p:spPr>
          <a:xfrm>
            <a:off x="913796" y="4295183"/>
            <a:ext cx="10353760" cy="1501828"/>
          </a:xfrm>
        </p:spPr>
        <p:txBody>
          <a:bodyPr anchor="ctr" anchorCtr="1"/>
          <a:lstStyle>
            <a:lvl1pPr marL="0" indent="0" algn="ctr">
              <a:spcBef>
                <a:spcPts val="400"/>
              </a:spcBef>
              <a:buNone/>
              <a:defRPr sz="1600"/>
            </a:lvl1pPr>
          </a:lstStyle>
          <a:p>
            <a:pPr lvl="0"/>
            <a:r>
              <a:rPr lang="nl-NL"/>
              <a:t>Klikken om de tekststijl van het model te bewerken</a:t>
            </a:r>
          </a:p>
        </p:txBody>
      </p:sp>
      <p:sp>
        <p:nvSpPr>
          <p:cNvPr id="4" name="Tijdelijke aanduiding voor datum 4">
            <a:extLst>
              <a:ext uri="{FF2B5EF4-FFF2-40B4-BE49-F238E27FC236}">
                <a16:creationId xmlns:a16="http://schemas.microsoft.com/office/drawing/2014/main" id="{7442A788-1344-B957-D02C-F07776749E24}"/>
              </a:ext>
            </a:extLst>
          </p:cNvPr>
          <p:cNvSpPr txBox="1">
            <a:spLocks noGrp="1"/>
          </p:cNvSpPr>
          <p:nvPr>
            <p:ph type="dt" sz="half" idx="7"/>
          </p:nvPr>
        </p:nvSpPr>
        <p:spPr/>
        <p:txBody>
          <a:bodyPr/>
          <a:lstStyle>
            <a:lvl1pPr>
              <a:defRPr/>
            </a:lvl1pPr>
          </a:lstStyle>
          <a:p>
            <a:pPr lvl="0"/>
            <a:fld id="{0CDE23E2-B6EE-AB4A-BCE8-03E526D1D2D4}" type="datetime1">
              <a:rPr lang="nl-NL"/>
              <a:pPr lvl="0"/>
              <a:t>26-06-2023</a:t>
            </a:fld>
            <a:endParaRPr lang="nl-NL"/>
          </a:p>
        </p:txBody>
      </p:sp>
      <p:sp>
        <p:nvSpPr>
          <p:cNvPr id="5" name="Tijdelijke aanduiding voor voettekst 5">
            <a:extLst>
              <a:ext uri="{FF2B5EF4-FFF2-40B4-BE49-F238E27FC236}">
                <a16:creationId xmlns:a16="http://schemas.microsoft.com/office/drawing/2014/main" id="{81A97AF6-103A-2D93-A1E5-B9943CA7BC7A}"/>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6">
            <a:extLst>
              <a:ext uri="{FF2B5EF4-FFF2-40B4-BE49-F238E27FC236}">
                <a16:creationId xmlns:a16="http://schemas.microsoft.com/office/drawing/2014/main" id="{C03254A6-25A0-5DFF-DFFC-08740902C789}"/>
              </a:ext>
            </a:extLst>
          </p:cNvPr>
          <p:cNvSpPr txBox="1">
            <a:spLocks noGrp="1"/>
          </p:cNvSpPr>
          <p:nvPr>
            <p:ph type="sldNum" sz="quarter" idx="8"/>
          </p:nvPr>
        </p:nvSpPr>
        <p:spPr/>
        <p:txBody>
          <a:bodyPr/>
          <a:lstStyle>
            <a:lvl1pPr>
              <a:defRPr/>
            </a:lvl1pPr>
          </a:lstStyle>
          <a:p>
            <a:pPr lvl="0"/>
            <a:fld id="{1BD155E9-6696-9F48-BBA0-3DC0AE30EBC2}" type="slidenum">
              <a:t>‹nr.›</a:t>
            </a:fld>
            <a:endParaRPr lang="nl-NL"/>
          </a:p>
        </p:txBody>
      </p:sp>
    </p:spTree>
    <p:extLst>
      <p:ext uri="{BB962C8B-B14F-4D97-AF65-F5344CB8AC3E}">
        <p14:creationId xmlns:p14="http://schemas.microsoft.com/office/powerpoint/2010/main" val="2923747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11BB3C-321A-31C0-4027-CC474ABBEF16}"/>
              </a:ext>
            </a:extLst>
          </p:cNvPr>
          <p:cNvSpPr txBox="1">
            <a:spLocks noGrp="1"/>
          </p:cNvSpPr>
          <p:nvPr>
            <p:ph type="title"/>
          </p:nvPr>
        </p:nvSpPr>
        <p:spPr>
          <a:xfrm>
            <a:off x="1446215" y="609603"/>
            <a:ext cx="9302748" cy="2992904"/>
          </a:xfrm>
        </p:spPr>
        <p:txBody>
          <a:bodyPr/>
          <a:lstStyle>
            <a:lvl1pPr>
              <a:defRPr sz="3600"/>
            </a:lvl1pPr>
          </a:lstStyle>
          <a:p>
            <a:pPr lvl="0"/>
            <a:r>
              <a:rPr lang="nl-NL"/>
              <a:t>Klik om stijl te bewerken</a:t>
            </a:r>
          </a:p>
        </p:txBody>
      </p:sp>
      <p:sp>
        <p:nvSpPr>
          <p:cNvPr id="3" name="Tijdelijke aanduiding voor tekst 3">
            <a:extLst>
              <a:ext uri="{FF2B5EF4-FFF2-40B4-BE49-F238E27FC236}">
                <a16:creationId xmlns:a16="http://schemas.microsoft.com/office/drawing/2014/main" id="{73BBA1FC-F574-A1C4-57C2-64B210ED49BD}"/>
              </a:ext>
            </a:extLst>
          </p:cNvPr>
          <p:cNvSpPr txBox="1">
            <a:spLocks noGrp="1"/>
          </p:cNvSpPr>
          <p:nvPr>
            <p:ph type="body" idx="4294967295"/>
          </p:nvPr>
        </p:nvSpPr>
        <p:spPr>
          <a:xfrm>
            <a:off x="1720644" y="3610032"/>
            <a:ext cx="8752298" cy="532747"/>
          </a:xfrm>
        </p:spPr>
        <p:txBody>
          <a:bodyPr/>
          <a:lstStyle>
            <a:lvl1pPr marL="0" indent="0" algn="r">
              <a:spcBef>
                <a:spcPts val="300"/>
              </a:spcBef>
              <a:buNone/>
              <a:defRPr sz="1400"/>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828565F4-5B82-FED1-CB7D-765132400FF7}"/>
              </a:ext>
            </a:extLst>
          </p:cNvPr>
          <p:cNvSpPr txBox="1">
            <a:spLocks noGrp="1"/>
          </p:cNvSpPr>
          <p:nvPr>
            <p:ph type="body" idx="4294967295"/>
          </p:nvPr>
        </p:nvSpPr>
        <p:spPr>
          <a:xfrm>
            <a:off x="913796" y="4304355"/>
            <a:ext cx="10353760" cy="1489493"/>
          </a:xfrm>
        </p:spPr>
        <p:txBody>
          <a:bodyPr anchor="ctr" anchorCtr="1"/>
          <a:lstStyle>
            <a:lvl1pPr marL="0" indent="0" algn="ctr">
              <a:spcBef>
                <a:spcPts val="400"/>
              </a:spcBef>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FC029B7-D202-1FFA-B08A-A77A13A40FD2}"/>
              </a:ext>
            </a:extLst>
          </p:cNvPr>
          <p:cNvSpPr txBox="1">
            <a:spLocks noGrp="1"/>
          </p:cNvSpPr>
          <p:nvPr>
            <p:ph type="dt" sz="half" idx="7"/>
          </p:nvPr>
        </p:nvSpPr>
        <p:spPr/>
        <p:txBody>
          <a:bodyPr/>
          <a:lstStyle>
            <a:lvl1pPr>
              <a:defRPr/>
            </a:lvl1pPr>
          </a:lstStyle>
          <a:p>
            <a:pPr lvl="0"/>
            <a:fld id="{B61848C9-A331-7549-9899-FB7AECF6788E}" type="datetime1">
              <a:rPr lang="nl-NL"/>
              <a:pPr lvl="0"/>
              <a:t>26-06-2023</a:t>
            </a:fld>
            <a:endParaRPr lang="nl-NL"/>
          </a:p>
        </p:txBody>
      </p:sp>
      <p:sp>
        <p:nvSpPr>
          <p:cNvPr id="6" name="Tijdelijke aanduiding voor voettekst 5">
            <a:extLst>
              <a:ext uri="{FF2B5EF4-FFF2-40B4-BE49-F238E27FC236}">
                <a16:creationId xmlns:a16="http://schemas.microsoft.com/office/drawing/2014/main" id="{EE7A5C9C-8DE2-CAF3-2940-F1284A960F86}"/>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F585447F-AD6C-345C-383E-0787B9F25E8C}"/>
              </a:ext>
            </a:extLst>
          </p:cNvPr>
          <p:cNvSpPr txBox="1">
            <a:spLocks noGrp="1"/>
          </p:cNvSpPr>
          <p:nvPr>
            <p:ph type="sldNum" sz="quarter" idx="8"/>
          </p:nvPr>
        </p:nvSpPr>
        <p:spPr/>
        <p:txBody>
          <a:bodyPr/>
          <a:lstStyle>
            <a:lvl1pPr>
              <a:defRPr/>
            </a:lvl1pPr>
          </a:lstStyle>
          <a:p>
            <a:pPr lvl="0"/>
            <a:fld id="{06242BB2-64DB-C547-B9AB-2456A030DA7A}" type="slidenum">
              <a:t>‹nr.›</a:t>
            </a:fld>
            <a:endParaRPr lang="nl-NL"/>
          </a:p>
        </p:txBody>
      </p:sp>
      <p:sp>
        <p:nvSpPr>
          <p:cNvPr id="8" name="Tekstvak 10">
            <a:extLst>
              <a:ext uri="{FF2B5EF4-FFF2-40B4-BE49-F238E27FC236}">
                <a16:creationId xmlns:a16="http://schemas.microsoft.com/office/drawing/2014/main" id="{62C4C8D1-E0C2-8892-A0C8-29D69C537C31}"/>
              </a:ext>
            </a:extLst>
          </p:cNvPr>
          <p:cNvSpPr txBox="1"/>
          <p:nvPr/>
        </p:nvSpPr>
        <p:spPr>
          <a:xfrm>
            <a:off x="990596" y="884791"/>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8000" b="0" i="0" u="none" strike="noStrike" kern="1200" cap="all" spc="0" baseline="0">
                <a:solidFill>
                  <a:srgbClr val="FFFFFF"/>
                </a:solidFill>
                <a:uFillTx/>
                <a:latin typeface="Goudy Old Style"/>
              </a:rPr>
              <a:t>“</a:t>
            </a:r>
          </a:p>
        </p:txBody>
      </p:sp>
      <p:sp>
        <p:nvSpPr>
          <p:cNvPr id="9" name="Tekstvak 12">
            <a:extLst>
              <a:ext uri="{FF2B5EF4-FFF2-40B4-BE49-F238E27FC236}">
                <a16:creationId xmlns:a16="http://schemas.microsoft.com/office/drawing/2014/main" id="{D9729235-78A0-8559-2B0D-E8B5AA056659}"/>
              </a:ext>
            </a:extLst>
          </p:cNvPr>
          <p:cNvSpPr txBox="1"/>
          <p:nvPr/>
        </p:nvSpPr>
        <p:spPr>
          <a:xfrm>
            <a:off x="10504718" y="2928256"/>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8000" b="0" i="0" u="none" strike="noStrike" kern="1200" cap="all" spc="0" baseline="0">
                <a:solidFill>
                  <a:srgbClr val="FFFFFF"/>
                </a:solidFill>
                <a:uFillTx/>
                <a:latin typeface="Goudy Old Style"/>
              </a:rPr>
              <a:t>’</a:t>
            </a:r>
          </a:p>
        </p:txBody>
      </p:sp>
    </p:spTree>
    <p:extLst>
      <p:ext uri="{BB962C8B-B14F-4D97-AF65-F5344CB8AC3E}">
        <p14:creationId xmlns:p14="http://schemas.microsoft.com/office/powerpoint/2010/main" val="392632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A7878-7097-D4BC-556F-BF49D75F0B86}"/>
              </a:ext>
            </a:extLst>
          </p:cNvPr>
          <p:cNvSpPr txBox="1">
            <a:spLocks noGrp="1"/>
          </p:cNvSpPr>
          <p:nvPr>
            <p:ph type="title"/>
          </p:nvPr>
        </p:nvSpPr>
        <p:spPr>
          <a:xfrm>
            <a:off x="913796" y="2126940"/>
            <a:ext cx="10353760" cy="2511838"/>
          </a:xfrm>
        </p:spPr>
        <p:txBody>
          <a:bodyPr anchor="b"/>
          <a:lstStyle>
            <a:lvl1pPr>
              <a:defRPr sz="3200"/>
            </a:lvl1pPr>
          </a:lstStyle>
          <a:p>
            <a:pPr lvl="0"/>
            <a:r>
              <a:rPr lang="nl-NL"/>
              <a:t>Klik om stijl te bewerken</a:t>
            </a:r>
          </a:p>
        </p:txBody>
      </p:sp>
      <p:sp>
        <p:nvSpPr>
          <p:cNvPr id="3" name="Tijdelijke aanduiding voor tekst 3">
            <a:extLst>
              <a:ext uri="{FF2B5EF4-FFF2-40B4-BE49-F238E27FC236}">
                <a16:creationId xmlns:a16="http://schemas.microsoft.com/office/drawing/2014/main" id="{FC2B9958-E2C7-DBC1-D084-6227024F162A}"/>
              </a:ext>
            </a:extLst>
          </p:cNvPr>
          <p:cNvSpPr txBox="1">
            <a:spLocks noGrp="1"/>
          </p:cNvSpPr>
          <p:nvPr>
            <p:ph type="body" idx="4294967295"/>
          </p:nvPr>
        </p:nvSpPr>
        <p:spPr>
          <a:xfrm>
            <a:off x="913787" y="4650556"/>
            <a:ext cx="10352196" cy="1140640"/>
          </a:xfrm>
        </p:spPr>
        <p:txBody>
          <a:bodyPr anchorCtr="1"/>
          <a:lstStyle>
            <a:lvl1pPr marL="0" indent="0" algn="ctr">
              <a:spcBef>
                <a:spcPts val="400"/>
              </a:spcBef>
              <a:buNone/>
              <a:defRPr sz="1600"/>
            </a:lvl1pPr>
          </a:lstStyle>
          <a:p>
            <a:pPr lvl="0"/>
            <a:r>
              <a:rPr lang="nl-NL"/>
              <a:t>Klikken om de tekststijl van het model te bewerken</a:t>
            </a:r>
          </a:p>
        </p:txBody>
      </p:sp>
      <p:sp>
        <p:nvSpPr>
          <p:cNvPr id="4" name="Tijdelijke aanduiding voor datum 4">
            <a:extLst>
              <a:ext uri="{FF2B5EF4-FFF2-40B4-BE49-F238E27FC236}">
                <a16:creationId xmlns:a16="http://schemas.microsoft.com/office/drawing/2014/main" id="{BFECBDDF-F476-BC7F-F483-3CDC3EF63B9D}"/>
              </a:ext>
            </a:extLst>
          </p:cNvPr>
          <p:cNvSpPr txBox="1">
            <a:spLocks noGrp="1"/>
          </p:cNvSpPr>
          <p:nvPr>
            <p:ph type="dt" sz="half" idx="7"/>
          </p:nvPr>
        </p:nvSpPr>
        <p:spPr/>
        <p:txBody>
          <a:bodyPr/>
          <a:lstStyle>
            <a:lvl1pPr>
              <a:defRPr/>
            </a:lvl1pPr>
          </a:lstStyle>
          <a:p>
            <a:pPr lvl="0"/>
            <a:fld id="{A83AB3F9-0AF1-8F4D-89CB-2BFA5CE3CCF3}" type="datetime1">
              <a:rPr lang="nl-NL"/>
              <a:pPr lvl="0"/>
              <a:t>26-06-2023</a:t>
            </a:fld>
            <a:endParaRPr lang="nl-NL"/>
          </a:p>
        </p:txBody>
      </p:sp>
      <p:sp>
        <p:nvSpPr>
          <p:cNvPr id="5" name="Tijdelijke aanduiding voor voettekst 5">
            <a:extLst>
              <a:ext uri="{FF2B5EF4-FFF2-40B4-BE49-F238E27FC236}">
                <a16:creationId xmlns:a16="http://schemas.microsoft.com/office/drawing/2014/main" id="{D33F8D24-9C74-0E40-8953-87B8F835B1DD}"/>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6">
            <a:extLst>
              <a:ext uri="{FF2B5EF4-FFF2-40B4-BE49-F238E27FC236}">
                <a16:creationId xmlns:a16="http://schemas.microsoft.com/office/drawing/2014/main" id="{ADA87070-6CB8-7F05-A397-4BF25CA628B3}"/>
              </a:ext>
            </a:extLst>
          </p:cNvPr>
          <p:cNvSpPr txBox="1">
            <a:spLocks noGrp="1"/>
          </p:cNvSpPr>
          <p:nvPr>
            <p:ph type="sldNum" sz="quarter" idx="8"/>
          </p:nvPr>
        </p:nvSpPr>
        <p:spPr/>
        <p:txBody>
          <a:bodyPr/>
          <a:lstStyle>
            <a:lvl1pPr>
              <a:defRPr/>
            </a:lvl1pPr>
          </a:lstStyle>
          <a:p>
            <a:pPr lvl="0"/>
            <a:fld id="{C932F0E2-A790-0D4B-A678-AA4F97B9B140}" type="slidenum">
              <a:t>‹nr.›</a:t>
            </a:fld>
            <a:endParaRPr lang="nl-NL"/>
          </a:p>
        </p:txBody>
      </p:sp>
    </p:spTree>
    <p:extLst>
      <p:ext uri="{BB962C8B-B14F-4D97-AF65-F5344CB8AC3E}">
        <p14:creationId xmlns:p14="http://schemas.microsoft.com/office/powerpoint/2010/main" val="988206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CF7DB-D839-4022-AFC3-6C45EDDB9574}"/>
              </a:ext>
            </a:extLst>
          </p:cNvPr>
          <p:cNvSpPr txBox="1">
            <a:spLocks noGrp="1"/>
          </p:cNvSpPr>
          <p:nvPr>
            <p:ph type="title"/>
          </p:nvPr>
        </p:nvSpPr>
        <p:spPr>
          <a:xfrm>
            <a:off x="913796" y="609603"/>
            <a:ext cx="10353760" cy="970452"/>
          </a:xfrm>
        </p:spPr>
        <p:txBody>
          <a:bodyPr/>
          <a:lstStyle>
            <a:lvl1pPr>
              <a:defRPr/>
            </a:lvl1pPr>
          </a:lstStyle>
          <a:p>
            <a:pPr lvl="0"/>
            <a:r>
              <a:rPr lang="nl-NL"/>
              <a:t>Klik om stijl te bewerken</a:t>
            </a:r>
          </a:p>
        </p:txBody>
      </p:sp>
      <p:sp>
        <p:nvSpPr>
          <p:cNvPr id="3" name="Tijdelijke aanduiding voor tekst 2">
            <a:extLst>
              <a:ext uri="{FF2B5EF4-FFF2-40B4-BE49-F238E27FC236}">
                <a16:creationId xmlns:a16="http://schemas.microsoft.com/office/drawing/2014/main" id="{B7EBB5E6-6671-D6FB-01C8-EF0A6323B900}"/>
              </a:ext>
            </a:extLst>
          </p:cNvPr>
          <p:cNvSpPr txBox="1">
            <a:spLocks noGrp="1"/>
          </p:cNvSpPr>
          <p:nvPr>
            <p:ph type="body" idx="4294967295"/>
          </p:nvPr>
        </p:nvSpPr>
        <p:spPr>
          <a:xfrm>
            <a:off x="913796" y="1885950"/>
            <a:ext cx="3300984" cy="764785"/>
          </a:xfrm>
        </p:spPr>
        <p:txBody>
          <a:bodyPr anchor="b" anchorCtr="1">
            <a:noAutofit/>
          </a:bodyPr>
          <a:lstStyle>
            <a:lvl1pPr marL="0" indent="0" algn="ctr">
              <a:spcBef>
                <a:spcPts val="500"/>
              </a:spcBef>
              <a:buNone/>
              <a:defRPr sz="2200">
                <a:solidFill>
                  <a:srgbClr val="FFFFFF"/>
                </a:solid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040BB90A-395B-EE96-4C6B-D81132A97706}"/>
              </a:ext>
            </a:extLst>
          </p:cNvPr>
          <p:cNvSpPr txBox="1">
            <a:spLocks noGrp="1"/>
          </p:cNvSpPr>
          <p:nvPr>
            <p:ph type="body" idx="4294967295"/>
          </p:nvPr>
        </p:nvSpPr>
        <p:spPr>
          <a:xfrm>
            <a:off x="913796" y="2768108"/>
            <a:ext cx="3300984" cy="3023088"/>
          </a:xfrm>
        </p:spPr>
        <p:txBody>
          <a:bodyPr anchorCtr="1"/>
          <a:lstStyle>
            <a:lvl1pPr marL="0" indent="0" algn="ctr">
              <a:spcBef>
                <a:spcPts val="300"/>
              </a:spcBef>
              <a:buNone/>
              <a:defRPr sz="1400"/>
            </a:lvl1pPr>
          </a:lstStyle>
          <a:p>
            <a:pPr lvl="0"/>
            <a:r>
              <a:rPr lang="nl-NL"/>
              <a:t>Klikken om de tekststijl van het model te bewerken</a:t>
            </a:r>
          </a:p>
        </p:txBody>
      </p:sp>
      <p:sp>
        <p:nvSpPr>
          <p:cNvPr id="5" name="Tijdelijke aanduiding voor tekst 4">
            <a:extLst>
              <a:ext uri="{FF2B5EF4-FFF2-40B4-BE49-F238E27FC236}">
                <a16:creationId xmlns:a16="http://schemas.microsoft.com/office/drawing/2014/main" id="{AA8A8654-B819-544D-8682-C3FE5BF730D7}"/>
              </a:ext>
            </a:extLst>
          </p:cNvPr>
          <p:cNvSpPr txBox="1">
            <a:spLocks noGrp="1"/>
          </p:cNvSpPr>
          <p:nvPr>
            <p:ph type="body" idx="4294967295"/>
          </p:nvPr>
        </p:nvSpPr>
        <p:spPr>
          <a:xfrm>
            <a:off x="4446708" y="1885950"/>
            <a:ext cx="3300984" cy="764785"/>
          </a:xfrm>
        </p:spPr>
        <p:txBody>
          <a:bodyPr anchor="b" anchorCtr="1">
            <a:noAutofit/>
          </a:bodyPr>
          <a:lstStyle>
            <a:lvl1pPr marL="0" indent="0" algn="ctr">
              <a:spcBef>
                <a:spcPts val="500"/>
              </a:spcBef>
              <a:buNone/>
              <a:defRPr sz="2200">
                <a:solidFill>
                  <a:srgbClr val="FFFFFF"/>
                </a:solidFill>
              </a:defRPr>
            </a:lvl1pPr>
          </a:lstStyle>
          <a:p>
            <a:pPr lvl="0"/>
            <a:r>
              <a:rPr lang="nl-NL"/>
              <a:t>Klikken om de tekststijl van het model te bewerken</a:t>
            </a:r>
          </a:p>
        </p:txBody>
      </p:sp>
      <p:sp>
        <p:nvSpPr>
          <p:cNvPr id="6" name="Tijdelijke aanduiding voor tekst 3">
            <a:extLst>
              <a:ext uri="{FF2B5EF4-FFF2-40B4-BE49-F238E27FC236}">
                <a16:creationId xmlns:a16="http://schemas.microsoft.com/office/drawing/2014/main" id="{8DBE1FF5-AFD7-5E95-0DCD-6D6AEF3E1917}"/>
              </a:ext>
            </a:extLst>
          </p:cNvPr>
          <p:cNvSpPr txBox="1">
            <a:spLocks noGrp="1"/>
          </p:cNvSpPr>
          <p:nvPr>
            <p:ph type="body" idx="4294967295"/>
          </p:nvPr>
        </p:nvSpPr>
        <p:spPr>
          <a:xfrm>
            <a:off x="4441432" y="2768108"/>
            <a:ext cx="3300984" cy="3023088"/>
          </a:xfrm>
        </p:spPr>
        <p:txBody>
          <a:bodyPr anchorCtr="1"/>
          <a:lstStyle>
            <a:lvl1pPr marL="0" indent="0" algn="ctr">
              <a:spcBef>
                <a:spcPts val="300"/>
              </a:spcBef>
              <a:buNone/>
              <a:defRPr sz="1400"/>
            </a:lvl1pPr>
          </a:lstStyle>
          <a:p>
            <a:pPr lvl="0"/>
            <a:r>
              <a:rPr lang="nl-NL"/>
              <a:t>Klikken om de tekststijl van het model te bewerken</a:t>
            </a:r>
          </a:p>
        </p:txBody>
      </p:sp>
      <p:sp>
        <p:nvSpPr>
          <p:cNvPr id="7" name="Tijdelijke aanduiding voor tekst 4">
            <a:extLst>
              <a:ext uri="{FF2B5EF4-FFF2-40B4-BE49-F238E27FC236}">
                <a16:creationId xmlns:a16="http://schemas.microsoft.com/office/drawing/2014/main" id="{0B19EA99-C862-5D67-48C7-F6D8FD4F8D6A}"/>
              </a:ext>
            </a:extLst>
          </p:cNvPr>
          <p:cNvSpPr txBox="1">
            <a:spLocks noGrp="1"/>
          </p:cNvSpPr>
          <p:nvPr>
            <p:ph type="body" idx="4294967295"/>
          </p:nvPr>
        </p:nvSpPr>
        <p:spPr>
          <a:xfrm>
            <a:off x="7966572" y="1885950"/>
            <a:ext cx="3300984" cy="764785"/>
          </a:xfrm>
        </p:spPr>
        <p:txBody>
          <a:bodyPr anchor="b" anchorCtr="1">
            <a:noAutofit/>
          </a:bodyPr>
          <a:lstStyle>
            <a:lvl1pPr marL="0" indent="0" algn="ctr">
              <a:spcBef>
                <a:spcPts val="500"/>
              </a:spcBef>
              <a:buNone/>
              <a:defRPr sz="2200">
                <a:solidFill>
                  <a:srgbClr val="FFFFFF"/>
                </a:solidFill>
              </a:defRPr>
            </a:lvl1pPr>
          </a:lstStyle>
          <a:p>
            <a:pPr lvl="0"/>
            <a:r>
              <a:rPr lang="nl-NL"/>
              <a:t>Klikken om de tekststijl van het model te bewerken</a:t>
            </a:r>
          </a:p>
        </p:txBody>
      </p:sp>
      <p:sp>
        <p:nvSpPr>
          <p:cNvPr id="8" name="Tijdelijke aanduiding voor tekst 3">
            <a:extLst>
              <a:ext uri="{FF2B5EF4-FFF2-40B4-BE49-F238E27FC236}">
                <a16:creationId xmlns:a16="http://schemas.microsoft.com/office/drawing/2014/main" id="{904B1907-0470-0E40-944A-EA736D4ED3D3}"/>
              </a:ext>
            </a:extLst>
          </p:cNvPr>
          <p:cNvSpPr txBox="1">
            <a:spLocks noGrp="1"/>
          </p:cNvSpPr>
          <p:nvPr>
            <p:ph type="body" idx="4294967295"/>
          </p:nvPr>
        </p:nvSpPr>
        <p:spPr>
          <a:xfrm>
            <a:off x="7966572" y="2768108"/>
            <a:ext cx="3300984" cy="3023088"/>
          </a:xfrm>
        </p:spPr>
        <p:txBody>
          <a:bodyPr anchorCtr="1"/>
          <a:lstStyle>
            <a:lvl1pPr marL="0" indent="0" algn="ctr">
              <a:spcBef>
                <a:spcPts val="300"/>
              </a:spcBef>
              <a:buNone/>
              <a:defRPr sz="1400"/>
            </a:lvl1pPr>
          </a:lstStyle>
          <a:p>
            <a:pPr lvl="0"/>
            <a:r>
              <a:rPr lang="nl-NL"/>
              <a:t>Klikken om de tekststijl van het model te bewerken</a:t>
            </a:r>
          </a:p>
        </p:txBody>
      </p:sp>
      <p:sp>
        <p:nvSpPr>
          <p:cNvPr id="9" name="Tijdelijke aanduiding voor datum 2">
            <a:extLst>
              <a:ext uri="{FF2B5EF4-FFF2-40B4-BE49-F238E27FC236}">
                <a16:creationId xmlns:a16="http://schemas.microsoft.com/office/drawing/2014/main" id="{5C51E261-9B93-B4DC-0CAC-FAAD8A40BB42}"/>
              </a:ext>
            </a:extLst>
          </p:cNvPr>
          <p:cNvSpPr txBox="1">
            <a:spLocks noGrp="1"/>
          </p:cNvSpPr>
          <p:nvPr>
            <p:ph type="dt" sz="half" idx="7"/>
          </p:nvPr>
        </p:nvSpPr>
        <p:spPr/>
        <p:txBody>
          <a:bodyPr/>
          <a:lstStyle>
            <a:lvl1pPr>
              <a:defRPr/>
            </a:lvl1pPr>
          </a:lstStyle>
          <a:p>
            <a:pPr lvl="0"/>
            <a:fld id="{11433C8F-905B-5241-8329-F0224F13208F}" type="datetime1">
              <a:rPr lang="nl-NL"/>
              <a:pPr lvl="0"/>
              <a:t>26-06-2023</a:t>
            </a:fld>
            <a:endParaRPr lang="nl-NL"/>
          </a:p>
        </p:txBody>
      </p:sp>
      <p:sp>
        <p:nvSpPr>
          <p:cNvPr id="10" name="Tijdelijke aanduiding voor voettekst 3">
            <a:extLst>
              <a:ext uri="{FF2B5EF4-FFF2-40B4-BE49-F238E27FC236}">
                <a16:creationId xmlns:a16="http://schemas.microsoft.com/office/drawing/2014/main" id="{DFDC6623-9C5A-809C-FDFD-21F40D540307}"/>
              </a:ext>
            </a:extLst>
          </p:cNvPr>
          <p:cNvSpPr txBox="1">
            <a:spLocks noGrp="1"/>
          </p:cNvSpPr>
          <p:nvPr>
            <p:ph type="ftr" sz="quarter" idx="9"/>
          </p:nvPr>
        </p:nvSpPr>
        <p:spPr/>
        <p:txBody>
          <a:bodyPr/>
          <a:lstStyle>
            <a:lvl1pPr>
              <a:defRPr/>
            </a:lvl1pPr>
          </a:lstStyle>
          <a:p>
            <a:pPr lvl="0"/>
            <a:endParaRPr lang="nl-NL"/>
          </a:p>
        </p:txBody>
      </p:sp>
      <p:sp>
        <p:nvSpPr>
          <p:cNvPr id="11" name="Tijdelijke aanduiding voor dianummer 4">
            <a:extLst>
              <a:ext uri="{FF2B5EF4-FFF2-40B4-BE49-F238E27FC236}">
                <a16:creationId xmlns:a16="http://schemas.microsoft.com/office/drawing/2014/main" id="{78CB0CA1-AC49-2ABE-8CF8-01F2ED236076}"/>
              </a:ext>
            </a:extLst>
          </p:cNvPr>
          <p:cNvSpPr txBox="1">
            <a:spLocks noGrp="1"/>
          </p:cNvSpPr>
          <p:nvPr>
            <p:ph type="sldNum" sz="quarter" idx="8"/>
          </p:nvPr>
        </p:nvSpPr>
        <p:spPr/>
        <p:txBody>
          <a:bodyPr/>
          <a:lstStyle>
            <a:lvl1pPr>
              <a:defRPr/>
            </a:lvl1pPr>
          </a:lstStyle>
          <a:p>
            <a:pPr lvl="0"/>
            <a:fld id="{72BE53CE-95F6-6A43-8C1B-FC4586A99BE9}" type="slidenum">
              <a:t>‹nr.›</a:t>
            </a:fld>
            <a:endParaRPr lang="nl-NL"/>
          </a:p>
        </p:txBody>
      </p:sp>
    </p:spTree>
    <p:extLst>
      <p:ext uri="{BB962C8B-B14F-4D97-AF65-F5344CB8AC3E}">
        <p14:creationId xmlns:p14="http://schemas.microsoft.com/office/powerpoint/2010/main" val="2745644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skolom">
    <p:spTree>
      <p:nvGrpSpPr>
        <p:cNvPr id="1" name=""/>
        <p:cNvGrpSpPr/>
        <p:nvPr/>
      </p:nvGrpSpPr>
      <p:grpSpPr>
        <a:xfrm>
          <a:off x="0" y="0"/>
          <a:ext cx="0" cy="0"/>
          <a:chOff x="0" y="0"/>
          <a:chExt cx="0" cy="0"/>
        </a:xfrm>
      </p:grpSpPr>
      <p:pic>
        <p:nvPicPr>
          <p:cNvPr id="2" name="Afbeelding 1" descr="Slate-V2-HD-3colPhotoInset.png">
            <a:extLst>
              <a:ext uri="{FF2B5EF4-FFF2-40B4-BE49-F238E27FC236}">
                <a16:creationId xmlns:a16="http://schemas.microsoft.com/office/drawing/2014/main" id="{C612F885-92AF-91F7-2259-D0A85A8BCC16}"/>
              </a:ext>
            </a:extLst>
          </p:cNvPr>
          <p:cNvPicPr>
            <a:picLocks noChangeAspect="1"/>
          </p:cNvPicPr>
          <p:nvPr/>
        </p:nvPicPr>
        <p:blipFill>
          <a:blip r:embed="rId2"/>
          <a:stretch>
            <a:fillRect/>
          </a:stretch>
        </p:blipFill>
        <p:spPr>
          <a:xfrm>
            <a:off x="897959" y="1818211"/>
            <a:ext cx="3339974" cy="1847846"/>
          </a:xfrm>
          <a:prstGeom prst="rect">
            <a:avLst/>
          </a:prstGeom>
          <a:noFill/>
          <a:ln cap="flat">
            <a:noFill/>
          </a:ln>
        </p:spPr>
      </p:pic>
      <p:pic>
        <p:nvPicPr>
          <p:cNvPr id="3" name="Afbeelding 35" descr="Slate-V2-HD-3colPhotoInset.png">
            <a:extLst>
              <a:ext uri="{FF2B5EF4-FFF2-40B4-BE49-F238E27FC236}">
                <a16:creationId xmlns:a16="http://schemas.microsoft.com/office/drawing/2014/main" id="{3117FD81-942C-73A2-BF41-FAC2B385412D}"/>
              </a:ext>
            </a:extLst>
          </p:cNvPr>
          <p:cNvPicPr>
            <a:picLocks noChangeAspect="1"/>
          </p:cNvPicPr>
          <p:nvPr/>
        </p:nvPicPr>
        <p:blipFill>
          <a:blip r:embed="rId2"/>
          <a:stretch>
            <a:fillRect/>
          </a:stretch>
        </p:blipFill>
        <p:spPr>
          <a:xfrm>
            <a:off x="4403796" y="1818211"/>
            <a:ext cx="3339974" cy="1847846"/>
          </a:xfrm>
          <a:prstGeom prst="rect">
            <a:avLst/>
          </a:prstGeom>
          <a:noFill/>
          <a:ln cap="flat">
            <a:noFill/>
          </a:ln>
        </p:spPr>
      </p:pic>
      <p:pic>
        <p:nvPicPr>
          <p:cNvPr id="4" name="Afbeelding 36" descr="Slate-V2-HD-3colPhotoInset.png">
            <a:extLst>
              <a:ext uri="{FF2B5EF4-FFF2-40B4-BE49-F238E27FC236}">
                <a16:creationId xmlns:a16="http://schemas.microsoft.com/office/drawing/2014/main" id="{59E4D6AD-F3FB-6635-C5D9-42DADEE62B98}"/>
              </a:ext>
            </a:extLst>
          </p:cNvPr>
          <p:cNvPicPr>
            <a:picLocks noChangeAspect="1"/>
          </p:cNvPicPr>
          <p:nvPr/>
        </p:nvPicPr>
        <p:blipFill>
          <a:blip r:embed="rId2"/>
          <a:stretch>
            <a:fillRect/>
          </a:stretch>
        </p:blipFill>
        <p:spPr>
          <a:xfrm>
            <a:off x="7936050" y="1818211"/>
            <a:ext cx="3339974" cy="1847846"/>
          </a:xfrm>
          <a:prstGeom prst="rect">
            <a:avLst/>
          </a:prstGeom>
          <a:noFill/>
          <a:ln cap="flat">
            <a:noFill/>
          </a:ln>
        </p:spPr>
      </p:pic>
      <p:sp>
        <p:nvSpPr>
          <p:cNvPr id="5" name="Titel 1">
            <a:extLst>
              <a:ext uri="{FF2B5EF4-FFF2-40B4-BE49-F238E27FC236}">
                <a16:creationId xmlns:a16="http://schemas.microsoft.com/office/drawing/2014/main" id="{DFFB358E-152C-DC9D-C54A-E2482F546028}"/>
              </a:ext>
            </a:extLst>
          </p:cNvPr>
          <p:cNvSpPr txBox="1">
            <a:spLocks noGrp="1"/>
          </p:cNvSpPr>
          <p:nvPr>
            <p:ph type="title"/>
          </p:nvPr>
        </p:nvSpPr>
        <p:spPr>
          <a:xfrm>
            <a:off x="913796" y="609603"/>
            <a:ext cx="10353760" cy="970452"/>
          </a:xfrm>
        </p:spPr>
        <p:txBody>
          <a:bodyPr/>
          <a:lstStyle>
            <a:lvl1pPr>
              <a:defRPr/>
            </a:lvl1pPr>
          </a:lstStyle>
          <a:p>
            <a:pPr lvl="0"/>
            <a:r>
              <a:rPr lang="nl-NL"/>
              <a:t>Klik om stijl te bewerken</a:t>
            </a:r>
          </a:p>
        </p:txBody>
      </p:sp>
      <p:sp>
        <p:nvSpPr>
          <p:cNvPr id="6" name="Tijdelijke aanduiding voor tekst 2">
            <a:extLst>
              <a:ext uri="{FF2B5EF4-FFF2-40B4-BE49-F238E27FC236}">
                <a16:creationId xmlns:a16="http://schemas.microsoft.com/office/drawing/2014/main" id="{AA968897-A5FC-1BC7-831A-59AB30B45721}"/>
              </a:ext>
            </a:extLst>
          </p:cNvPr>
          <p:cNvSpPr txBox="1">
            <a:spLocks noGrp="1"/>
          </p:cNvSpPr>
          <p:nvPr>
            <p:ph type="body" idx="4294967295"/>
          </p:nvPr>
        </p:nvSpPr>
        <p:spPr>
          <a:xfrm>
            <a:off x="913796" y="3904103"/>
            <a:ext cx="3300984" cy="576264"/>
          </a:xfrm>
        </p:spPr>
        <p:txBody>
          <a:bodyPr anchor="b" anchorCtr="1">
            <a:noAutofit/>
          </a:bodyPr>
          <a:lstStyle>
            <a:lvl1pPr marL="0" indent="0" algn="ctr">
              <a:spcBef>
                <a:spcPts val="500"/>
              </a:spcBef>
              <a:buNone/>
              <a:defRPr sz="2000">
                <a:solidFill>
                  <a:srgbClr val="FFFFFF"/>
                </a:solidFill>
              </a:defRPr>
            </a:lvl1pPr>
          </a:lstStyle>
          <a:p>
            <a:pPr lvl="0"/>
            <a:r>
              <a:rPr lang="nl-NL"/>
              <a:t>Klikken om de tekststijl van het model te bewerken</a:t>
            </a:r>
          </a:p>
        </p:txBody>
      </p:sp>
      <p:sp>
        <p:nvSpPr>
          <p:cNvPr id="7" name="Tijdelijke aanduiding voor afbeelding 2">
            <a:extLst>
              <a:ext uri="{FF2B5EF4-FFF2-40B4-BE49-F238E27FC236}">
                <a16:creationId xmlns:a16="http://schemas.microsoft.com/office/drawing/2014/main" id="{27952DA7-564B-9668-B9CF-A8AA0EC6F615}"/>
              </a:ext>
            </a:extLst>
          </p:cNvPr>
          <p:cNvSpPr txBox="1">
            <a:spLocks noGrp="1"/>
          </p:cNvSpPr>
          <p:nvPr>
            <p:ph type="pic" idx="4294967295"/>
          </p:nvPr>
        </p:nvSpPr>
        <p:spPr>
          <a:xfrm>
            <a:off x="1018102" y="1938921"/>
            <a:ext cx="3092363" cy="1602952"/>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nl-NL"/>
              <a:t>Klik op het pictogram als u een afbeelding wilt toevoegen</a:t>
            </a:r>
          </a:p>
        </p:txBody>
      </p:sp>
      <p:sp>
        <p:nvSpPr>
          <p:cNvPr id="8" name="Tijdelijke aanduiding voor tekst 3">
            <a:extLst>
              <a:ext uri="{FF2B5EF4-FFF2-40B4-BE49-F238E27FC236}">
                <a16:creationId xmlns:a16="http://schemas.microsoft.com/office/drawing/2014/main" id="{37D877D5-1320-1297-9871-25CC306FF2B6}"/>
              </a:ext>
            </a:extLst>
          </p:cNvPr>
          <p:cNvSpPr txBox="1">
            <a:spLocks noGrp="1"/>
          </p:cNvSpPr>
          <p:nvPr>
            <p:ph type="body" idx="4294967295"/>
          </p:nvPr>
        </p:nvSpPr>
        <p:spPr>
          <a:xfrm>
            <a:off x="913796" y="4572438"/>
            <a:ext cx="3300984" cy="1218758"/>
          </a:xfrm>
        </p:spPr>
        <p:txBody>
          <a:bodyPr anchorCtr="1"/>
          <a:lstStyle>
            <a:lvl1pPr marL="0" indent="0" algn="ctr">
              <a:spcBef>
                <a:spcPts val="300"/>
              </a:spcBef>
              <a:buNone/>
              <a:defRPr sz="1400"/>
            </a:lvl1pPr>
          </a:lstStyle>
          <a:p>
            <a:pPr lvl="0"/>
            <a:r>
              <a:rPr lang="nl-NL"/>
              <a:t>Klikken om de tekststijl van het model te bewerken</a:t>
            </a:r>
          </a:p>
        </p:txBody>
      </p:sp>
      <p:sp>
        <p:nvSpPr>
          <p:cNvPr id="9" name="Tijdelijke aanduiding voor tekst 4">
            <a:extLst>
              <a:ext uri="{FF2B5EF4-FFF2-40B4-BE49-F238E27FC236}">
                <a16:creationId xmlns:a16="http://schemas.microsoft.com/office/drawing/2014/main" id="{6DB64D2C-27AE-B71B-FDD6-AD3359063B84}"/>
              </a:ext>
            </a:extLst>
          </p:cNvPr>
          <p:cNvSpPr txBox="1">
            <a:spLocks noGrp="1"/>
          </p:cNvSpPr>
          <p:nvPr>
            <p:ph type="body" idx="4294967295"/>
          </p:nvPr>
        </p:nvSpPr>
        <p:spPr>
          <a:xfrm>
            <a:off x="4442786" y="3904103"/>
            <a:ext cx="3300984" cy="576264"/>
          </a:xfrm>
        </p:spPr>
        <p:txBody>
          <a:bodyPr anchor="b" anchorCtr="1">
            <a:noAutofit/>
          </a:bodyPr>
          <a:lstStyle>
            <a:lvl1pPr marL="0" indent="0" algn="ctr">
              <a:spcBef>
                <a:spcPts val="500"/>
              </a:spcBef>
              <a:buNone/>
              <a:defRPr sz="2000">
                <a:solidFill>
                  <a:srgbClr val="FFFFFF"/>
                </a:solidFill>
              </a:defRPr>
            </a:lvl1pPr>
          </a:lstStyle>
          <a:p>
            <a:pPr lvl="0"/>
            <a:r>
              <a:rPr lang="nl-NL"/>
              <a:t>Klikken om de tekststijl van het model te bewerken</a:t>
            </a:r>
          </a:p>
        </p:txBody>
      </p:sp>
      <p:sp>
        <p:nvSpPr>
          <p:cNvPr id="10" name="Tijdelijke aanduiding voor afbeelding 2">
            <a:extLst>
              <a:ext uri="{FF2B5EF4-FFF2-40B4-BE49-F238E27FC236}">
                <a16:creationId xmlns:a16="http://schemas.microsoft.com/office/drawing/2014/main" id="{FAB34541-E037-C2DB-791B-699371EBA0FA}"/>
              </a:ext>
            </a:extLst>
          </p:cNvPr>
          <p:cNvSpPr txBox="1">
            <a:spLocks noGrp="1"/>
          </p:cNvSpPr>
          <p:nvPr>
            <p:ph type="pic" idx="4294967295"/>
          </p:nvPr>
        </p:nvSpPr>
        <p:spPr>
          <a:xfrm>
            <a:off x="4545738" y="1939094"/>
            <a:ext cx="3092363" cy="1608164"/>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nl-NL"/>
              <a:t>Klik op het pictogram als u een afbeelding wilt toevoegen</a:t>
            </a:r>
          </a:p>
        </p:txBody>
      </p:sp>
      <p:sp>
        <p:nvSpPr>
          <p:cNvPr id="11" name="Tijdelijke aanduiding voor tekst 3">
            <a:extLst>
              <a:ext uri="{FF2B5EF4-FFF2-40B4-BE49-F238E27FC236}">
                <a16:creationId xmlns:a16="http://schemas.microsoft.com/office/drawing/2014/main" id="{4CB9EFCF-7065-D7DA-28A4-6EBBB9E0AB43}"/>
              </a:ext>
            </a:extLst>
          </p:cNvPr>
          <p:cNvSpPr txBox="1">
            <a:spLocks noGrp="1"/>
          </p:cNvSpPr>
          <p:nvPr>
            <p:ph type="body" idx="4294967295"/>
          </p:nvPr>
        </p:nvSpPr>
        <p:spPr>
          <a:xfrm>
            <a:off x="4441432" y="4572438"/>
            <a:ext cx="3300984" cy="1218758"/>
          </a:xfrm>
        </p:spPr>
        <p:txBody>
          <a:bodyPr anchorCtr="1"/>
          <a:lstStyle>
            <a:lvl1pPr marL="0" indent="0" algn="ctr">
              <a:spcBef>
                <a:spcPts val="300"/>
              </a:spcBef>
              <a:buNone/>
              <a:defRPr sz="1400"/>
            </a:lvl1pPr>
          </a:lstStyle>
          <a:p>
            <a:pPr lvl="0"/>
            <a:r>
              <a:rPr lang="nl-NL"/>
              <a:t>Klikken om de tekststijl van het model te bewerken</a:t>
            </a:r>
          </a:p>
        </p:txBody>
      </p:sp>
      <p:sp>
        <p:nvSpPr>
          <p:cNvPr id="12" name="Tijdelijke aanduiding voor tekst 4">
            <a:extLst>
              <a:ext uri="{FF2B5EF4-FFF2-40B4-BE49-F238E27FC236}">
                <a16:creationId xmlns:a16="http://schemas.microsoft.com/office/drawing/2014/main" id="{CF5054EB-25A7-1750-F94A-858010B4C365}"/>
              </a:ext>
            </a:extLst>
          </p:cNvPr>
          <p:cNvSpPr txBox="1">
            <a:spLocks noGrp="1"/>
          </p:cNvSpPr>
          <p:nvPr>
            <p:ph type="body" idx="4294967295"/>
          </p:nvPr>
        </p:nvSpPr>
        <p:spPr>
          <a:xfrm>
            <a:off x="7966700" y="3904103"/>
            <a:ext cx="3300984" cy="576264"/>
          </a:xfrm>
        </p:spPr>
        <p:txBody>
          <a:bodyPr anchor="b" anchorCtr="1">
            <a:noAutofit/>
          </a:bodyPr>
          <a:lstStyle>
            <a:lvl1pPr marL="0" indent="0" algn="ctr">
              <a:spcBef>
                <a:spcPts val="500"/>
              </a:spcBef>
              <a:buNone/>
              <a:defRPr sz="2000">
                <a:solidFill>
                  <a:srgbClr val="FFFFFF"/>
                </a:solidFill>
              </a:defRPr>
            </a:lvl1pPr>
          </a:lstStyle>
          <a:p>
            <a:pPr lvl="0"/>
            <a:r>
              <a:rPr lang="nl-NL"/>
              <a:t>Klikken om de tekststijl van het model te bewerken</a:t>
            </a:r>
          </a:p>
        </p:txBody>
      </p:sp>
      <p:sp>
        <p:nvSpPr>
          <p:cNvPr id="13" name="Tijdelijke aanduiding voor afbeelding 2">
            <a:extLst>
              <a:ext uri="{FF2B5EF4-FFF2-40B4-BE49-F238E27FC236}">
                <a16:creationId xmlns:a16="http://schemas.microsoft.com/office/drawing/2014/main" id="{F48E4DFE-DB83-1FBB-1BD1-920E1670AA2F}"/>
              </a:ext>
            </a:extLst>
          </p:cNvPr>
          <p:cNvSpPr txBox="1">
            <a:spLocks noGrp="1"/>
          </p:cNvSpPr>
          <p:nvPr>
            <p:ph type="pic" idx="4294967295"/>
          </p:nvPr>
        </p:nvSpPr>
        <p:spPr>
          <a:xfrm>
            <a:off x="8075697" y="1934431"/>
            <a:ext cx="3092363" cy="1607295"/>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nl-NL"/>
              <a:t>Klik op het pictogram als u een afbeelding wilt toevoegen</a:t>
            </a:r>
          </a:p>
        </p:txBody>
      </p:sp>
      <p:sp>
        <p:nvSpPr>
          <p:cNvPr id="14" name="Tijdelijke aanduiding voor tekst 3">
            <a:extLst>
              <a:ext uri="{FF2B5EF4-FFF2-40B4-BE49-F238E27FC236}">
                <a16:creationId xmlns:a16="http://schemas.microsoft.com/office/drawing/2014/main" id="{21E3003A-B907-C63A-44FA-92C3A8E6B3E7}"/>
              </a:ext>
            </a:extLst>
          </p:cNvPr>
          <p:cNvSpPr txBox="1">
            <a:spLocks noGrp="1"/>
          </p:cNvSpPr>
          <p:nvPr>
            <p:ph type="body" idx="4294967295"/>
          </p:nvPr>
        </p:nvSpPr>
        <p:spPr>
          <a:xfrm>
            <a:off x="7966572" y="4572438"/>
            <a:ext cx="3300984" cy="1218758"/>
          </a:xfrm>
        </p:spPr>
        <p:txBody>
          <a:bodyPr anchorCtr="1"/>
          <a:lstStyle>
            <a:lvl1pPr marL="0" indent="0" algn="ctr">
              <a:spcBef>
                <a:spcPts val="300"/>
              </a:spcBef>
              <a:buNone/>
              <a:defRPr sz="1400"/>
            </a:lvl1pPr>
          </a:lstStyle>
          <a:p>
            <a:pPr lvl="0"/>
            <a:r>
              <a:rPr lang="nl-NL"/>
              <a:t>Klikken om de tekststijl van het model te bewerken</a:t>
            </a:r>
          </a:p>
        </p:txBody>
      </p:sp>
      <p:sp>
        <p:nvSpPr>
          <p:cNvPr id="15" name="Tijdelijke aanduiding voor datum 2">
            <a:extLst>
              <a:ext uri="{FF2B5EF4-FFF2-40B4-BE49-F238E27FC236}">
                <a16:creationId xmlns:a16="http://schemas.microsoft.com/office/drawing/2014/main" id="{F0C0E024-1334-624B-DFDA-7BDA0525D6DA}"/>
              </a:ext>
            </a:extLst>
          </p:cNvPr>
          <p:cNvSpPr txBox="1">
            <a:spLocks noGrp="1"/>
          </p:cNvSpPr>
          <p:nvPr>
            <p:ph type="dt" sz="half" idx="7"/>
          </p:nvPr>
        </p:nvSpPr>
        <p:spPr/>
        <p:txBody>
          <a:bodyPr/>
          <a:lstStyle>
            <a:lvl1pPr>
              <a:defRPr/>
            </a:lvl1pPr>
          </a:lstStyle>
          <a:p>
            <a:pPr lvl="0"/>
            <a:fld id="{5E8DBCFA-73B3-6048-A367-1C9FFF53AB62}" type="datetime1">
              <a:rPr lang="nl-NL"/>
              <a:pPr lvl="0"/>
              <a:t>26-06-2023</a:t>
            </a:fld>
            <a:endParaRPr lang="nl-NL"/>
          </a:p>
        </p:txBody>
      </p:sp>
      <p:sp>
        <p:nvSpPr>
          <p:cNvPr id="16" name="Tijdelijke aanduiding voor voettekst 3">
            <a:extLst>
              <a:ext uri="{FF2B5EF4-FFF2-40B4-BE49-F238E27FC236}">
                <a16:creationId xmlns:a16="http://schemas.microsoft.com/office/drawing/2014/main" id="{7A0EB063-3601-279B-D0E2-02C19D609C75}"/>
              </a:ext>
            </a:extLst>
          </p:cNvPr>
          <p:cNvSpPr txBox="1">
            <a:spLocks noGrp="1"/>
          </p:cNvSpPr>
          <p:nvPr>
            <p:ph type="ftr" sz="quarter" idx="9"/>
          </p:nvPr>
        </p:nvSpPr>
        <p:spPr/>
        <p:txBody>
          <a:bodyPr/>
          <a:lstStyle>
            <a:lvl1pPr>
              <a:defRPr/>
            </a:lvl1pPr>
          </a:lstStyle>
          <a:p>
            <a:pPr lvl="0"/>
            <a:endParaRPr lang="nl-NL"/>
          </a:p>
        </p:txBody>
      </p:sp>
      <p:sp>
        <p:nvSpPr>
          <p:cNvPr id="17" name="Tijdelijke aanduiding voor dianummer 4">
            <a:extLst>
              <a:ext uri="{FF2B5EF4-FFF2-40B4-BE49-F238E27FC236}">
                <a16:creationId xmlns:a16="http://schemas.microsoft.com/office/drawing/2014/main" id="{687930DC-A848-FE09-70B9-F5E21BA5428F}"/>
              </a:ext>
            </a:extLst>
          </p:cNvPr>
          <p:cNvSpPr txBox="1">
            <a:spLocks noGrp="1"/>
          </p:cNvSpPr>
          <p:nvPr>
            <p:ph type="sldNum" sz="quarter" idx="8"/>
          </p:nvPr>
        </p:nvSpPr>
        <p:spPr/>
        <p:txBody>
          <a:bodyPr/>
          <a:lstStyle>
            <a:lvl1pPr>
              <a:defRPr/>
            </a:lvl1pPr>
          </a:lstStyle>
          <a:p>
            <a:pPr lvl="0"/>
            <a:fld id="{1F5E09A9-FB9E-2049-A69A-59963B32EF6C}" type="slidenum">
              <a:t>‹nr.›</a:t>
            </a:fld>
            <a:endParaRPr lang="nl-NL"/>
          </a:p>
        </p:txBody>
      </p:sp>
    </p:spTree>
    <p:extLst>
      <p:ext uri="{BB962C8B-B14F-4D97-AF65-F5344CB8AC3E}">
        <p14:creationId xmlns:p14="http://schemas.microsoft.com/office/powerpoint/2010/main" val="235225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7D547F-E81F-E080-4C5E-758AD67BD0E5}"/>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8E535E2F-01D7-A357-20CE-5BEC3EB06BF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D4A8C8-F076-2F02-56A4-B8B345FCE57D}"/>
              </a:ext>
            </a:extLst>
          </p:cNvPr>
          <p:cNvSpPr txBox="1">
            <a:spLocks noGrp="1"/>
          </p:cNvSpPr>
          <p:nvPr>
            <p:ph type="dt" sz="half" idx="7"/>
          </p:nvPr>
        </p:nvSpPr>
        <p:spPr/>
        <p:txBody>
          <a:bodyPr/>
          <a:lstStyle>
            <a:lvl1pPr>
              <a:defRPr/>
            </a:lvl1pPr>
          </a:lstStyle>
          <a:p>
            <a:pPr lvl="0"/>
            <a:fld id="{EFB29034-4A61-E140-BC5E-5CDF1F561518}" type="datetime1">
              <a:rPr lang="nl-NL"/>
              <a:pPr lvl="0"/>
              <a:t>26-06-2023</a:t>
            </a:fld>
            <a:endParaRPr lang="nl-NL"/>
          </a:p>
        </p:txBody>
      </p:sp>
      <p:sp>
        <p:nvSpPr>
          <p:cNvPr id="5" name="Tijdelijke aanduiding voor voettekst 4">
            <a:extLst>
              <a:ext uri="{FF2B5EF4-FFF2-40B4-BE49-F238E27FC236}">
                <a16:creationId xmlns:a16="http://schemas.microsoft.com/office/drawing/2014/main" id="{CA96EA80-F907-625E-32FC-213CAD2DC2E6}"/>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2E31C27E-E8FA-92E7-22F7-65DCE1537410}"/>
              </a:ext>
            </a:extLst>
          </p:cNvPr>
          <p:cNvSpPr txBox="1">
            <a:spLocks noGrp="1"/>
          </p:cNvSpPr>
          <p:nvPr>
            <p:ph type="sldNum" sz="quarter" idx="8"/>
          </p:nvPr>
        </p:nvSpPr>
        <p:spPr/>
        <p:txBody>
          <a:bodyPr/>
          <a:lstStyle>
            <a:lvl1pPr>
              <a:defRPr/>
            </a:lvl1pPr>
          </a:lstStyle>
          <a:p>
            <a:pPr lvl="0"/>
            <a:fld id="{735F6CF6-ED6F-4C45-B654-B56066386927}" type="slidenum">
              <a:t>‹nr.›</a:t>
            </a:fld>
            <a:endParaRPr lang="nl-NL"/>
          </a:p>
        </p:txBody>
      </p:sp>
    </p:spTree>
    <p:extLst>
      <p:ext uri="{BB962C8B-B14F-4D97-AF65-F5344CB8AC3E}">
        <p14:creationId xmlns:p14="http://schemas.microsoft.com/office/powerpoint/2010/main" val="95400634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A9883-5201-DB85-A6C6-1CE931D241B1}"/>
              </a:ext>
            </a:extLst>
          </p:cNvPr>
          <p:cNvSpPr txBox="1">
            <a:spLocks noGrp="1"/>
          </p:cNvSpPr>
          <p:nvPr>
            <p:ph type="title"/>
          </p:nvPr>
        </p:nvSpPr>
        <p:spPr>
          <a:xfrm>
            <a:off x="1295403" y="1761070"/>
            <a:ext cx="9590547" cy="1828809"/>
          </a:xfrm>
        </p:spPr>
        <p:txBody>
          <a:bodyPr anchor="b"/>
          <a:lstStyle>
            <a:lvl1pPr>
              <a:defRPr sz="4000"/>
            </a:lvl1pPr>
          </a:lstStyle>
          <a:p>
            <a:pPr lvl="0"/>
            <a:r>
              <a:rPr lang="nl-NL"/>
              <a:t>Klik om stijl te bewerken</a:t>
            </a:r>
          </a:p>
        </p:txBody>
      </p:sp>
      <p:sp>
        <p:nvSpPr>
          <p:cNvPr id="3" name="Tijdelijke aanduiding voor tekst 2">
            <a:extLst>
              <a:ext uri="{FF2B5EF4-FFF2-40B4-BE49-F238E27FC236}">
                <a16:creationId xmlns:a16="http://schemas.microsoft.com/office/drawing/2014/main" id="{E82A3428-D8FB-98CD-E4CC-2E1EFACC0CC6}"/>
              </a:ext>
            </a:extLst>
          </p:cNvPr>
          <p:cNvSpPr txBox="1">
            <a:spLocks noGrp="1"/>
          </p:cNvSpPr>
          <p:nvPr>
            <p:ph type="body" idx="1"/>
          </p:nvPr>
        </p:nvSpPr>
        <p:spPr>
          <a:xfrm>
            <a:off x="1295403" y="3763441"/>
            <a:ext cx="9590547" cy="1333496"/>
          </a:xfrm>
        </p:spPr>
        <p:txBody>
          <a:bodyPr anchorCtr="1"/>
          <a:lstStyle>
            <a:lvl1pPr marL="0" indent="0" algn="ctr">
              <a:spcBef>
                <a:spcPts val="500"/>
              </a:spcBef>
              <a:buNone/>
              <a:defRPr sz="2000">
                <a:solidFill>
                  <a:srgbClr val="FFFFFF"/>
                </a:solidFill>
              </a:defRPr>
            </a:lvl1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D5D1007-BD4C-D750-D6AA-8455D645DAE3}"/>
              </a:ext>
            </a:extLst>
          </p:cNvPr>
          <p:cNvSpPr txBox="1">
            <a:spLocks noGrp="1"/>
          </p:cNvSpPr>
          <p:nvPr>
            <p:ph type="dt" sz="half" idx="7"/>
          </p:nvPr>
        </p:nvSpPr>
        <p:spPr/>
        <p:txBody>
          <a:bodyPr/>
          <a:lstStyle>
            <a:lvl1pPr>
              <a:defRPr/>
            </a:lvl1pPr>
          </a:lstStyle>
          <a:p>
            <a:pPr lvl="0"/>
            <a:fld id="{361BA328-40FE-C84C-9DCF-91C815BE5AAF}" type="datetime1">
              <a:rPr lang="nl-NL"/>
              <a:pPr lvl="0"/>
              <a:t>26-06-2023</a:t>
            </a:fld>
            <a:endParaRPr lang="nl-NL"/>
          </a:p>
        </p:txBody>
      </p:sp>
      <p:sp>
        <p:nvSpPr>
          <p:cNvPr id="5" name="Tijdelijke aanduiding voor voettekst 4">
            <a:extLst>
              <a:ext uri="{FF2B5EF4-FFF2-40B4-BE49-F238E27FC236}">
                <a16:creationId xmlns:a16="http://schemas.microsoft.com/office/drawing/2014/main" id="{A628FB02-508D-4498-25F9-9B25FECEF035}"/>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CF6B98C6-A7B0-9592-86EF-575A4D47B650}"/>
              </a:ext>
            </a:extLst>
          </p:cNvPr>
          <p:cNvSpPr txBox="1">
            <a:spLocks noGrp="1"/>
          </p:cNvSpPr>
          <p:nvPr>
            <p:ph type="sldNum" sz="quarter" idx="8"/>
          </p:nvPr>
        </p:nvSpPr>
        <p:spPr/>
        <p:txBody>
          <a:bodyPr/>
          <a:lstStyle>
            <a:lvl1pPr>
              <a:defRPr/>
            </a:lvl1pPr>
          </a:lstStyle>
          <a:p>
            <a:pPr lvl="0"/>
            <a:fld id="{C3781ED2-62C5-6045-B5C5-EB535C7A04CE}" type="slidenum">
              <a:t>‹nr.›</a:t>
            </a:fld>
            <a:endParaRPr lang="nl-NL"/>
          </a:p>
        </p:txBody>
      </p:sp>
    </p:spTree>
    <p:extLst>
      <p:ext uri="{BB962C8B-B14F-4D97-AF65-F5344CB8AC3E}">
        <p14:creationId xmlns:p14="http://schemas.microsoft.com/office/powerpoint/2010/main" val="15128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6A69D-3809-A2A4-18BE-D2DDECE8C83C}"/>
              </a:ext>
            </a:extLst>
          </p:cNvPr>
          <p:cNvSpPr txBox="1">
            <a:spLocks noGrp="1"/>
          </p:cNvSpPr>
          <p:nvPr>
            <p:ph type="title"/>
          </p:nvPr>
        </p:nvSpPr>
        <p:spPr>
          <a:xfrm>
            <a:off x="913796" y="609603"/>
            <a:ext cx="10353760" cy="1261872"/>
          </a:xfrm>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CD6CD482-4684-64CE-9CC5-9E8287815399}"/>
              </a:ext>
            </a:extLst>
          </p:cNvPr>
          <p:cNvSpPr txBox="1">
            <a:spLocks noGrp="1"/>
          </p:cNvSpPr>
          <p:nvPr>
            <p:ph idx="1"/>
          </p:nvPr>
        </p:nvSpPr>
        <p:spPr>
          <a:xfrm>
            <a:off x="913796" y="2076446"/>
            <a:ext cx="4856844" cy="3622669"/>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30FFB42-E795-46B9-E1B6-FAB71730104B}"/>
              </a:ext>
            </a:extLst>
          </p:cNvPr>
          <p:cNvSpPr txBox="1">
            <a:spLocks noGrp="1"/>
          </p:cNvSpPr>
          <p:nvPr>
            <p:ph idx="2"/>
          </p:nvPr>
        </p:nvSpPr>
        <p:spPr>
          <a:xfrm>
            <a:off x="6410712" y="2076446"/>
            <a:ext cx="4856844" cy="3622669"/>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BE70106-19F2-2B7F-8CC9-6ACAEA2BF2CB}"/>
              </a:ext>
            </a:extLst>
          </p:cNvPr>
          <p:cNvSpPr txBox="1">
            <a:spLocks noGrp="1"/>
          </p:cNvSpPr>
          <p:nvPr>
            <p:ph type="dt" sz="half" idx="7"/>
          </p:nvPr>
        </p:nvSpPr>
        <p:spPr/>
        <p:txBody>
          <a:bodyPr/>
          <a:lstStyle>
            <a:lvl1pPr>
              <a:defRPr/>
            </a:lvl1pPr>
          </a:lstStyle>
          <a:p>
            <a:pPr lvl="0"/>
            <a:fld id="{2A81A889-D0F0-C845-82C7-755EE771CF57}" type="datetime1">
              <a:rPr lang="nl-NL"/>
              <a:pPr lvl="0"/>
              <a:t>26-06-2023</a:t>
            </a:fld>
            <a:endParaRPr lang="nl-NL"/>
          </a:p>
        </p:txBody>
      </p:sp>
      <p:sp>
        <p:nvSpPr>
          <p:cNvPr id="6" name="Tijdelijke aanduiding voor voettekst 5">
            <a:extLst>
              <a:ext uri="{FF2B5EF4-FFF2-40B4-BE49-F238E27FC236}">
                <a16:creationId xmlns:a16="http://schemas.microsoft.com/office/drawing/2014/main" id="{0C982BEA-B059-B5F1-6501-E314F4F80465}"/>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4B80C08C-30B5-5ADE-C0DB-75485C148516}"/>
              </a:ext>
            </a:extLst>
          </p:cNvPr>
          <p:cNvSpPr txBox="1">
            <a:spLocks noGrp="1"/>
          </p:cNvSpPr>
          <p:nvPr>
            <p:ph type="sldNum" sz="quarter" idx="8"/>
          </p:nvPr>
        </p:nvSpPr>
        <p:spPr/>
        <p:txBody>
          <a:bodyPr/>
          <a:lstStyle>
            <a:lvl1pPr>
              <a:defRPr/>
            </a:lvl1pPr>
          </a:lstStyle>
          <a:p>
            <a:pPr lvl="0"/>
            <a:fld id="{3D42BFA6-E05F-7A45-AD11-6A8653D3DF62}" type="slidenum">
              <a:t>‹nr.›</a:t>
            </a:fld>
            <a:endParaRPr lang="nl-NL"/>
          </a:p>
        </p:txBody>
      </p:sp>
    </p:spTree>
    <p:extLst>
      <p:ext uri="{BB962C8B-B14F-4D97-AF65-F5344CB8AC3E}">
        <p14:creationId xmlns:p14="http://schemas.microsoft.com/office/powerpoint/2010/main" val="187610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2" name="Afbeelding 19" descr="Slate-V2-HD-compPhotoInset.png">
            <a:extLst>
              <a:ext uri="{FF2B5EF4-FFF2-40B4-BE49-F238E27FC236}">
                <a16:creationId xmlns:a16="http://schemas.microsoft.com/office/drawing/2014/main" id="{F41EA249-2B61-5FD1-ECB2-2A399454F50D}"/>
              </a:ext>
            </a:extLst>
          </p:cNvPr>
          <p:cNvPicPr>
            <a:picLocks noChangeAspect="1"/>
          </p:cNvPicPr>
          <p:nvPr/>
        </p:nvPicPr>
        <p:blipFill>
          <a:blip r:embed="rId2"/>
          <a:stretch>
            <a:fillRect/>
          </a:stretch>
        </p:blipFill>
        <p:spPr>
          <a:xfrm>
            <a:off x="913796" y="1734507"/>
            <a:ext cx="5029200" cy="4099959"/>
          </a:xfrm>
          <a:prstGeom prst="rect">
            <a:avLst/>
          </a:prstGeom>
          <a:noFill/>
          <a:ln cap="flat">
            <a:noFill/>
          </a:ln>
        </p:spPr>
      </p:pic>
      <p:pic>
        <p:nvPicPr>
          <p:cNvPr id="3" name="Afbeelding 20" descr="Slate-V2-HD-compPhotoInset.png">
            <a:extLst>
              <a:ext uri="{FF2B5EF4-FFF2-40B4-BE49-F238E27FC236}">
                <a16:creationId xmlns:a16="http://schemas.microsoft.com/office/drawing/2014/main" id="{4DE6D7CC-A918-756A-0A50-A8C74711CF8E}"/>
              </a:ext>
            </a:extLst>
          </p:cNvPr>
          <p:cNvPicPr>
            <a:picLocks noChangeAspect="1"/>
          </p:cNvPicPr>
          <p:nvPr/>
        </p:nvPicPr>
        <p:blipFill>
          <a:blip r:embed="rId2"/>
          <a:stretch>
            <a:fillRect/>
          </a:stretch>
        </p:blipFill>
        <p:spPr>
          <a:xfrm>
            <a:off x="6238356" y="1734507"/>
            <a:ext cx="5029200" cy="4099959"/>
          </a:xfrm>
          <a:prstGeom prst="rect">
            <a:avLst/>
          </a:prstGeom>
          <a:noFill/>
          <a:ln cap="flat">
            <a:noFill/>
          </a:ln>
        </p:spPr>
      </p:pic>
      <p:sp>
        <p:nvSpPr>
          <p:cNvPr id="4" name="Titel 1">
            <a:extLst>
              <a:ext uri="{FF2B5EF4-FFF2-40B4-BE49-F238E27FC236}">
                <a16:creationId xmlns:a16="http://schemas.microsoft.com/office/drawing/2014/main" id="{4CDDBB4B-7937-4FD4-A3EB-72C3C5D781B9}"/>
              </a:ext>
            </a:extLst>
          </p:cNvPr>
          <p:cNvSpPr txBox="1">
            <a:spLocks noGrp="1"/>
          </p:cNvSpPr>
          <p:nvPr>
            <p:ph type="title"/>
          </p:nvPr>
        </p:nvSpPr>
        <p:spPr>
          <a:xfrm>
            <a:off x="913796" y="609603"/>
            <a:ext cx="10353760" cy="970452"/>
          </a:xfrm>
        </p:spPr>
        <p:txBody>
          <a:bodyPr/>
          <a:lstStyle>
            <a:lvl1pPr>
              <a:defRPr/>
            </a:lvl1pPr>
          </a:lstStyle>
          <a:p>
            <a:pPr lvl="0"/>
            <a:r>
              <a:rPr lang="nl-NL"/>
              <a:t>Klik om stijl te bewerken</a:t>
            </a:r>
          </a:p>
        </p:txBody>
      </p:sp>
      <p:sp>
        <p:nvSpPr>
          <p:cNvPr id="5" name="Tijdelijke aanduiding voor tekst 2">
            <a:extLst>
              <a:ext uri="{FF2B5EF4-FFF2-40B4-BE49-F238E27FC236}">
                <a16:creationId xmlns:a16="http://schemas.microsoft.com/office/drawing/2014/main" id="{1056BAA5-CB52-D84B-E62F-BF97593D5B87}"/>
              </a:ext>
            </a:extLst>
          </p:cNvPr>
          <p:cNvSpPr txBox="1">
            <a:spLocks noGrp="1"/>
          </p:cNvSpPr>
          <p:nvPr>
            <p:ph type="body" idx="1"/>
          </p:nvPr>
        </p:nvSpPr>
        <p:spPr>
          <a:xfrm>
            <a:off x="1046009" y="1855153"/>
            <a:ext cx="4764764" cy="692493"/>
          </a:xfrm>
        </p:spPr>
        <p:txBody>
          <a:bodyPr anchor="b" anchorCtr="1">
            <a:noAutofit/>
          </a:bodyPr>
          <a:lstStyle>
            <a:lvl1pPr marL="0" indent="0" algn="ctr">
              <a:buNone/>
              <a:defRPr sz="2400"/>
            </a:lvl1pPr>
          </a:lstStyle>
          <a:p>
            <a:pPr lvl="0"/>
            <a:r>
              <a:rPr lang="nl-NL"/>
              <a:t>Klikken om de tekststijl van het model te bewerken</a:t>
            </a:r>
          </a:p>
        </p:txBody>
      </p:sp>
      <p:sp>
        <p:nvSpPr>
          <p:cNvPr id="6" name="Tijdelijke aanduiding voor inhoud 3">
            <a:extLst>
              <a:ext uri="{FF2B5EF4-FFF2-40B4-BE49-F238E27FC236}">
                <a16:creationId xmlns:a16="http://schemas.microsoft.com/office/drawing/2014/main" id="{07976F15-DC5F-587D-4D2E-B35D42007852}"/>
              </a:ext>
            </a:extLst>
          </p:cNvPr>
          <p:cNvSpPr txBox="1">
            <a:spLocks noGrp="1"/>
          </p:cNvSpPr>
          <p:nvPr>
            <p:ph idx="2"/>
          </p:nvPr>
        </p:nvSpPr>
        <p:spPr>
          <a:xfrm>
            <a:off x="1046009" y="2702106"/>
            <a:ext cx="4764764" cy="3043534"/>
          </a:xfrm>
        </p:spPr>
        <p:txBody>
          <a:bodyPr/>
          <a:lstStyle>
            <a:lvl1pPr>
              <a:spcBef>
                <a:spcPts val="400"/>
              </a:spcBef>
              <a:defRPr sz="1800"/>
            </a:lvl1pPr>
            <a:lvl2pPr>
              <a:spcBef>
                <a:spcPts val="400"/>
              </a:spcBef>
              <a:defRPr sz="1600"/>
            </a:lvl2pPr>
            <a:lvl3pPr>
              <a:spcBef>
                <a:spcPts val="300"/>
              </a:spcBef>
              <a:defRPr sz="1400"/>
            </a:lvl3pPr>
            <a:lvl4pPr>
              <a:spcBef>
                <a:spcPts val="300"/>
              </a:spcBef>
              <a:defRPr sz="1200"/>
            </a:lvl4pPr>
            <a:lvl5pPr>
              <a:spcBef>
                <a:spcPts val="300"/>
              </a:spcBef>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4">
            <a:extLst>
              <a:ext uri="{FF2B5EF4-FFF2-40B4-BE49-F238E27FC236}">
                <a16:creationId xmlns:a16="http://schemas.microsoft.com/office/drawing/2014/main" id="{28B00668-9DE3-376F-3EE4-D4FFB8E9796E}"/>
              </a:ext>
            </a:extLst>
          </p:cNvPr>
          <p:cNvSpPr txBox="1">
            <a:spLocks noGrp="1"/>
          </p:cNvSpPr>
          <p:nvPr>
            <p:ph type="body" idx="3"/>
          </p:nvPr>
        </p:nvSpPr>
        <p:spPr>
          <a:xfrm>
            <a:off x="6363163" y="1855153"/>
            <a:ext cx="4779577" cy="692493"/>
          </a:xfrm>
        </p:spPr>
        <p:txBody>
          <a:bodyPr anchor="b" anchorCtr="1">
            <a:noAutofit/>
          </a:bodyPr>
          <a:lstStyle>
            <a:lvl1pPr marL="0" indent="0" algn="ctr">
              <a:buNone/>
              <a:defRPr sz="2400"/>
            </a:lvl1pPr>
          </a:lstStyle>
          <a:p>
            <a:pPr lvl="0"/>
            <a:r>
              <a:rPr lang="nl-NL"/>
              <a:t>Klikken om de tekststijl van het model te bewerken</a:t>
            </a:r>
          </a:p>
        </p:txBody>
      </p:sp>
      <p:sp>
        <p:nvSpPr>
          <p:cNvPr id="8" name="Tijdelijke aanduiding voor inhoud 5">
            <a:extLst>
              <a:ext uri="{FF2B5EF4-FFF2-40B4-BE49-F238E27FC236}">
                <a16:creationId xmlns:a16="http://schemas.microsoft.com/office/drawing/2014/main" id="{B89B5776-E3E4-D730-1F42-CC246F829417}"/>
              </a:ext>
            </a:extLst>
          </p:cNvPr>
          <p:cNvSpPr txBox="1">
            <a:spLocks noGrp="1"/>
          </p:cNvSpPr>
          <p:nvPr>
            <p:ph idx="4"/>
          </p:nvPr>
        </p:nvSpPr>
        <p:spPr>
          <a:xfrm>
            <a:off x="6363163" y="2702106"/>
            <a:ext cx="4779577" cy="3043534"/>
          </a:xfrm>
        </p:spPr>
        <p:txBody>
          <a:bodyPr/>
          <a:lstStyle>
            <a:lvl1pPr>
              <a:spcBef>
                <a:spcPts val="400"/>
              </a:spcBef>
              <a:defRPr sz="1800"/>
            </a:lvl1pPr>
            <a:lvl2pPr>
              <a:spcBef>
                <a:spcPts val="400"/>
              </a:spcBef>
              <a:defRPr sz="1600"/>
            </a:lvl2pPr>
            <a:lvl3pPr>
              <a:spcBef>
                <a:spcPts val="300"/>
              </a:spcBef>
              <a:defRPr sz="1400"/>
            </a:lvl3pPr>
            <a:lvl4pPr>
              <a:spcBef>
                <a:spcPts val="300"/>
              </a:spcBef>
              <a:defRPr sz="1200"/>
            </a:lvl4pPr>
            <a:lvl5pPr>
              <a:spcBef>
                <a:spcPts val="300"/>
              </a:spcBef>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6">
            <a:extLst>
              <a:ext uri="{FF2B5EF4-FFF2-40B4-BE49-F238E27FC236}">
                <a16:creationId xmlns:a16="http://schemas.microsoft.com/office/drawing/2014/main" id="{18D466D7-E7D3-D744-BCB6-C8FBBA959FB7}"/>
              </a:ext>
            </a:extLst>
          </p:cNvPr>
          <p:cNvSpPr txBox="1">
            <a:spLocks noGrp="1"/>
          </p:cNvSpPr>
          <p:nvPr>
            <p:ph type="dt" sz="half" idx="7"/>
          </p:nvPr>
        </p:nvSpPr>
        <p:spPr/>
        <p:txBody>
          <a:bodyPr/>
          <a:lstStyle>
            <a:lvl1pPr>
              <a:defRPr/>
            </a:lvl1pPr>
          </a:lstStyle>
          <a:p>
            <a:pPr lvl="0"/>
            <a:fld id="{DA7DAF3E-E22E-874E-A307-D6C099C5BBBF}" type="datetime1">
              <a:rPr lang="nl-NL"/>
              <a:pPr lvl="0"/>
              <a:t>26-06-2023</a:t>
            </a:fld>
            <a:endParaRPr lang="nl-NL"/>
          </a:p>
        </p:txBody>
      </p:sp>
      <p:sp>
        <p:nvSpPr>
          <p:cNvPr id="10" name="Tijdelijke aanduiding voor voettekst 7">
            <a:extLst>
              <a:ext uri="{FF2B5EF4-FFF2-40B4-BE49-F238E27FC236}">
                <a16:creationId xmlns:a16="http://schemas.microsoft.com/office/drawing/2014/main" id="{7DF6F497-44F2-A83F-6F24-C0A749C53BE8}"/>
              </a:ext>
            </a:extLst>
          </p:cNvPr>
          <p:cNvSpPr txBox="1">
            <a:spLocks noGrp="1"/>
          </p:cNvSpPr>
          <p:nvPr>
            <p:ph type="ftr" sz="quarter" idx="9"/>
          </p:nvPr>
        </p:nvSpPr>
        <p:spPr/>
        <p:txBody>
          <a:bodyPr/>
          <a:lstStyle>
            <a:lvl1pPr>
              <a:defRPr/>
            </a:lvl1pPr>
          </a:lstStyle>
          <a:p>
            <a:pPr lvl="0"/>
            <a:endParaRPr lang="nl-NL"/>
          </a:p>
        </p:txBody>
      </p:sp>
      <p:sp>
        <p:nvSpPr>
          <p:cNvPr id="11" name="Tijdelijke aanduiding voor dianummer 8">
            <a:extLst>
              <a:ext uri="{FF2B5EF4-FFF2-40B4-BE49-F238E27FC236}">
                <a16:creationId xmlns:a16="http://schemas.microsoft.com/office/drawing/2014/main" id="{6D5E55CD-40FF-0FB0-A81D-DE462DE1C1E7}"/>
              </a:ext>
            </a:extLst>
          </p:cNvPr>
          <p:cNvSpPr txBox="1">
            <a:spLocks noGrp="1"/>
          </p:cNvSpPr>
          <p:nvPr>
            <p:ph type="sldNum" sz="quarter" idx="8"/>
          </p:nvPr>
        </p:nvSpPr>
        <p:spPr/>
        <p:txBody>
          <a:bodyPr/>
          <a:lstStyle>
            <a:lvl1pPr>
              <a:defRPr/>
            </a:lvl1pPr>
          </a:lstStyle>
          <a:p>
            <a:pPr lvl="0"/>
            <a:fld id="{D7519AB4-119E-9B49-AB7F-F03F65AADF8D}" type="slidenum">
              <a:t>‹nr.›</a:t>
            </a:fld>
            <a:endParaRPr lang="nl-NL"/>
          </a:p>
        </p:txBody>
      </p:sp>
    </p:spTree>
    <p:extLst>
      <p:ext uri="{BB962C8B-B14F-4D97-AF65-F5344CB8AC3E}">
        <p14:creationId xmlns:p14="http://schemas.microsoft.com/office/powerpoint/2010/main" val="112695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231D9-1C99-BC05-97C5-3F2CA1B82B60}"/>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datum 2">
            <a:extLst>
              <a:ext uri="{FF2B5EF4-FFF2-40B4-BE49-F238E27FC236}">
                <a16:creationId xmlns:a16="http://schemas.microsoft.com/office/drawing/2014/main" id="{7FFF392A-E837-0749-DFD3-234FAB39778D}"/>
              </a:ext>
            </a:extLst>
          </p:cNvPr>
          <p:cNvSpPr txBox="1">
            <a:spLocks noGrp="1"/>
          </p:cNvSpPr>
          <p:nvPr>
            <p:ph type="dt" sz="half" idx="7"/>
          </p:nvPr>
        </p:nvSpPr>
        <p:spPr/>
        <p:txBody>
          <a:bodyPr/>
          <a:lstStyle>
            <a:lvl1pPr>
              <a:defRPr/>
            </a:lvl1pPr>
          </a:lstStyle>
          <a:p>
            <a:pPr lvl="0"/>
            <a:fld id="{EC396F5C-3B31-C44E-83B0-7BD102028BCC}" type="datetime1">
              <a:rPr lang="nl-NL"/>
              <a:pPr lvl="0"/>
              <a:t>26-06-2023</a:t>
            </a:fld>
            <a:endParaRPr lang="nl-NL"/>
          </a:p>
        </p:txBody>
      </p:sp>
      <p:sp>
        <p:nvSpPr>
          <p:cNvPr id="4" name="Tijdelijke aanduiding voor voettekst 3">
            <a:extLst>
              <a:ext uri="{FF2B5EF4-FFF2-40B4-BE49-F238E27FC236}">
                <a16:creationId xmlns:a16="http://schemas.microsoft.com/office/drawing/2014/main" id="{67FA0CA8-1BD8-F59D-6C6F-EBD7524B6030}"/>
              </a:ext>
            </a:extLst>
          </p:cNvPr>
          <p:cNvSpPr txBox="1">
            <a:spLocks noGrp="1"/>
          </p:cNvSpPr>
          <p:nvPr>
            <p:ph type="ftr" sz="quarter" idx="9"/>
          </p:nvPr>
        </p:nvSpPr>
        <p:spPr/>
        <p:txBody>
          <a:bodyPr/>
          <a:lstStyle>
            <a:lvl1pPr>
              <a:defRPr/>
            </a:lvl1pPr>
          </a:lstStyle>
          <a:p>
            <a:pPr lvl="0"/>
            <a:endParaRPr lang="nl-NL"/>
          </a:p>
        </p:txBody>
      </p:sp>
      <p:sp>
        <p:nvSpPr>
          <p:cNvPr id="5" name="Tijdelijke aanduiding voor dianummer 4">
            <a:extLst>
              <a:ext uri="{FF2B5EF4-FFF2-40B4-BE49-F238E27FC236}">
                <a16:creationId xmlns:a16="http://schemas.microsoft.com/office/drawing/2014/main" id="{85B8072F-62AA-816E-9CEB-2BADA3B35945}"/>
              </a:ext>
            </a:extLst>
          </p:cNvPr>
          <p:cNvSpPr txBox="1">
            <a:spLocks noGrp="1"/>
          </p:cNvSpPr>
          <p:nvPr>
            <p:ph type="sldNum" sz="quarter" idx="8"/>
          </p:nvPr>
        </p:nvSpPr>
        <p:spPr/>
        <p:txBody>
          <a:bodyPr/>
          <a:lstStyle>
            <a:lvl1pPr>
              <a:defRPr/>
            </a:lvl1pPr>
          </a:lstStyle>
          <a:p>
            <a:pPr lvl="0"/>
            <a:fld id="{E347CA2D-B496-8546-9170-EF14A5EDD71B}" type="slidenum">
              <a:t>‹nr.›</a:t>
            </a:fld>
            <a:endParaRPr lang="nl-NL"/>
          </a:p>
        </p:txBody>
      </p:sp>
    </p:spTree>
    <p:extLst>
      <p:ext uri="{BB962C8B-B14F-4D97-AF65-F5344CB8AC3E}">
        <p14:creationId xmlns:p14="http://schemas.microsoft.com/office/powerpoint/2010/main" val="176986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9E9D3B5-0E9B-9ACA-0F89-257357F5A163}"/>
              </a:ext>
            </a:extLst>
          </p:cNvPr>
          <p:cNvSpPr txBox="1">
            <a:spLocks noGrp="1"/>
          </p:cNvSpPr>
          <p:nvPr>
            <p:ph type="dt" sz="half" idx="7"/>
          </p:nvPr>
        </p:nvSpPr>
        <p:spPr/>
        <p:txBody>
          <a:bodyPr/>
          <a:lstStyle>
            <a:lvl1pPr>
              <a:defRPr/>
            </a:lvl1pPr>
          </a:lstStyle>
          <a:p>
            <a:pPr lvl="0"/>
            <a:fld id="{94CF7D76-5D0A-374D-A699-FCAEE6E50BEA}" type="datetime1">
              <a:rPr lang="nl-NL"/>
              <a:pPr lvl="0"/>
              <a:t>26-06-2023</a:t>
            </a:fld>
            <a:endParaRPr lang="nl-NL"/>
          </a:p>
        </p:txBody>
      </p:sp>
      <p:sp>
        <p:nvSpPr>
          <p:cNvPr id="3" name="Tijdelijke aanduiding voor voettekst 2">
            <a:extLst>
              <a:ext uri="{FF2B5EF4-FFF2-40B4-BE49-F238E27FC236}">
                <a16:creationId xmlns:a16="http://schemas.microsoft.com/office/drawing/2014/main" id="{7A885BA0-1755-FC5F-E4B6-32CB08492D61}"/>
              </a:ext>
            </a:extLst>
          </p:cNvPr>
          <p:cNvSpPr txBox="1">
            <a:spLocks noGrp="1"/>
          </p:cNvSpPr>
          <p:nvPr>
            <p:ph type="ftr" sz="quarter" idx="9"/>
          </p:nvPr>
        </p:nvSpPr>
        <p:spPr/>
        <p:txBody>
          <a:bodyPr/>
          <a:lstStyle>
            <a:lvl1pPr>
              <a:defRPr/>
            </a:lvl1pPr>
          </a:lstStyle>
          <a:p>
            <a:pPr lvl="0"/>
            <a:endParaRPr lang="nl-NL"/>
          </a:p>
        </p:txBody>
      </p:sp>
      <p:sp>
        <p:nvSpPr>
          <p:cNvPr id="4" name="Tijdelijke aanduiding voor dianummer 3">
            <a:extLst>
              <a:ext uri="{FF2B5EF4-FFF2-40B4-BE49-F238E27FC236}">
                <a16:creationId xmlns:a16="http://schemas.microsoft.com/office/drawing/2014/main" id="{C9598461-BC1C-7AB5-F888-709E0696A38E}"/>
              </a:ext>
            </a:extLst>
          </p:cNvPr>
          <p:cNvSpPr txBox="1">
            <a:spLocks noGrp="1"/>
          </p:cNvSpPr>
          <p:nvPr>
            <p:ph type="sldNum" sz="quarter" idx="8"/>
          </p:nvPr>
        </p:nvSpPr>
        <p:spPr/>
        <p:txBody>
          <a:bodyPr/>
          <a:lstStyle>
            <a:lvl1pPr>
              <a:defRPr/>
            </a:lvl1pPr>
          </a:lstStyle>
          <a:p>
            <a:pPr lvl="0"/>
            <a:fld id="{4CD86A74-F961-E24E-BC46-EFA2BB7D2984}" type="slidenum">
              <a:t>‹nr.›</a:t>
            </a:fld>
            <a:endParaRPr lang="nl-NL"/>
          </a:p>
        </p:txBody>
      </p:sp>
    </p:spTree>
    <p:extLst>
      <p:ext uri="{BB962C8B-B14F-4D97-AF65-F5344CB8AC3E}">
        <p14:creationId xmlns:p14="http://schemas.microsoft.com/office/powerpoint/2010/main" val="379955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32E92-54CF-6DAE-86C9-4997B821D228}"/>
              </a:ext>
            </a:extLst>
          </p:cNvPr>
          <p:cNvSpPr txBox="1">
            <a:spLocks noGrp="1"/>
          </p:cNvSpPr>
          <p:nvPr>
            <p:ph type="title"/>
          </p:nvPr>
        </p:nvSpPr>
        <p:spPr>
          <a:xfrm>
            <a:off x="913796" y="609603"/>
            <a:ext cx="3706886" cy="1821914"/>
          </a:xfrm>
        </p:spPr>
        <p:txBody>
          <a:bodyPr anchor="b"/>
          <a:lstStyle>
            <a:lvl1pPr>
              <a:defRPr sz="2800"/>
            </a:lvl1pPr>
          </a:lstStyle>
          <a:p>
            <a:pPr lvl="0"/>
            <a:r>
              <a:rPr lang="nl-NL"/>
              <a:t>Klik om stijl te bewerken</a:t>
            </a:r>
          </a:p>
        </p:txBody>
      </p:sp>
      <p:sp>
        <p:nvSpPr>
          <p:cNvPr id="3" name="Tijdelijke aanduiding voor inhoud 2">
            <a:extLst>
              <a:ext uri="{FF2B5EF4-FFF2-40B4-BE49-F238E27FC236}">
                <a16:creationId xmlns:a16="http://schemas.microsoft.com/office/drawing/2014/main" id="{3C271D3D-0BD1-4092-FB18-37896E2B50C5}"/>
              </a:ext>
            </a:extLst>
          </p:cNvPr>
          <p:cNvSpPr txBox="1">
            <a:spLocks noGrp="1"/>
          </p:cNvSpPr>
          <p:nvPr>
            <p:ph idx="1"/>
          </p:nvPr>
        </p:nvSpPr>
        <p:spPr>
          <a:xfrm>
            <a:off x="4855628" y="609603"/>
            <a:ext cx="6411928" cy="5080004"/>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0A0562A-BFDB-A4BC-2DC2-817366F15108}"/>
              </a:ext>
            </a:extLst>
          </p:cNvPr>
          <p:cNvSpPr txBox="1">
            <a:spLocks noGrp="1"/>
          </p:cNvSpPr>
          <p:nvPr>
            <p:ph type="body" idx="2"/>
          </p:nvPr>
        </p:nvSpPr>
        <p:spPr>
          <a:xfrm>
            <a:off x="913796" y="2673348"/>
            <a:ext cx="3706886" cy="3016248"/>
          </a:xfrm>
        </p:spPr>
        <p:txBody>
          <a:bodyPr anchorCtr="1"/>
          <a:lstStyle>
            <a:lvl1pPr marL="0" indent="0" algn="ctr">
              <a:spcBef>
                <a:spcPts val="400"/>
              </a:spcBef>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4C115C2-95BF-404C-E689-C1CA0CAB7BEB}"/>
              </a:ext>
            </a:extLst>
          </p:cNvPr>
          <p:cNvSpPr txBox="1">
            <a:spLocks noGrp="1"/>
          </p:cNvSpPr>
          <p:nvPr>
            <p:ph type="dt" sz="half" idx="7"/>
          </p:nvPr>
        </p:nvSpPr>
        <p:spPr/>
        <p:txBody>
          <a:bodyPr/>
          <a:lstStyle>
            <a:lvl1pPr>
              <a:defRPr/>
            </a:lvl1pPr>
          </a:lstStyle>
          <a:p>
            <a:pPr lvl="0"/>
            <a:fld id="{AF301ECB-25BC-9248-A485-5F65EC884FA7}" type="datetime1">
              <a:rPr lang="nl-NL"/>
              <a:pPr lvl="0"/>
              <a:t>26-06-2023</a:t>
            </a:fld>
            <a:endParaRPr lang="nl-NL"/>
          </a:p>
        </p:txBody>
      </p:sp>
      <p:sp>
        <p:nvSpPr>
          <p:cNvPr id="6" name="Tijdelijke aanduiding voor voettekst 5">
            <a:extLst>
              <a:ext uri="{FF2B5EF4-FFF2-40B4-BE49-F238E27FC236}">
                <a16:creationId xmlns:a16="http://schemas.microsoft.com/office/drawing/2014/main" id="{22736655-DA3B-FA09-330E-108D0B558239}"/>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CA0BB515-207E-D5BC-1663-87C441EDA31C}"/>
              </a:ext>
            </a:extLst>
          </p:cNvPr>
          <p:cNvSpPr txBox="1">
            <a:spLocks noGrp="1"/>
          </p:cNvSpPr>
          <p:nvPr>
            <p:ph type="sldNum" sz="quarter" idx="8"/>
          </p:nvPr>
        </p:nvSpPr>
        <p:spPr/>
        <p:txBody>
          <a:bodyPr/>
          <a:lstStyle>
            <a:lvl1pPr>
              <a:defRPr/>
            </a:lvl1pPr>
          </a:lstStyle>
          <a:p>
            <a:pPr lvl="0"/>
            <a:fld id="{89E74AE6-175F-DE47-8B3D-008FC72F8AC2}" type="slidenum">
              <a:t>‹nr.›</a:t>
            </a:fld>
            <a:endParaRPr lang="nl-NL"/>
          </a:p>
        </p:txBody>
      </p:sp>
    </p:spTree>
    <p:extLst>
      <p:ext uri="{BB962C8B-B14F-4D97-AF65-F5344CB8AC3E}">
        <p14:creationId xmlns:p14="http://schemas.microsoft.com/office/powerpoint/2010/main" val="114370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2" name="Afbeelding 21" descr="Slate-V2-HD-vertPhotoInset.png">
            <a:extLst>
              <a:ext uri="{FF2B5EF4-FFF2-40B4-BE49-F238E27FC236}">
                <a16:creationId xmlns:a16="http://schemas.microsoft.com/office/drawing/2014/main" id="{06F6FAA1-FE0A-141D-3B4F-D2D9C37EDA5C}"/>
              </a:ext>
            </a:extLst>
          </p:cNvPr>
          <p:cNvPicPr>
            <a:picLocks noChangeAspect="1"/>
          </p:cNvPicPr>
          <p:nvPr/>
        </p:nvPicPr>
        <p:blipFill>
          <a:blip r:embed="rId2"/>
          <a:stretch>
            <a:fillRect/>
          </a:stretch>
        </p:blipFill>
        <p:spPr>
          <a:xfrm>
            <a:off x="7293665" y="609603"/>
            <a:ext cx="3584164" cy="5204828"/>
          </a:xfrm>
          <a:prstGeom prst="rect">
            <a:avLst/>
          </a:prstGeom>
          <a:noFill/>
          <a:ln cap="flat">
            <a:noFill/>
          </a:ln>
        </p:spPr>
      </p:pic>
      <p:sp>
        <p:nvSpPr>
          <p:cNvPr id="3" name="Titel 1">
            <a:extLst>
              <a:ext uri="{FF2B5EF4-FFF2-40B4-BE49-F238E27FC236}">
                <a16:creationId xmlns:a16="http://schemas.microsoft.com/office/drawing/2014/main" id="{CFA8BA4C-A016-D3F6-8DC9-26C906C4A57F}"/>
              </a:ext>
            </a:extLst>
          </p:cNvPr>
          <p:cNvSpPr txBox="1">
            <a:spLocks noGrp="1"/>
          </p:cNvSpPr>
          <p:nvPr>
            <p:ph type="title"/>
          </p:nvPr>
        </p:nvSpPr>
        <p:spPr>
          <a:xfrm>
            <a:off x="913796" y="763697"/>
            <a:ext cx="5707895" cy="1675555"/>
          </a:xfrm>
        </p:spPr>
        <p:txBody>
          <a:bodyPr anchor="b">
            <a:noAutofit/>
          </a:bodyPr>
          <a:lstStyle>
            <a:lvl1pPr>
              <a:defRPr sz="3200"/>
            </a:lvl1pPr>
          </a:lstStyle>
          <a:p>
            <a:pPr lvl="0"/>
            <a:r>
              <a:rPr lang="nl-NL"/>
              <a:t>Klik om stijl te bewerken</a:t>
            </a:r>
          </a:p>
        </p:txBody>
      </p:sp>
      <p:sp>
        <p:nvSpPr>
          <p:cNvPr id="4" name="Tijdelijke aanduiding voor afbeelding 2">
            <a:extLst>
              <a:ext uri="{FF2B5EF4-FFF2-40B4-BE49-F238E27FC236}">
                <a16:creationId xmlns:a16="http://schemas.microsoft.com/office/drawing/2014/main" id="{6CA1B5FC-0144-64B1-2789-DAC04CD9BB7E}"/>
              </a:ext>
            </a:extLst>
          </p:cNvPr>
          <p:cNvSpPr txBox="1">
            <a:spLocks noGrp="1"/>
          </p:cNvSpPr>
          <p:nvPr>
            <p:ph type="pic" idx="1"/>
          </p:nvPr>
        </p:nvSpPr>
        <p:spPr>
          <a:xfrm>
            <a:off x="7442548" y="763697"/>
            <a:ext cx="3275746" cy="4912824"/>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nl-NL"/>
              <a:t>Klik op het pictogram als u een afbeelding wilt toevoegen</a:t>
            </a:r>
          </a:p>
        </p:txBody>
      </p:sp>
      <p:sp>
        <p:nvSpPr>
          <p:cNvPr id="5" name="Tijdelijke aanduiding voor tekst 3">
            <a:extLst>
              <a:ext uri="{FF2B5EF4-FFF2-40B4-BE49-F238E27FC236}">
                <a16:creationId xmlns:a16="http://schemas.microsoft.com/office/drawing/2014/main" id="{786A40A9-ECFC-1EC4-7FE2-9C20D2078C9E}"/>
              </a:ext>
            </a:extLst>
          </p:cNvPr>
          <p:cNvSpPr txBox="1">
            <a:spLocks noGrp="1"/>
          </p:cNvSpPr>
          <p:nvPr>
            <p:ph type="body" idx="2"/>
          </p:nvPr>
        </p:nvSpPr>
        <p:spPr>
          <a:xfrm>
            <a:off x="1473701" y="2679694"/>
            <a:ext cx="4588093" cy="3135697"/>
          </a:xfrm>
        </p:spPr>
        <p:txBody>
          <a:bodyPr anchorCtr="1"/>
          <a:lstStyle>
            <a:lvl1pPr marL="0" indent="0" algn="ctr">
              <a:spcBef>
                <a:spcPts val="400"/>
              </a:spcBef>
              <a:buNone/>
              <a:defRPr sz="1600"/>
            </a:lvl1pPr>
          </a:lstStyle>
          <a:p>
            <a:pPr lvl="0"/>
            <a:r>
              <a:rPr lang="nl-NL"/>
              <a:t>Klikken om de tekststijl van het model te bewerken</a:t>
            </a:r>
          </a:p>
        </p:txBody>
      </p:sp>
      <p:sp>
        <p:nvSpPr>
          <p:cNvPr id="6" name="Tijdelijke aanduiding voor datum 4">
            <a:extLst>
              <a:ext uri="{FF2B5EF4-FFF2-40B4-BE49-F238E27FC236}">
                <a16:creationId xmlns:a16="http://schemas.microsoft.com/office/drawing/2014/main" id="{9704714A-9A54-1C80-1C4C-0B88FA35C341}"/>
              </a:ext>
            </a:extLst>
          </p:cNvPr>
          <p:cNvSpPr txBox="1">
            <a:spLocks noGrp="1"/>
          </p:cNvSpPr>
          <p:nvPr>
            <p:ph type="dt" sz="half" idx="7"/>
          </p:nvPr>
        </p:nvSpPr>
        <p:spPr/>
        <p:txBody>
          <a:bodyPr/>
          <a:lstStyle>
            <a:lvl1pPr>
              <a:defRPr/>
            </a:lvl1pPr>
          </a:lstStyle>
          <a:p>
            <a:pPr lvl="0"/>
            <a:fld id="{89ED24AC-8030-BC46-98DC-8E269DCC07D8}" type="datetime1">
              <a:rPr lang="nl-NL"/>
              <a:pPr lvl="0"/>
              <a:t>26-06-2023</a:t>
            </a:fld>
            <a:endParaRPr lang="nl-NL"/>
          </a:p>
        </p:txBody>
      </p:sp>
      <p:sp>
        <p:nvSpPr>
          <p:cNvPr id="7" name="Tijdelijke aanduiding voor voettekst 5">
            <a:extLst>
              <a:ext uri="{FF2B5EF4-FFF2-40B4-BE49-F238E27FC236}">
                <a16:creationId xmlns:a16="http://schemas.microsoft.com/office/drawing/2014/main" id="{5E019D19-383A-6262-6040-331B980057B1}"/>
              </a:ext>
            </a:extLst>
          </p:cNvPr>
          <p:cNvSpPr txBox="1">
            <a:spLocks noGrp="1"/>
          </p:cNvSpPr>
          <p:nvPr>
            <p:ph type="ftr" sz="quarter" idx="9"/>
          </p:nvPr>
        </p:nvSpPr>
        <p:spPr/>
        <p:txBody>
          <a:bodyPr/>
          <a:lstStyle>
            <a:lvl1pPr>
              <a:defRPr/>
            </a:lvl1pPr>
          </a:lstStyle>
          <a:p>
            <a:pPr lvl="0"/>
            <a:endParaRPr lang="nl-NL"/>
          </a:p>
        </p:txBody>
      </p:sp>
      <p:sp>
        <p:nvSpPr>
          <p:cNvPr id="8" name="Tijdelijke aanduiding voor dianummer 6">
            <a:extLst>
              <a:ext uri="{FF2B5EF4-FFF2-40B4-BE49-F238E27FC236}">
                <a16:creationId xmlns:a16="http://schemas.microsoft.com/office/drawing/2014/main" id="{B8428559-C412-8E98-FFD4-E18878B7CEC8}"/>
              </a:ext>
            </a:extLst>
          </p:cNvPr>
          <p:cNvSpPr txBox="1">
            <a:spLocks noGrp="1"/>
          </p:cNvSpPr>
          <p:nvPr>
            <p:ph type="sldNum" sz="quarter" idx="8"/>
          </p:nvPr>
        </p:nvSpPr>
        <p:spPr/>
        <p:txBody>
          <a:bodyPr/>
          <a:lstStyle>
            <a:lvl1pPr>
              <a:defRPr/>
            </a:lvl1pPr>
          </a:lstStyle>
          <a:p>
            <a:pPr lvl="0"/>
            <a:fld id="{25DAD919-92B8-6845-9C78-C7F0CFFF64A8}" type="slidenum">
              <a:t>‹nr.›</a:t>
            </a:fld>
            <a:endParaRPr lang="nl-NL"/>
          </a:p>
        </p:txBody>
      </p:sp>
    </p:spTree>
    <p:extLst>
      <p:ext uri="{BB962C8B-B14F-4D97-AF65-F5344CB8AC3E}">
        <p14:creationId xmlns:p14="http://schemas.microsoft.com/office/powerpoint/2010/main" val="58129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DD3D6F1-01F9-D658-1731-88A2CCBCAF11}"/>
              </a:ext>
            </a:extLst>
          </p:cNvPr>
          <p:cNvSpPr txBox="1">
            <a:spLocks noGrp="1"/>
          </p:cNvSpPr>
          <p:nvPr>
            <p:ph type="title"/>
          </p:nvPr>
        </p:nvSpPr>
        <p:spPr>
          <a:xfrm>
            <a:off x="913796" y="609603"/>
            <a:ext cx="10353760" cy="1257300"/>
          </a:xfrm>
          <a:prstGeom prst="rect">
            <a:avLst/>
          </a:prstGeom>
          <a:noFill/>
          <a:ln>
            <a:noFill/>
          </a:ln>
          <a:effectLst>
            <a:outerShdw dir="16200000" algn="tl">
              <a:srgbClr val="000000">
                <a:alpha val="46000"/>
              </a:srgbClr>
            </a:outerShdw>
          </a:effectLst>
        </p:spPr>
        <p:txBody>
          <a:bodyPr vert="horz" wrap="square" lIns="91440" tIns="45720" rIns="91440" bIns="45720" anchor="ctr" anchorCtr="1" compatLnSpc="1">
            <a:normAutofit/>
          </a:bodyPr>
          <a:lstStyle/>
          <a:p>
            <a:pPr lvl="0"/>
            <a:r>
              <a:rPr lang="nl-NL"/>
              <a:t>Klik om de titelstijl van het model te bewerken</a:t>
            </a:r>
          </a:p>
        </p:txBody>
      </p:sp>
      <p:sp>
        <p:nvSpPr>
          <p:cNvPr id="3" name="Tijdelijke aanduiding voor tekst 2">
            <a:extLst>
              <a:ext uri="{FF2B5EF4-FFF2-40B4-BE49-F238E27FC236}">
                <a16:creationId xmlns:a16="http://schemas.microsoft.com/office/drawing/2014/main" id="{D2456A8D-5E6F-5983-7750-C12C8689CD99}"/>
              </a:ext>
            </a:extLst>
          </p:cNvPr>
          <p:cNvSpPr txBox="1">
            <a:spLocks noGrp="1"/>
          </p:cNvSpPr>
          <p:nvPr>
            <p:ph type="body" idx="1"/>
          </p:nvPr>
        </p:nvSpPr>
        <p:spPr>
          <a:xfrm>
            <a:off x="913796" y="2076446"/>
            <a:ext cx="10353760" cy="3714750"/>
          </a:xfrm>
          <a:prstGeom prst="rect">
            <a:avLst/>
          </a:prstGeom>
          <a:noFill/>
          <a:ln>
            <a:noFill/>
          </a:ln>
          <a:effectLst>
            <a:outerShdw dir="16200000" algn="tl">
              <a:srgbClr val="000000">
                <a:alpha val="46000"/>
              </a:srgbClr>
            </a:outerShdw>
          </a:effectLst>
        </p:spPr>
        <p:txBody>
          <a:bodyPr vert="horz" wrap="square" lIns="91440" tIns="45720" rIns="91440" bIns="45720" anchor="t" anchorCtr="0" compatLnSpc="1">
            <a:normAutofit/>
          </a:bodyPr>
          <a:lstStyle/>
          <a:p>
            <a:pPr lvl="0"/>
            <a:r>
              <a:rPr lang="nl-NL"/>
              <a:t>Klik om de tekststijlen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8CE62A-1875-9D20-57F4-93FC7E4F6BE0}"/>
              </a:ext>
            </a:extLst>
          </p:cNvPr>
          <p:cNvSpPr txBox="1">
            <a:spLocks noGrp="1"/>
          </p:cNvSpPr>
          <p:nvPr>
            <p:ph type="dt" sz="half" idx="2"/>
          </p:nvPr>
        </p:nvSpPr>
        <p:spPr>
          <a:xfrm>
            <a:off x="7678738" y="6000750"/>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100" b="0" i="0" u="none" strike="noStrike" kern="1200" cap="none" spc="0" baseline="0">
                <a:solidFill>
                  <a:srgbClr val="F2F2F2"/>
                </a:solidFill>
                <a:effectLst>
                  <a:outerShdw dist="38096" dir="2700000">
                    <a:srgbClr val="000000"/>
                  </a:outerShdw>
                </a:effectLst>
                <a:uFillTx/>
                <a:latin typeface="Goudy Old Style"/>
              </a:defRPr>
            </a:lvl1pPr>
          </a:lstStyle>
          <a:p>
            <a:pPr lvl="0"/>
            <a:fld id="{826C1EFB-D3E5-EB46-A77B-06F7E0A068DB}" type="datetime1">
              <a:rPr lang="nl-NL"/>
              <a:pPr lvl="0"/>
              <a:t>26-06-2023</a:t>
            </a:fld>
            <a:endParaRPr lang="nl-NL"/>
          </a:p>
        </p:txBody>
      </p:sp>
      <p:sp>
        <p:nvSpPr>
          <p:cNvPr id="5" name="Tijdelijke aanduiding voor voettekst 4">
            <a:extLst>
              <a:ext uri="{FF2B5EF4-FFF2-40B4-BE49-F238E27FC236}">
                <a16:creationId xmlns:a16="http://schemas.microsoft.com/office/drawing/2014/main" id="{DCD22346-D6F6-2666-5517-818294157D2E}"/>
              </a:ext>
            </a:extLst>
          </p:cNvPr>
          <p:cNvSpPr txBox="1">
            <a:spLocks noGrp="1"/>
          </p:cNvSpPr>
          <p:nvPr>
            <p:ph type="ftr" sz="quarter" idx="3"/>
          </p:nvPr>
        </p:nvSpPr>
        <p:spPr>
          <a:xfrm>
            <a:off x="913796" y="6000750"/>
            <a:ext cx="6672861"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100" b="0" i="0" u="none" strike="noStrike" kern="1200" cap="none" spc="0" baseline="0">
                <a:solidFill>
                  <a:srgbClr val="F2F2F2"/>
                </a:solidFill>
                <a:effectLst>
                  <a:outerShdw dist="38096" dir="2700000">
                    <a:srgbClr val="000000"/>
                  </a:outerShdw>
                </a:effectLst>
                <a:uFillTx/>
                <a:latin typeface="Goudy Old Style"/>
              </a:defRPr>
            </a:lvl1pPr>
          </a:lstStyle>
          <a:p>
            <a:pPr lvl="0"/>
            <a:endParaRPr lang="nl-NL"/>
          </a:p>
        </p:txBody>
      </p:sp>
      <p:sp>
        <p:nvSpPr>
          <p:cNvPr id="6" name="Tijdelijke aanduiding voor dianummer 5">
            <a:extLst>
              <a:ext uri="{FF2B5EF4-FFF2-40B4-BE49-F238E27FC236}">
                <a16:creationId xmlns:a16="http://schemas.microsoft.com/office/drawing/2014/main" id="{52C50285-3A5F-9BB9-88CE-9B025AE879B9}"/>
              </a:ext>
            </a:extLst>
          </p:cNvPr>
          <p:cNvSpPr txBox="1">
            <a:spLocks noGrp="1"/>
          </p:cNvSpPr>
          <p:nvPr>
            <p:ph type="sldNum" sz="quarter" idx="4"/>
          </p:nvPr>
        </p:nvSpPr>
        <p:spPr>
          <a:xfrm>
            <a:off x="10514008" y="6000750"/>
            <a:ext cx="753547"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100" b="0" i="0" u="none" strike="noStrike" kern="1200" cap="none" spc="0" baseline="0">
                <a:solidFill>
                  <a:srgbClr val="F2F2F2"/>
                </a:solidFill>
                <a:effectLst>
                  <a:outerShdw dist="38096" dir="2700000">
                    <a:srgbClr val="000000"/>
                  </a:outerShdw>
                </a:effectLst>
                <a:uFillTx/>
                <a:latin typeface="Goudy Old Style"/>
              </a:defRPr>
            </a:lvl1pPr>
          </a:lstStyle>
          <a:p>
            <a:pPr lvl="0"/>
            <a:fld id="{C48F4A09-3891-B240-8A78-CF2E80B3DAAC}" type="slidenum">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marL="0" marR="0" lvl="0" indent="0" algn="ctr" defTabSz="457200" rtl="0" fontAlgn="auto" hangingPunct="1">
        <a:lnSpc>
          <a:spcPct val="90000"/>
        </a:lnSpc>
        <a:spcBef>
          <a:spcPts val="0"/>
        </a:spcBef>
        <a:spcAft>
          <a:spcPts val="0"/>
        </a:spcAft>
        <a:buNone/>
        <a:tabLst/>
        <a:defRPr lang="nl-NL" sz="4600" b="0" i="0" u="none" strike="noStrike" kern="1200" cap="none" spc="0" baseline="0">
          <a:solidFill>
            <a:srgbClr val="F4EDD8"/>
          </a:solidFill>
          <a:effectLst>
            <a:outerShdw dist="25403" dir="14639867">
              <a:srgbClr val="000000"/>
            </a:outerShdw>
          </a:effectLst>
          <a:uFillTx/>
          <a:latin typeface="Goudy Old Style"/>
          <a:cs typeface="Trebuchet MS"/>
        </a:defRPr>
      </a:lvl1pPr>
    </p:titleStyle>
    <p:bodyStyle>
      <a:lvl1pPr marL="342900" marR="0" lvl="0" indent="-306003" algn="l" defTabSz="457200" rtl="0" fontAlgn="auto" hangingPunct="1">
        <a:lnSpc>
          <a:spcPct val="110000"/>
        </a:lnSpc>
        <a:spcBef>
          <a:spcPts val="600"/>
        </a:spcBef>
        <a:spcAft>
          <a:spcPts val="600"/>
        </a:spcAft>
        <a:buClr>
          <a:srgbClr val="F4EDD8"/>
        </a:buClr>
        <a:buSzPct val="70000"/>
        <a:buFont typeface="Wingdings 2"/>
        <a:buChar char=""/>
        <a:tabLst/>
        <a:defRPr lang="nl-NL" sz="2300" b="0" i="0" u="none" strike="noStrike" kern="1200" cap="none" spc="0" baseline="0">
          <a:solidFill>
            <a:srgbClr val="F4EDD8"/>
          </a:solidFill>
          <a:effectLst>
            <a:outerShdw dist="25403" dir="14639867">
              <a:srgbClr val="000000"/>
            </a:outerShdw>
          </a:effectLst>
          <a:uFillTx/>
          <a:latin typeface="Goudy Old Style"/>
        </a:defRPr>
      </a:lvl1pPr>
      <a:lvl2pPr marL="719998" marR="0" lvl="1" indent="-270004" algn="l" defTabSz="457200" rtl="0" fontAlgn="auto" hangingPunct="1">
        <a:lnSpc>
          <a:spcPct val="100000"/>
        </a:lnSpc>
        <a:spcBef>
          <a:spcPts val="500"/>
        </a:spcBef>
        <a:spcAft>
          <a:spcPts val="600"/>
        </a:spcAft>
        <a:buClr>
          <a:srgbClr val="F4EDD8"/>
        </a:buClr>
        <a:buSzPct val="70000"/>
        <a:buFont typeface="Wingdings 2"/>
        <a:buChar char=""/>
        <a:tabLst/>
        <a:defRPr lang="nl-NL" sz="2100" b="0" i="0" u="none" strike="noStrike" kern="1200" cap="none" spc="0" baseline="0">
          <a:solidFill>
            <a:srgbClr val="F4EDD8"/>
          </a:solidFill>
          <a:effectLst>
            <a:outerShdw dist="25403" dir="14639867">
              <a:srgbClr val="000000"/>
            </a:outerShdw>
          </a:effectLst>
          <a:uFillTx/>
          <a:latin typeface="Goudy Old Style"/>
        </a:defRPr>
      </a:lvl2pPr>
      <a:lvl3pPr marL="1026002" marR="0" lvl="2" indent="-215999" algn="l" defTabSz="457200" rtl="0" fontAlgn="auto" hangingPunct="1">
        <a:lnSpc>
          <a:spcPct val="100000"/>
        </a:lnSpc>
        <a:spcBef>
          <a:spcPts val="400"/>
        </a:spcBef>
        <a:spcAft>
          <a:spcPts val="600"/>
        </a:spcAft>
        <a:buClr>
          <a:srgbClr val="F4EDD8"/>
        </a:buClr>
        <a:buSzPct val="70000"/>
        <a:buFont typeface="Wingdings 2"/>
        <a:buChar char=""/>
        <a:tabLst/>
        <a:defRPr lang="nl-NL" sz="1800" b="0" i="0" u="none" strike="noStrike" kern="1200" cap="none" spc="0" baseline="0">
          <a:solidFill>
            <a:srgbClr val="F4EDD8"/>
          </a:solidFill>
          <a:effectLst>
            <a:outerShdw dist="25403" dir="14639867">
              <a:srgbClr val="000000"/>
            </a:outerShdw>
          </a:effectLst>
          <a:uFillTx/>
          <a:latin typeface="Goudy Old Style"/>
        </a:defRPr>
      </a:lvl3pPr>
      <a:lvl4pPr marL="1386001" marR="0" lvl="3" indent="-215999" algn="l" defTabSz="457200" rtl="0" fontAlgn="auto" hangingPunct="1">
        <a:lnSpc>
          <a:spcPct val="100000"/>
        </a:lnSpc>
        <a:spcBef>
          <a:spcPts val="400"/>
        </a:spcBef>
        <a:spcAft>
          <a:spcPts val="600"/>
        </a:spcAft>
        <a:buClr>
          <a:srgbClr val="F4EDD8"/>
        </a:buClr>
        <a:buSzPct val="70000"/>
        <a:buFont typeface="Wingdings 2"/>
        <a:buChar char=""/>
        <a:tabLst/>
        <a:defRPr lang="nl-NL" sz="1600" b="0" i="0" u="none" strike="noStrike" kern="1200" cap="none" spc="0" baseline="0">
          <a:solidFill>
            <a:srgbClr val="F4EDD8"/>
          </a:solidFill>
          <a:effectLst>
            <a:outerShdw dist="25403" dir="14639867">
              <a:srgbClr val="000000"/>
            </a:outerShdw>
          </a:effectLst>
          <a:uFillTx/>
          <a:latin typeface="Goudy Old Style"/>
        </a:defRPr>
      </a:lvl4pPr>
      <a:lvl5pPr marL="1674001" marR="0" lvl="4" indent="-215999" algn="l" defTabSz="457200" rtl="0" fontAlgn="auto" hangingPunct="1">
        <a:lnSpc>
          <a:spcPct val="100000"/>
        </a:lnSpc>
        <a:spcBef>
          <a:spcPts val="400"/>
        </a:spcBef>
        <a:spcAft>
          <a:spcPts val="600"/>
        </a:spcAft>
        <a:buClr>
          <a:srgbClr val="F4EDD8"/>
        </a:buClr>
        <a:buSzPct val="70000"/>
        <a:buFont typeface="Wingdings 2"/>
        <a:buChar char=""/>
        <a:tabLst/>
        <a:defRPr lang="nl-NL" sz="1600" b="0" i="0" u="none" strike="noStrike" kern="1200" cap="none" spc="0" baseline="0">
          <a:solidFill>
            <a:srgbClr val="F4EDD8"/>
          </a:solidFill>
          <a:effectLst>
            <a:outerShdw dist="25403" dir="14639867">
              <a:srgbClr val="000000"/>
            </a:outerShdw>
          </a:effectLst>
          <a:uFillTx/>
          <a:latin typeface="Goudy Old Styl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23">
    <p:bg>
      <p:bgPr>
        <a:blipFill>
          <a:blip r:embed="rId3"/>
          <a:stretch>
            <a:fillRect/>
          </a:stretch>
        </a:blipFill>
        <a:effectLst/>
      </p:bgPr>
    </p:bg>
    <p:spTree>
      <p:nvGrpSpPr>
        <p:cNvPr id="1" name=""/>
        <p:cNvGrpSpPr/>
        <p:nvPr/>
      </p:nvGrpSpPr>
      <p:grpSpPr>
        <a:xfrm>
          <a:off x="0" y="0"/>
          <a:ext cx="0" cy="0"/>
          <a:chOff x="0" y="0"/>
          <a:chExt cx="0" cy="0"/>
        </a:xfrm>
      </p:grpSpPr>
      <p:pic>
        <p:nvPicPr>
          <p:cNvPr id="2" name="Afbeelding 4">
            <a:extLst>
              <a:ext uri="{FF2B5EF4-FFF2-40B4-BE49-F238E27FC236}">
                <a16:creationId xmlns:a16="http://schemas.microsoft.com/office/drawing/2014/main" id="{BB803E3D-DA14-1188-47CA-6C0CF9B6DC24}"/>
              </a:ext>
            </a:extLst>
          </p:cNvPr>
          <p:cNvPicPr>
            <a:picLocks noChangeAspect="1"/>
          </p:cNvPicPr>
          <p:nvPr/>
        </p:nvPicPr>
        <p:blipFill>
          <a:blip r:embed="rId4"/>
          <a:srcRect/>
          <a:stretch>
            <a:fillRect/>
          </a:stretch>
        </p:blipFill>
        <p:spPr>
          <a:xfrm>
            <a:off x="0" y="9"/>
            <a:ext cx="12191996" cy="6857990"/>
          </a:xfrm>
          <a:prstGeom prst="rect">
            <a:avLst/>
          </a:prstGeom>
          <a:noFill/>
          <a:ln cap="flat">
            <a:noFill/>
          </a:ln>
        </p:spPr>
      </p:pic>
      <p:sp>
        <p:nvSpPr>
          <p:cNvPr id="3" name="Vrije vorm 5">
            <a:extLst>
              <a:ext uri="{FF2B5EF4-FFF2-40B4-BE49-F238E27FC236}">
                <a16:creationId xmlns:a16="http://schemas.microsoft.com/office/drawing/2014/main" id="{B5BF5682-DFA8-B8A8-2DFE-A6CDE00757AB}"/>
              </a:ext>
            </a:extLst>
          </p:cNvPr>
          <p:cNvSpPr>
            <a:spLocks noMove="1" noResize="1"/>
          </p:cNvSpPr>
          <p:nvPr/>
        </p:nvSpPr>
        <p:spPr>
          <a:xfrm rot="5400013">
            <a:off x="7131808" y="1385993"/>
            <a:ext cx="4031415" cy="4100416"/>
          </a:xfrm>
          <a:custGeom>
            <a:avLst/>
            <a:gdLst>
              <a:gd name="f0" fmla="val 10800000"/>
              <a:gd name="f1" fmla="val 5400000"/>
              <a:gd name="f2" fmla="val 180"/>
              <a:gd name="f3" fmla="val w"/>
              <a:gd name="f4" fmla="val h"/>
              <a:gd name="f5" fmla="val 0"/>
              <a:gd name="f6" fmla="val 1601"/>
              <a:gd name="f7" fmla="val 696"/>
              <a:gd name="f8" fmla="val 1577"/>
              <a:gd name="f9" fmla="val 833"/>
              <a:gd name="f10" fmla="val 768"/>
              <a:gd name="f11" fmla="val 24"/>
              <a:gd name="f12" fmla="val 11"/>
              <a:gd name="f13" fmla="val 12"/>
              <a:gd name="f14" fmla="val 27"/>
              <a:gd name="f15" fmla="val 669"/>
              <a:gd name="f16" fmla="val 684"/>
              <a:gd name="f17" fmla="val 1590"/>
              <a:gd name="f18" fmla="+- 0 0 -90"/>
              <a:gd name="f19" fmla="*/ f3 1 1601"/>
              <a:gd name="f20" fmla="*/ f4 1 696"/>
              <a:gd name="f21" fmla="+- f7 0 f5"/>
              <a:gd name="f22" fmla="+- f6 0 f5"/>
              <a:gd name="f23" fmla="*/ f18 f0 1"/>
              <a:gd name="f24" fmla="*/ f22 1 1601"/>
              <a:gd name="f25" fmla="*/ f21 1 696"/>
              <a:gd name="f26" fmla="*/ 1577 f22 1"/>
              <a:gd name="f27" fmla="*/ 0 f21 1"/>
              <a:gd name="f28" fmla="*/ 833 f22 1"/>
              <a:gd name="f29" fmla="*/ 768 f22 1"/>
              <a:gd name="f30" fmla="*/ 24 f22 1"/>
              <a:gd name="f31" fmla="*/ 0 f22 1"/>
              <a:gd name="f32" fmla="*/ 27 f21 1"/>
              <a:gd name="f33" fmla="*/ 669 f21 1"/>
              <a:gd name="f34" fmla="*/ 696 f21 1"/>
              <a:gd name="f35" fmla="*/ 1601 f22 1"/>
              <a:gd name="f36" fmla="*/ f23 1 f2"/>
              <a:gd name="f37" fmla="*/ f26 1 1601"/>
              <a:gd name="f38" fmla="*/ f27 1 696"/>
              <a:gd name="f39" fmla="*/ f28 1 1601"/>
              <a:gd name="f40" fmla="*/ f29 1 1601"/>
              <a:gd name="f41" fmla="*/ f30 1 1601"/>
              <a:gd name="f42" fmla="*/ f31 1 1601"/>
              <a:gd name="f43" fmla="*/ f32 1 696"/>
              <a:gd name="f44" fmla="*/ f33 1 696"/>
              <a:gd name="f45" fmla="*/ f34 1 696"/>
              <a:gd name="f46" fmla="*/ f35 1 1601"/>
              <a:gd name="f47" fmla="*/ 0 1 f24"/>
              <a:gd name="f48" fmla="*/ f6 1 f24"/>
              <a:gd name="f49" fmla="*/ 0 1 f25"/>
              <a:gd name="f50" fmla="*/ f7 1 f25"/>
              <a:gd name="f51" fmla="+- f36 0 f1"/>
              <a:gd name="f52" fmla="*/ f37 1 f24"/>
              <a:gd name="f53" fmla="*/ f38 1 f25"/>
              <a:gd name="f54" fmla="*/ f39 1 f24"/>
              <a:gd name="f55" fmla="*/ f40 1 f24"/>
              <a:gd name="f56" fmla="*/ f41 1 f24"/>
              <a:gd name="f57" fmla="*/ f42 1 f24"/>
              <a:gd name="f58" fmla="*/ f43 1 f25"/>
              <a:gd name="f59" fmla="*/ f44 1 f25"/>
              <a:gd name="f60" fmla="*/ f45 1 f25"/>
              <a:gd name="f61" fmla="*/ f46 1 f24"/>
              <a:gd name="f62" fmla="*/ f47 f19 1"/>
              <a:gd name="f63" fmla="*/ f48 f19 1"/>
              <a:gd name="f64" fmla="*/ f50 f20 1"/>
              <a:gd name="f65" fmla="*/ f49 f20 1"/>
              <a:gd name="f66" fmla="*/ f52 f19 1"/>
              <a:gd name="f67" fmla="*/ f53 f20 1"/>
              <a:gd name="f68" fmla="*/ f54 f19 1"/>
              <a:gd name="f69" fmla="*/ f55 f19 1"/>
              <a:gd name="f70" fmla="*/ f56 f19 1"/>
              <a:gd name="f71" fmla="*/ f57 f19 1"/>
              <a:gd name="f72" fmla="*/ f58 f20 1"/>
              <a:gd name="f73" fmla="*/ f59 f20 1"/>
              <a:gd name="f74" fmla="*/ f60 f20 1"/>
              <a:gd name="f75" fmla="*/ f61 f19 1"/>
            </a:gdLst>
            <a:ahLst/>
            <a:cxnLst>
              <a:cxn ang="3cd4">
                <a:pos x="hc" y="t"/>
              </a:cxn>
              <a:cxn ang="0">
                <a:pos x="r" y="vc"/>
              </a:cxn>
              <a:cxn ang="cd4">
                <a:pos x="hc" y="b"/>
              </a:cxn>
              <a:cxn ang="cd2">
                <a:pos x="l" y="vc"/>
              </a:cxn>
              <a:cxn ang="f51">
                <a:pos x="f66" y="f67"/>
              </a:cxn>
              <a:cxn ang="f51">
                <a:pos x="f68" y="f67"/>
              </a:cxn>
              <a:cxn ang="f51">
                <a:pos x="f69" y="f67"/>
              </a:cxn>
              <a:cxn ang="f51">
                <a:pos x="f70" y="f67"/>
              </a:cxn>
              <a:cxn ang="f51">
                <a:pos x="f71" y="f72"/>
              </a:cxn>
              <a:cxn ang="f51">
                <a:pos x="f71" y="f73"/>
              </a:cxn>
              <a:cxn ang="f51">
                <a:pos x="f70" y="f74"/>
              </a:cxn>
              <a:cxn ang="f51">
                <a:pos x="f69" y="f74"/>
              </a:cxn>
              <a:cxn ang="f51">
                <a:pos x="f68" y="f74"/>
              </a:cxn>
              <a:cxn ang="f51">
                <a:pos x="f66" y="f74"/>
              </a:cxn>
              <a:cxn ang="f51">
                <a:pos x="f75" y="f73"/>
              </a:cxn>
              <a:cxn ang="f51">
                <a:pos x="f75" y="f72"/>
              </a:cxn>
              <a:cxn ang="f51">
                <a:pos x="f66" y="f67"/>
              </a:cxn>
            </a:cxnLst>
            <a:rect l="f62" t="f65" r="f63" b="f64"/>
            <a:pathLst>
              <a:path w="1601" h="696">
                <a:moveTo>
                  <a:pt x="f8" y="f5"/>
                </a:moveTo>
                <a:cubicBezTo>
                  <a:pt x="f9" y="f5"/>
                  <a:pt x="f9" y="f5"/>
                  <a:pt x="f9" y="f5"/>
                </a:cubicBezTo>
                <a:cubicBezTo>
                  <a:pt x="f10" y="f5"/>
                  <a:pt x="f10" y="f5"/>
                  <a:pt x="f10" y="f5"/>
                </a:cubicBezTo>
                <a:cubicBezTo>
                  <a:pt x="f11" y="f5"/>
                  <a:pt x="f11" y="f5"/>
                  <a:pt x="f11" y="f5"/>
                </a:cubicBezTo>
                <a:cubicBezTo>
                  <a:pt x="f12" y="f5"/>
                  <a:pt x="f5" y="f13"/>
                  <a:pt x="f5" y="f14"/>
                </a:cubicBezTo>
                <a:cubicBezTo>
                  <a:pt x="f5" y="f15"/>
                  <a:pt x="f5" y="f15"/>
                  <a:pt x="f5" y="f15"/>
                </a:cubicBezTo>
                <a:cubicBezTo>
                  <a:pt x="f5" y="f16"/>
                  <a:pt x="f12" y="f7"/>
                  <a:pt x="f11" y="f7"/>
                </a:cubicBezTo>
                <a:cubicBezTo>
                  <a:pt x="f10" y="f7"/>
                  <a:pt x="f10" y="f7"/>
                  <a:pt x="f10" y="f7"/>
                </a:cubicBezTo>
                <a:cubicBezTo>
                  <a:pt x="f9" y="f7"/>
                  <a:pt x="f9" y="f7"/>
                  <a:pt x="f9" y="f7"/>
                </a:cubicBezTo>
                <a:cubicBezTo>
                  <a:pt x="f8" y="f7"/>
                  <a:pt x="f8" y="f7"/>
                  <a:pt x="f8" y="f7"/>
                </a:cubicBezTo>
                <a:cubicBezTo>
                  <a:pt x="f17" y="f7"/>
                  <a:pt x="f6" y="f16"/>
                  <a:pt x="f6" y="f15"/>
                </a:cubicBezTo>
                <a:cubicBezTo>
                  <a:pt x="f6" y="f14"/>
                  <a:pt x="f6" y="f14"/>
                  <a:pt x="f6" y="f14"/>
                </a:cubicBezTo>
                <a:cubicBezTo>
                  <a:pt x="f6" y="f13"/>
                  <a:pt x="f17" y="f5"/>
                  <a:pt x="f8" y="f5"/>
                </a:cubicBezTo>
                <a:close/>
              </a:path>
            </a:pathLst>
          </a:custGeom>
          <a:blipFill>
            <a:blip r:embed="rId3">
              <a:alphaModFix/>
            </a:blip>
            <a:stretch>
              <a:fillRect/>
            </a:stretch>
          </a:blipFill>
          <a:ln cap="flat">
            <a:noFill/>
            <a:prstDash val="solid"/>
          </a:ln>
          <a:effectLst>
            <a:outerShdw dist="38103" dir="5400000" algn="tl">
              <a:srgbClr val="000000">
                <a:alpha val="43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Goudy Old Style"/>
            </a:endParaRPr>
          </a:p>
        </p:txBody>
      </p:sp>
      <p:sp>
        <p:nvSpPr>
          <p:cNvPr id="4" name="Titel 1">
            <a:extLst>
              <a:ext uri="{FF2B5EF4-FFF2-40B4-BE49-F238E27FC236}">
                <a16:creationId xmlns:a16="http://schemas.microsoft.com/office/drawing/2014/main" id="{F2BC4AEF-62DD-0C07-B128-9F70CA53F0C9}"/>
              </a:ext>
            </a:extLst>
          </p:cNvPr>
          <p:cNvSpPr txBox="1">
            <a:spLocks noGrp="1"/>
          </p:cNvSpPr>
          <p:nvPr>
            <p:ph type="ctrTitle"/>
          </p:nvPr>
        </p:nvSpPr>
        <p:spPr>
          <a:xfrm>
            <a:off x="7389961" y="1673525"/>
            <a:ext cx="3485071" cy="2420508"/>
          </a:xfrm>
        </p:spPr>
        <p:txBody>
          <a:bodyPr anchorCtr="0"/>
          <a:lstStyle/>
          <a:p>
            <a:pPr lvl="0" algn="l"/>
            <a:r>
              <a:rPr lang="nl-NL" sz="4000">
                <a:solidFill>
                  <a:srgbClr val="E3DED1"/>
                </a:solidFill>
              </a:rPr>
              <a:t>Beleidsplan </a:t>
            </a:r>
            <a:br>
              <a:rPr lang="nl-NL" sz="4000">
                <a:solidFill>
                  <a:srgbClr val="E3DED1"/>
                </a:solidFill>
              </a:rPr>
            </a:br>
            <a:r>
              <a:rPr lang="nl-NL" sz="4000">
                <a:solidFill>
                  <a:srgbClr val="E3DED1"/>
                </a:solidFill>
              </a:rPr>
              <a:t>2022-2023</a:t>
            </a:r>
          </a:p>
        </p:txBody>
      </p:sp>
      <p:sp>
        <p:nvSpPr>
          <p:cNvPr id="5" name="Subtitel 2">
            <a:extLst>
              <a:ext uri="{FF2B5EF4-FFF2-40B4-BE49-F238E27FC236}">
                <a16:creationId xmlns:a16="http://schemas.microsoft.com/office/drawing/2014/main" id="{8C47EC69-61E4-8C3F-FB30-27165E6C5B63}"/>
              </a:ext>
            </a:extLst>
          </p:cNvPr>
          <p:cNvSpPr txBox="1">
            <a:spLocks noGrp="1"/>
          </p:cNvSpPr>
          <p:nvPr>
            <p:ph type="subTitle" idx="1"/>
          </p:nvPr>
        </p:nvSpPr>
        <p:spPr>
          <a:xfrm>
            <a:off x="7389961" y="4157932"/>
            <a:ext cx="3485071" cy="1026542"/>
          </a:xfrm>
        </p:spPr>
        <p:txBody>
          <a:bodyPr anchorCtr="0"/>
          <a:lstStyle/>
          <a:p>
            <a:pPr lvl="0" algn="l"/>
            <a:r>
              <a:rPr lang="nl-NL" dirty="0"/>
              <a:t>Maatschappij als kernwoord: evaluatie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4">
    <p:bg>
      <p:bgPr>
        <a:blipFill>
          <a:blip r:embed="rId3"/>
          <a:stretch>
            <a:fillRect/>
          </a:stretch>
        </a:blipFill>
        <a:effectLst/>
      </p:bgPr>
    </p:bg>
    <p:spTree>
      <p:nvGrpSpPr>
        <p:cNvPr id="1" name=""/>
        <p:cNvGrpSpPr/>
        <p:nvPr/>
      </p:nvGrpSpPr>
      <p:grpSpPr>
        <a:xfrm>
          <a:off x="0" y="0"/>
          <a:ext cx="0" cy="0"/>
          <a:chOff x="0" y="0"/>
          <a:chExt cx="0" cy="0"/>
        </a:xfrm>
      </p:grpSpPr>
      <p:sp>
        <p:nvSpPr>
          <p:cNvPr id="2" name="Rechthoek 54">
            <a:extLst>
              <a:ext uri="{FF2B5EF4-FFF2-40B4-BE49-F238E27FC236}">
                <a16:creationId xmlns:a16="http://schemas.microsoft.com/office/drawing/2014/main" id="{8E210862-9C9F-58F2-A1B1-859FF9EF262A}"/>
              </a:ext>
            </a:extLst>
          </p:cNvPr>
          <p:cNvSpPr>
            <a:spLocks noMove="1" noResize="1"/>
          </p:cNvSpPr>
          <p:nvPr/>
        </p:nvSpPr>
        <p:spPr>
          <a:xfrm>
            <a:off x="0" y="0"/>
            <a:ext cx="12191996" cy="6858000"/>
          </a:xfrm>
          <a:prstGeom prst="rect">
            <a:avLst/>
          </a:prstGeom>
          <a:blipFill>
            <a:blip r:embed="rId3">
              <a:alphaModFix/>
            </a:blip>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Goudy Old Style"/>
            </a:endParaRPr>
          </a:p>
        </p:txBody>
      </p:sp>
      <p:pic>
        <p:nvPicPr>
          <p:cNvPr id="3" name="Afbeelding 2">
            <a:extLst>
              <a:ext uri="{FF2B5EF4-FFF2-40B4-BE49-F238E27FC236}">
                <a16:creationId xmlns:a16="http://schemas.microsoft.com/office/drawing/2014/main" id="{A626A5EA-BF9A-27D0-3EE3-8D11036E3767}"/>
              </a:ext>
            </a:extLst>
          </p:cNvPr>
          <p:cNvPicPr>
            <a:picLocks noChangeAspect="1"/>
          </p:cNvPicPr>
          <p:nvPr/>
        </p:nvPicPr>
        <p:blipFill>
          <a:blip r:embed="rId4"/>
          <a:srcRect b="-1"/>
          <a:stretch>
            <a:fillRect/>
          </a:stretch>
        </p:blipFill>
        <p:spPr>
          <a:xfrm>
            <a:off x="-8622" y="9"/>
            <a:ext cx="6096003" cy="6857990"/>
          </a:xfrm>
          <a:prstGeom prst="rect">
            <a:avLst/>
          </a:prstGeom>
          <a:noFill/>
          <a:ln cap="flat">
            <a:noFill/>
          </a:ln>
        </p:spPr>
      </p:pic>
      <p:pic>
        <p:nvPicPr>
          <p:cNvPr id="4" name="Afbeelding 56">
            <a:extLst>
              <a:ext uri="{FF2B5EF4-FFF2-40B4-BE49-F238E27FC236}">
                <a16:creationId xmlns:a16="http://schemas.microsoft.com/office/drawing/2014/main" id="{8ED5B39A-1847-ACD8-7768-F902851F5F41}"/>
              </a:ext>
            </a:extLst>
          </p:cNvPr>
          <p:cNvPicPr>
            <a:picLocks noMove="1" noResize="1"/>
          </p:cNvPicPr>
          <p:nvPr/>
        </p:nvPicPr>
        <p:blipFill>
          <a:blip r:embed="rId5"/>
          <a:srcRect/>
          <a:stretch>
            <a:fillRect/>
          </a:stretch>
        </p:blipFill>
        <p:spPr>
          <a:xfrm>
            <a:off x="6257028" y="0"/>
            <a:ext cx="5934977" cy="6858000"/>
          </a:xfrm>
          <a:prstGeom prst="rect">
            <a:avLst/>
          </a:prstGeom>
          <a:noFill/>
          <a:ln cap="flat">
            <a:noFill/>
          </a:ln>
        </p:spPr>
      </p:pic>
      <p:sp>
        <p:nvSpPr>
          <p:cNvPr id="5" name="Titel 1">
            <a:extLst>
              <a:ext uri="{FF2B5EF4-FFF2-40B4-BE49-F238E27FC236}">
                <a16:creationId xmlns:a16="http://schemas.microsoft.com/office/drawing/2014/main" id="{42755BB2-846A-37C8-7062-DC1CAF29D20D}"/>
              </a:ext>
            </a:extLst>
          </p:cNvPr>
          <p:cNvSpPr txBox="1">
            <a:spLocks noGrp="1"/>
          </p:cNvSpPr>
          <p:nvPr>
            <p:ph type="title"/>
          </p:nvPr>
        </p:nvSpPr>
        <p:spPr>
          <a:xfrm>
            <a:off x="6900492" y="609603"/>
            <a:ext cx="4538121" cy="970452"/>
          </a:xfrm>
        </p:spPr>
        <p:txBody>
          <a:bodyPr anchor="b" anchorCtr="0">
            <a:normAutofit fontScale="90000"/>
          </a:bodyPr>
          <a:lstStyle/>
          <a:p>
            <a:pPr lvl="0" algn="l"/>
            <a:r>
              <a:rPr lang="nl-NL" sz="3600">
                <a:solidFill>
                  <a:srgbClr val="E3DED1"/>
                </a:solidFill>
              </a:rPr>
              <a:t>Starten vanuit de schoolvisie</a:t>
            </a:r>
          </a:p>
        </p:txBody>
      </p:sp>
      <p:sp>
        <p:nvSpPr>
          <p:cNvPr id="6" name="Tijdelijke aanduiding voor inhoud 2">
            <a:extLst>
              <a:ext uri="{FF2B5EF4-FFF2-40B4-BE49-F238E27FC236}">
                <a16:creationId xmlns:a16="http://schemas.microsoft.com/office/drawing/2014/main" id="{BEE4BFCF-6C8A-2A58-6A7A-4A760AE25CF2}"/>
              </a:ext>
            </a:extLst>
          </p:cNvPr>
          <p:cNvSpPr txBox="1">
            <a:spLocks noGrp="1"/>
          </p:cNvSpPr>
          <p:nvPr>
            <p:ph idx="1"/>
          </p:nvPr>
        </p:nvSpPr>
        <p:spPr>
          <a:xfrm>
            <a:off x="6900492" y="1732449"/>
            <a:ext cx="4403594" cy="4058747"/>
          </a:xfrm>
        </p:spPr>
        <p:txBody>
          <a:bodyPr/>
          <a:lstStyle/>
          <a:p>
            <a:pPr marL="36896" lvl="0" indent="0">
              <a:buNone/>
            </a:pPr>
            <a:r>
              <a:rPr lang="nl-NL" sz="2400">
                <a:solidFill>
                  <a:srgbClr val="E3DED1"/>
                </a:solidFill>
              </a:rPr>
              <a:t>Vanuit verbinding en zorg op een professionele manier kwaliteitsvol onderwijs bieden zodat de leerling met een stevige voet in de maatschappij kan stappen</a:t>
            </a:r>
          </a:p>
          <a:p>
            <a:pPr lvl="0">
              <a:buClr>
                <a:srgbClr val="E3DED1"/>
              </a:buClr>
            </a:pPr>
            <a:endParaRPr lang="nl-NL" sz="2400">
              <a:solidFill>
                <a:srgbClr val="E3DED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8ECCD-0D82-6E75-235C-6568B0BDEAD7}"/>
              </a:ext>
            </a:extLst>
          </p:cNvPr>
          <p:cNvSpPr txBox="1">
            <a:spLocks noGrp="1"/>
          </p:cNvSpPr>
          <p:nvPr>
            <p:ph type="title"/>
          </p:nvPr>
        </p:nvSpPr>
        <p:spPr/>
        <p:txBody>
          <a:bodyPr/>
          <a:lstStyle/>
          <a:p>
            <a:pPr lvl="0"/>
            <a:r>
              <a:rPr lang="nl-BE" sz="4100"/>
              <a:t>Haalbare doelen op verschillende niveaus: schoolniveau</a:t>
            </a:r>
          </a:p>
        </p:txBody>
      </p:sp>
      <p:sp>
        <p:nvSpPr>
          <p:cNvPr id="3" name="Tijdelijke aanduiding voor inhoud 2">
            <a:extLst>
              <a:ext uri="{FF2B5EF4-FFF2-40B4-BE49-F238E27FC236}">
                <a16:creationId xmlns:a16="http://schemas.microsoft.com/office/drawing/2014/main" id="{2C7B124C-D8E0-A85F-EA22-8C3D4FDFF3A3}"/>
              </a:ext>
            </a:extLst>
          </p:cNvPr>
          <p:cNvSpPr txBox="1">
            <a:spLocks noGrp="1"/>
          </p:cNvSpPr>
          <p:nvPr>
            <p:ph idx="1"/>
          </p:nvPr>
        </p:nvSpPr>
        <p:spPr/>
        <p:txBody>
          <a:bodyPr>
            <a:normAutofit fontScale="70000" lnSpcReduction="20000"/>
          </a:bodyPr>
          <a:lstStyle/>
          <a:p>
            <a:pPr lvl="0"/>
            <a:r>
              <a:rPr lang="nl-BE" dirty="0"/>
              <a:t>Doel 1: het verbreden van het algemeen netwerk van de school </a:t>
            </a:r>
          </a:p>
          <a:p>
            <a:pPr lvl="1"/>
            <a:r>
              <a:rPr lang="nl-BE" dirty="0"/>
              <a:t>Contacten verstevigen en aanhalen: bv. Revalidatiecentrum, capelderij, groep Intro etc,</a:t>
            </a:r>
          </a:p>
          <a:p>
            <a:pPr lvl="1">
              <a:buFont typeface="Wingdings" pitchFamily="2" charset="2"/>
              <a:buChar char="è"/>
            </a:pPr>
            <a:r>
              <a:rPr lang="nl-BE" dirty="0">
                <a:sym typeface="Wingdings" pitchFamily="2" charset="2"/>
              </a:rPr>
              <a:t>Groep Intro: sterke samenwerking met Ann VN </a:t>
            </a:r>
          </a:p>
          <a:p>
            <a:pPr lvl="1">
              <a:buFont typeface="Wingdings" pitchFamily="2" charset="2"/>
              <a:buChar char="è"/>
            </a:pPr>
            <a:r>
              <a:rPr lang="nl-BE" dirty="0">
                <a:sym typeface="Wingdings" pitchFamily="2" charset="2"/>
              </a:rPr>
              <a:t>Revalidatiecentrum: wijziging wetgeving dus kunnen we nog niet mee verder, wel overleg geweest</a:t>
            </a:r>
          </a:p>
          <a:p>
            <a:pPr lvl="1">
              <a:buFont typeface="Wingdings" pitchFamily="2" charset="2"/>
              <a:buChar char="è"/>
            </a:pPr>
            <a:r>
              <a:rPr lang="nl-BE" dirty="0"/>
              <a:t>Capelderij: samen vorming mee gedaan einde schooljaar- goede band met de school</a:t>
            </a:r>
          </a:p>
          <a:p>
            <a:pPr lvl="1"/>
            <a:r>
              <a:rPr lang="nl-BE" dirty="0"/>
              <a:t>B.E.U. netwerkdag organiseren (in functie van de verkregen subsidie)</a:t>
            </a:r>
          </a:p>
          <a:p>
            <a:pPr marL="449994" lvl="1" indent="0">
              <a:buNone/>
            </a:pPr>
            <a:r>
              <a:rPr lang="nl-BE" dirty="0">
                <a:sym typeface="Wingdings" pitchFamily="2" charset="2"/>
              </a:rPr>
              <a:t> Positief onthaald door de deelnemers en door de mensen van B.E.U.</a:t>
            </a:r>
            <a:endParaRPr lang="nl-BE" dirty="0"/>
          </a:p>
          <a:p>
            <a:pPr lvl="1"/>
            <a:r>
              <a:rPr lang="nl-BE" dirty="0"/>
              <a:t>Netwerkdag voor professionelen organiseren rond een thema </a:t>
            </a:r>
          </a:p>
          <a:p>
            <a:pPr marL="449994" lvl="1" indent="0">
              <a:buNone/>
            </a:pPr>
            <a:r>
              <a:rPr lang="nl-BE" dirty="0">
                <a:sym typeface="Wingdings" pitchFamily="2" charset="2"/>
              </a:rPr>
              <a:t> Heel veel mensen gehad voor B.E.U. dus dit zouden we komend jaar organiseren</a:t>
            </a:r>
            <a:endParaRPr lang="nl-BE" dirty="0"/>
          </a:p>
          <a:p>
            <a:pPr lvl="1"/>
            <a:r>
              <a:rPr lang="nl-BE" dirty="0"/>
              <a:t>Aansluiten op netwerkevenementen</a:t>
            </a:r>
          </a:p>
          <a:p>
            <a:pPr marL="449994" lvl="1" indent="0">
              <a:buNone/>
            </a:pPr>
            <a:r>
              <a:rPr lang="nl-BE" dirty="0">
                <a:sym typeface="Wingdings" pitchFamily="2" charset="2"/>
              </a:rPr>
              <a:t> Opening JAC londerzeel,  odisee stageplaats, provinciale ontmoetingsdag, VR meeting</a:t>
            </a:r>
            <a:endParaRPr lang="nl-BE" dirty="0"/>
          </a:p>
          <a:p>
            <a:pPr lvl="1"/>
            <a:endParaRPr lang="nl-B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CCC4B-425D-23AE-CE1D-99DCDD1FB0F7}"/>
              </a:ext>
            </a:extLst>
          </p:cNvPr>
          <p:cNvSpPr txBox="1">
            <a:spLocks noGrp="1"/>
          </p:cNvSpPr>
          <p:nvPr>
            <p:ph type="title"/>
          </p:nvPr>
        </p:nvSpPr>
        <p:spPr/>
        <p:txBody>
          <a:bodyPr/>
          <a:lstStyle/>
          <a:p>
            <a:pPr lvl="0"/>
            <a:r>
              <a:rPr lang="nl-BE"/>
              <a:t>Niveau van leraren</a:t>
            </a:r>
          </a:p>
        </p:txBody>
      </p:sp>
      <p:sp>
        <p:nvSpPr>
          <p:cNvPr id="3" name="Tijdelijke aanduiding voor inhoud 2">
            <a:extLst>
              <a:ext uri="{FF2B5EF4-FFF2-40B4-BE49-F238E27FC236}">
                <a16:creationId xmlns:a16="http://schemas.microsoft.com/office/drawing/2014/main" id="{E5D856D8-12BF-F157-A6E2-B2308212187F}"/>
              </a:ext>
            </a:extLst>
          </p:cNvPr>
          <p:cNvSpPr txBox="1">
            <a:spLocks noGrp="1"/>
          </p:cNvSpPr>
          <p:nvPr>
            <p:ph idx="1"/>
          </p:nvPr>
        </p:nvSpPr>
        <p:spPr/>
        <p:txBody>
          <a:bodyPr/>
          <a:lstStyle/>
          <a:p>
            <a:pPr lvl="0"/>
            <a:r>
              <a:rPr lang="nl-BE" dirty="0"/>
              <a:t>Doel 2: versterken banden met leraren </a:t>
            </a:r>
          </a:p>
          <a:p>
            <a:pPr lvl="1"/>
            <a:r>
              <a:rPr lang="nl-BE" dirty="0"/>
              <a:t>Inzetten op het versterken van banden met de lerarenopleidingen:</a:t>
            </a:r>
          </a:p>
          <a:p>
            <a:pPr lvl="2"/>
            <a:r>
              <a:rPr lang="nl-BE" dirty="0"/>
              <a:t>Oa door het inzetten op een stagecoördinator</a:t>
            </a:r>
          </a:p>
          <a:p>
            <a:pPr marL="810003" lvl="2" indent="0">
              <a:buNone/>
            </a:pPr>
            <a:r>
              <a:rPr lang="nl-BE" dirty="0">
                <a:sym typeface="Wingdings" pitchFamily="2" charset="2"/>
              </a:rPr>
              <a:t> Lien: heel wat meer stagiairs langs geweest, ook succesvol want er zijn wel stagiairs die volgend schooljaar starten als nieuwe collega, voorstel om dit te behouden</a:t>
            </a:r>
            <a:endParaRPr lang="nl-BE" dirty="0"/>
          </a:p>
          <a:p>
            <a:pPr lvl="1"/>
            <a:r>
              <a:rPr lang="nl-BE" dirty="0"/>
              <a:t>Organiseren van een jobdag met het oog op toekomstige aanwervingen </a:t>
            </a:r>
          </a:p>
          <a:p>
            <a:pPr marL="449994" lvl="1" indent="0">
              <a:buNone/>
            </a:pPr>
            <a:r>
              <a:rPr lang="nl-BE" dirty="0">
                <a:sym typeface="Wingdings" pitchFamily="2" charset="2"/>
              </a:rPr>
              <a:t>      is georganiseerd: succesvol want er starten nieuwe collega’s die langs kwamen op de</a:t>
            </a:r>
            <a:br>
              <a:rPr lang="nl-BE" dirty="0">
                <a:sym typeface="Wingdings" pitchFamily="2" charset="2"/>
              </a:rPr>
            </a:br>
            <a:r>
              <a:rPr lang="nl-BE" dirty="0">
                <a:sym typeface="Wingdings" pitchFamily="2" charset="2"/>
              </a:rPr>
              <a:t>	     jobdag, ook afspraak met de provincie dat we dit zullen behouden</a:t>
            </a:r>
            <a:endParaRPr lang="nl-BE" dirty="0"/>
          </a:p>
          <a:p>
            <a:pPr lvl="1"/>
            <a:endParaRPr lang="nl-B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AABEF-850C-5795-943F-4E7CDB8D78C8}"/>
              </a:ext>
            </a:extLst>
          </p:cNvPr>
          <p:cNvSpPr txBox="1">
            <a:spLocks noGrp="1"/>
          </p:cNvSpPr>
          <p:nvPr>
            <p:ph type="title"/>
          </p:nvPr>
        </p:nvSpPr>
        <p:spPr/>
        <p:txBody>
          <a:bodyPr/>
          <a:lstStyle/>
          <a:p>
            <a:pPr lvl="0"/>
            <a:r>
              <a:rPr lang="nl-BE"/>
              <a:t>Niveau van leerlingen </a:t>
            </a:r>
          </a:p>
        </p:txBody>
      </p:sp>
      <p:sp>
        <p:nvSpPr>
          <p:cNvPr id="3" name="Tijdelijke aanduiding voor inhoud 2">
            <a:extLst>
              <a:ext uri="{FF2B5EF4-FFF2-40B4-BE49-F238E27FC236}">
                <a16:creationId xmlns:a16="http://schemas.microsoft.com/office/drawing/2014/main" id="{E9EBF7D3-85EC-FC58-6A12-33D6580E8997}"/>
              </a:ext>
            </a:extLst>
          </p:cNvPr>
          <p:cNvSpPr txBox="1">
            <a:spLocks noGrp="1"/>
          </p:cNvSpPr>
          <p:nvPr>
            <p:ph idx="1"/>
          </p:nvPr>
        </p:nvSpPr>
        <p:spPr/>
        <p:txBody>
          <a:bodyPr>
            <a:normAutofit fontScale="62500" lnSpcReduction="20000"/>
          </a:bodyPr>
          <a:lstStyle/>
          <a:p>
            <a:pPr lvl="0"/>
            <a:r>
              <a:rPr lang="nl-BE" dirty="0"/>
              <a:t>Inzetten op ouders als partner: </a:t>
            </a:r>
          </a:p>
          <a:p>
            <a:pPr lvl="1"/>
            <a:r>
              <a:rPr lang="nl-BE" dirty="0"/>
              <a:t>Toegankelijk maken van RCB online voor ouders </a:t>
            </a:r>
          </a:p>
          <a:p>
            <a:pPr marL="449994" lvl="1" indent="0">
              <a:buNone/>
            </a:pPr>
            <a:r>
              <a:rPr lang="nl-BE" dirty="0">
                <a:sym typeface="Wingdings" pitchFamily="2" charset="2"/>
              </a:rPr>
              <a:t> Info-avond en bevraging op oudercontact, volgend jaar zullen we dit zeker moeten herhalen</a:t>
            </a:r>
            <a:endParaRPr lang="nl-BE" dirty="0"/>
          </a:p>
          <a:p>
            <a:pPr lvl="1"/>
            <a:r>
              <a:rPr lang="nl-BE" dirty="0"/>
              <a:t>Inzetten op communicatielijnen met ouders via de klasdirecteur</a:t>
            </a:r>
          </a:p>
          <a:p>
            <a:pPr marL="449994" lvl="1" indent="0">
              <a:buNone/>
            </a:pPr>
            <a:r>
              <a:rPr lang="nl-BE" dirty="0">
                <a:sym typeface="Wingdings" pitchFamily="2" charset="2"/>
              </a:rPr>
              <a:t> We merken dat dit nu heel afhankelijk is per klassendirecteur dus dit moeten we misschien wat explicieter maken</a:t>
            </a:r>
            <a:endParaRPr lang="nl-BE" dirty="0"/>
          </a:p>
          <a:p>
            <a:pPr marL="450003" lvl="1" indent="0">
              <a:buNone/>
            </a:pPr>
            <a:endParaRPr lang="nl-BE" dirty="0"/>
          </a:p>
          <a:p>
            <a:pPr lvl="0"/>
            <a:r>
              <a:rPr lang="nl-BE" dirty="0"/>
              <a:t>Inzetten op communicatie met leerlingen: </a:t>
            </a:r>
          </a:p>
          <a:p>
            <a:pPr lvl="1"/>
            <a:r>
              <a:rPr lang="nl-BE" dirty="0"/>
              <a:t>Duidelijke kaders rond B.E.U. en escape room `</a:t>
            </a:r>
          </a:p>
          <a:p>
            <a:pPr marL="449994" lvl="1" indent="0">
              <a:buNone/>
            </a:pPr>
            <a:r>
              <a:rPr lang="nl-BE" dirty="0">
                <a:sym typeface="Wingdings" pitchFamily="2" charset="2"/>
              </a:rPr>
              <a:t> Escape room verduidelijkt na opleiding ASS, lijkt te werken, B.E.U. kennismaking vrijdag + al methodieken maar is zeker nog verder uit te werken naar volgend schooljaar</a:t>
            </a:r>
            <a:endParaRPr lang="nl-BE" dirty="0"/>
          </a:p>
          <a:p>
            <a:pPr lvl="1"/>
            <a:r>
              <a:rPr lang="nl-BE" dirty="0"/>
              <a:t>Duidelijke communicatie bij afwezigheid via de afstandscoördinator</a:t>
            </a:r>
          </a:p>
          <a:p>
            <a:pPr marL="449994" lvl="1" indent="0">
              <a:buNone/>
            </a:pPr>
            <a:r>
              <a:rPr lang="nl-BE" dirty="0">
                <a:sym typeface="Wingdings" pitchFamily="2" charset="2"/>
              </a:rPr>
              <a:t>georganiseerd via Cindy, verloopt goed, maakt allezins dat er heel wat meer structuur is. Het afstandsonderwijs blijft veel vragen van de collega’s, dus daar zoeken we nog naar creatieve mogelijkheden</a:t>
            </a:r>
            <a:endParaRPr lang="nl-B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3C67BC-3C31-EED4-E764-B73D1AB36DA4}"/>
              </a:ext>
            </a:extLst>
          </p:cNvPr>
          <p:cNvSpPr txBox="1">
            <a:spLocks noGrp="1"/>
          </p:cNvSpPr>
          <p:nvPr>
            <p:ph type="title"/>
          </p:nvPr>
        </p:nvSpPr>
        <p:spPr/>
        <p:txBody>
          <a:bodyPr/>
          <a:lstStyle/>
          <a:p>
            <a:pPr lvl="0"/>
            <a:r>
              <a:rPr lang="nl-BE"/>
              <a:t>Nieuwigheden</a:t>
            </a:r>
          </a:p>
        </p:txBody>
      </p:sp>
      <p:sp>
        <p:nvSpPr>
          <p:cNvPr id="3" name="Tijdelijke aanduiding voor inhoud 2">
            <a:extLst>
              <a:ext uri="{FF2B5EF4-FFF2-40B4-BE49-F238E27FC236}">
                <a16:creationId xmlns:a16="http://schemas.microsoft.com/office/drawing/2014/main" id="{39216684-2873-5430-9665-44BC1F1E61DC}"/>
              </a:ext>
            </a:extLst>
          </p:cNvPr>
          <p:cNvSpPr txBox="1">
            <a:spLocks noGrp="1"/>
          </p:cNvSpPr>
          <p:nvPr>
            <p:ph idx="1"/>
          </p:nvPr>
        </p:nvSpPr>
        <p:spPr/>
        <p:txBody>
          <a:bodyPr>
            <a:normAutofit fontScale="70000" lnSpcReduction="20000"/>
          </a:bodyPr>
          <a:lstStyle/>
          <a:p>
            <a:pPr lvl="0">
              <a:lnSpc>
                <a:spcPct val="100000"/>
              </a:lnSpc>
            </a:pPr>
            <a:r>
              <a:rPr lang="nl-BE" dirty="0"/>
              <a:t>Het laptopplan: </a:t>
            </a:r>
          </a:p>
          <a:p>
            <a:pPr lvl="1">
              <a:lnSpc>
                <a:spcPct val="90000"/>
              </a:lnSpc>
            </a:pPr>
            <a:r>
              <a:rPr lang="nl-BE" dirty="0"/>
              <a:t>OV4, OBS en OPL: werken met laptops</a:t>
            </a:r>
          </a:p>
          <a:p>
            <a:pPr lvl="1">
              <a:lnSpc>
                <a:spcPct val="90000"/>
              </a:lnSpc>
            </a:pPr>
            <a:r>
              <a:rPr lang="nl-BE" dirty="0"/>
              <a:t>KWAL: werkt met chromebooks</a:t>
            </a:r>
          </a:p>
          <a:p>
            <a:pPr lvl="1">
              <a:lnSpc>
                <a:spcPct val="90000"/>
              </a:lnSpc>
            </a:pPr>
            <a:r>
              <a:rPr lang="nl-BE" dirty="0"/>
              <a:t>ABO: werkt met vaste computers</a:t>
            </a:r>
          </a:p>
          <a:p>
            <a:pPr lvl="0">
              <a:lnSpc>
                <a:spcPct val="100000"/>
              </a:lnSpc>
            </a:pPr>
            <a:r>
              <a:rPr lang="nl-BE" dirty="0"/>
              <a:t>De toestellen worden beheerd door de leerkrachten (vaak klasdirectie): dit wil zeggen dat deze zorgt dat de laptops ook opgeladen worden</a:t>
            </a:r>
          </a:p>
          <a:p>
            <a:pPr lvl="0">
              <a:lnSpc>
                <a:spcPct val="100000"/>
              </a:lnSpc>
            </a:pPr>
            <a:r>
              <a:rPr lang="nl-BE" dirty="0"/>
              <a:t>Per leerling is er een bakje voorzien in een afgesloten kast met het nodige materiaal om de inventaris op een goede manier te kunnen bijhouden</a:t>
            </a:r>
          </a:p>
          <a:p>
            <a:pPr lvl="0">
              <a:lnSpc>
                <a:spcPct val="100000"/>
              </a:lnSpc>
            </a:pPr>
            <a:endParaRPr lang="nl-BE" dirty="0"/>
          </a:p>
          <a:p>
            <a:pPr lvl="0">
              <a:lnSpc>
                <a:spcPct val="100000"/>
              </a:lnSpc>
            </a:pPr>
            <a:r>
              <a:rPr lang="nl-BE" dirty="0">
                <a:sym typeface="Wingdings" pitchFamily="2" charset="2"/>
              </a:rPr>
              <a:t> is uitgevoerd, maar we merken dat er veel materiaal verdwijnt: we maken een aankoopdossier voor laptopkasten maar is zeker niet goedkoop dus moet gespreid, er zijn ook te weinig laptops voor de groei van de leerlingen en onvoldoende middelen om er te blijven bij kopen, er is toch een huurprijs vanaf volgend jaar, communicatie gevraagd vanuit schoolbestuur rond dubbel gebruik van laptops</a:t>
            </a:r>
            <a:endParaRPr lang="nl-BE" dirty="0"/>
          </a:p>
          <a:p>
            <a:pPr lvl="0">
              <a:lnSpc>
                <a:spcPct val="100000"/>
              </a:lnSpc>
            </a:pPr>
            <a:endParaRPr lang="nl-B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9F647-AA38-F2EF-EEE6-BEC3916F9042}"/>
              </a:ext>
            </a:extLst>
          </p:cNvPr>
          <p:cNvSpPr txBox="1">
            <a:spLocks noGrp="1"/>
          </p:cNvSpPr>
          <p:nvPr>
            <p:ph type="title"/>
          </p:nvPr>
        </p:nvSpPr>
        <p:spPr/>
        <p:txBody>
          <a:bodyPr/>
          <a:lstStyle/>
          <a:p>
            <a:pPr lvl="0"/>
            <a:r>
              <a:rPr lang="nl-BE"/>
              <a:t>Communicatie etiquette</a:t>
            </a:r>
          </a:p>
        </p:txBody>
      </p:sp>
      <p:sp>
        <p:nvSpPr>
          <p:cNvPr id="3" name="Tijdelijke aanduiding voor inhoud 2">
            <a:extLst>
              <a:ext uri="{FF2B5EF4-FFF2-40B4-BE49-F238E27FC236}">
                <a16:creationId xmlns:a16="http://schemas.microsoft.com/office/drawing/2014/main" id="{D0F5F3A6-F73F-DB21-2C70-76584F91615C}"/>
              </a:ext>
            </a:extLst>
          </p:cNvPr>
          <p:cNvSpPr txBox="1">
            <a:spLocks noGrp="1"/>
          </p:cNvSpPr>
          <p:nvPr>
            <p:ph idx="1"/>
          </p:nvPr>
        </p:nvSpPr>
        <p:spPr/>
        <p:txBody>
          <a:bodyPr/>
          <a:lstStyle/>
          <a:p>
            <a:pPr lvl="0"/>
            <a:r>
              <a:rPr lang="nl-BE" dirty="0"/>
              <a:t>Antwoorden op je mails doe je binnen de 48 uur</a:t>
            </a:r>
          </a:p>
          <a:p>
            <a:pPr lvl="0"/>
            <a:r>
              <a:rPr lang="nl-BE" dirty="0"/>
              <a:t>Je probeert de allen beantwoorden knop te vermijden tenzij echt noodzakelijk </a:t>
            </a:r>
          </a:p>
          <a:p>
            <a:pPr lvl="0"/>
            <a:r>
              <a:rPr lang="nl-BE" dirty="0"/>
              <a:t>Dringende communicatie gebeurd via de vaste telefoontoestellen, lokaal 10 is bereikbaar met één knop: hulp ontvang je dus ook via deze weg</a:t>
            </a:r>
          </a:p>
          <a:p>
            <a:pPr lvl="0"/>
            <a:r>
              <a:rPr lang="nl-BE" dirty="0"/>
              <a:t>De fijn nieuws en mopjes is echt voor fijn nieuws en mopjes</a:t>
            </a:r>
          </a:p>
          <a:p>
            <a:pPr lvl="0"/>
            <a:r>
              <a:rPr lang="nl-BE" dirty="0"/>
              <a:t>Respecteer elkaars grenzen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C1F59-C173-F9B5-37BB-46ADDAC3DAEB}"/>
              </a:ext>
            </a:extLst>
          </p:cNvPr>
          <p:cNvSpPr txBox="1">
            <a:spLocks noGrp="1"/>
          </p:cNvSpPr>
          <p:nvPr>
            <p:ph type="title"/>
          </p:nvPr>
        </p:nvSpPr>
        <p:spPr/>
        <p:txBody>
          <a:bodyPr/>
          <a:lstStyle/>
          <a:p>
            <a:pPr lvl="0"/>
            <a:r>
              <a:rPr lang="nl-BE"/>
              <a:t>lockers</a:t>
            </a:r>
          </a:p>
        </p:txBody>
      </p:sp>
      <p:sp>
        <p:nvSpPr>
          <p:cNvPr id="3" name="Tijdelijke aanduiding voor inhoud 2">
            <a:extLst>
              <a:ext uri="{FF2B5EF4-FFF2-40B4-BE49-F238E27FC236}">
                <a16:creationId xmlns:a16="http://schemas.microsoft.com/office/drawing/2014/main" id="{0E4BFFEA-1FD7-16C1-EAA0-4DC680749CAA}"/>
              </a:ext>
            </a:extLst>
          </p:cNvPr>
          <p:cNvSpPr txBox="1">
            <a:spLocks noGrp="1"/>
          </p:cNvSpPr>
          <p:nvPr>
            <p:ph idx="1"/>
          </p:nvPr>
        </p:nvSpPr>
        <p:spPr/>
        <p:txBody>
          <a:bodyPr/>
          <a:lstStyle/>
          <a:p>
            <a:pPr lvl="0"/>
            <a:r>
              <a:rPr lang="nl-BE" dirty="0"/>
              <a:t>Waardevolle voorwerpen zijn op school verboden, soms kan het niet anders dan dat men toch iets waardevol dient mee te brengen. Jongeren zullen vanaf dit schooljaar beroep kunnen doen op een locker indien nodig. Hiervoor zal een waarborg gevraagd worden van </a:t>
            </a:r>
          </a:p>
          <a:p>
            <a:pPr lvl="0"/>
            <a:r>
              <a:rPr lang="nl-BE" dirty="0"/>
              <a:t>Dit wordt opgevolgd door Evie en Ronny</a:t>
            </a:r>
          </a:p>
          <a:p>
            <a:pPr lvl="0"/>
            <a:endParaRPr lang="nl-BE" dirty="0"/>
          </a:p>
          <a:p>
            <a:pPr lvl="0"/>
            <a:r>
              <a:rPr lang="nl-BE" dirty="0">
                <a:sym typeface="Wingdings" pitchFamily="2" charset="2"/>
              </a:rPr>
              <a:t> wordt volgend jaar uitgerold! </a:t>
            </a:r>
            <a:endParaRPr lang="nl-BE" dirty="0"/>
          </a:p>
        </p:txBody>
      </p:sp>
    </p:spTree>
  </p:cSld>
  <p:clrMapOvr>
    <a:masterClrMapping/>
  </p:clrMapOvr>
</p:sld>
</file>

<file path=ppt/theme/theme1.xml><?xml version="1.0" encoding="utf-8"?>
<a:theme xmlns:a="http://schemas.openxmlformats.org/drawingml/2006/main" name="Slate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%7b0E90C40F-6C79-4286-8FC4-9DFEFEB89C3F%7dtf55705232_win32</Template>
  <TotalTime>1556</TotalTime>
  <Words>694</Words>
  <Application>Microsoft Macintosh PowerPoint</Application>
  <PresentationFormat>Breedbeeld</PresentationFormat>
  <Paragraphs>58</Paragraphs>
  <Slides>8</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Goudy Old Style</vt:lpstr>
      <vt:lpstr>Wingdings</vt:lpstr>
      <vt:lpstr>Wingdings 2</vt:lpstr>
      <vt:lpstr>SlateVTI</vt:lpstr>
      <vt:lpstr>Beleidsplan  2022-2023</vt:lpstr>
      <vt:lpstr>Starten vanuit de schoolvisie</vt:lpstr>
      <vt:lpstr>Haalbare doelen op verschillende niveaus: schoolniveau</vt:lpstr>
      <vt:lpstr>Niveau van leraren</vt:lpstr>
      <vt:lpstr>Niveau van leerlingen </vt:lpstr>
      <vt:lpstr>Nieuwigheden</vt:lpstr>
      <vt:lpstr>Communicatie etiquette</vt:lpstr>
      <vt:lpstr>lockers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Beleidsplan  2022-2023</dc:title>
  <dc:creator>Jolien Roef</dc:creator>
  <cp:lastModifiedBy>Jolien Roef</cp:lastModifiedBy>
  <cp:revision>5</cp:revision>
  <dcterms:created xsi:type="dcterms:W3CDTF">2022-08-18T13:21:22Z</dcterms:created>
  <dcterms:modified xsi:type="dcterms:W3CDTF">2023-06-26T09:20:51Z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