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96" r:id="rId4"/>
    <p:sldId id="299" r:id="rId5"/>
    <p:sldId id="301" r:id="rId6"/>
    <p:sldId id="300" r:id="rId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7A51"/>
    <a:srgbClr val="A29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FC43-4767-40CF-83FA-A195F087ACEC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4EF6B-A283-417D-BD41-3151F42EFEB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143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756" y="4357694"/>
            <a:ext cx="2520488" cy="212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B617C-C2D7-4AED-94BA-7CAEBA12A751}" type="datetimeFigureOut">
              <a:rPr lang="nl-BE" smtClean="0"/>
              <a:pPr/>
              <a:t>19/04/2018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6357958"/>
            <a:ext cx="1257463" cy="334381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467544" y="6270409"/>
            <a:ext cx="82809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20" y="6072206"/>
            <a:ext cx="756146" cy="6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0000" y="2285992"/>
            <a:ext cx="86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Veilige </a:t>
            </a:r>
            <a:r>
              <a:rPr lang="nl-BE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houtbewerkingstechnieken</a:t>
            </a:r>
            <a:endParaRPr lang="nl-BE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RADIAALAFKORTZAAG</a:t>
            </a:r>
            <a:endParaRPr lang="nl-BE" dirty="0"/>
          </a:p>
        </p:txBody>
      </p:sp>
      <p:pic>
        <p:nvPicPr>
          <p:cNvPr id="12290" name="Picture 2" descr="http://www.rogiers.be/admin/image/thumb_w/630/640x480_RS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81100"/>
            <a:ext cx="60007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afkorten lange werkstukken</a:t>
            </a:r>
            <a:endParaRPr lang="nl-BE" dirty="0"/>
          </a:p>
        </p:txBody>
      </p:sp>
      <p:pic>
        <p:nvPicPr>
          <p:cNvPr id="4" name="Tijdelijke aanduiding voor inhoud 3" descr="AKZ_ondersteunen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428736"/>
            <a:ext cx="6788945" cy="4525963"/>
          </a:xfrm>
        </p:spPr>
      </p:pic>
      <p:sp>
        <p:nvSpPr>
          <p:cNvPr id="5" name="Toelichting met afgeronde rechthoek 4"/>
          <p:cNvSpPr/>
          <p:nvPr/>
        </p:nvSpPr>
        <p:spPr>
          <a:xfrm>
            <a:off x="5429256" y="4286256"/>
            <a:ext cx="2357454" cy="785818"/>
          </a:xfrm>
          <a:prstGeom prst="wedgeRoundRectCallout">
            <a:avLst>
              <a:gd name="adj1" fmla="val -100255"/>
              <a:gd name="adj2" fmla="val -64945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lange werkstukken ondersteunen !</a:t>
            </a:r>
            <a:endParaRPr lang="nl-BE" dirty="0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1500166" y="2428868"/>
            <a:ext cx="2000264" cy="1000132"/>
          </a:xfrm>
          <a:prstGeom prst="wedgeRoundRectCallout">
            <a:avLst>
              <a:gd name="adj1" fmla="val 55574"/>
              <a:gd name="adj2" fmla="val 9841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rol op zelfde hoogte als werktafel</a:t>
            </a:r>
            <a:endParaRPr lang="nl-BE" dirty="0"/>
          </a:p>
        </p:txBody>
      </p:sp>
      <p:sp>
        <p:nvSpPr>
          <p:cNvPr id="7" name="Lachebekje 6"/>
          <p:cNvSpPr/>
          <p:nvPr/>
        </p:nvSpPr>
        <p:spPr>
          <a:xfrm>
            <a:off x="2357422" y="5000636"/>
            <a:ext cx="785818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langszagen</a:t>
            </a:r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werkstukken</a:t>
            </a:r>
            <a:endParaRPr lang="nl-BE" dirty="0"/>
          </a:p>
        </p:txBody>
      </p:sp>
      <p:pic>
        <p:nvPicPr>
          <p:cNvPr id="5" name="Tijdelijke aanduiding voor inhoud 4" descr="AFKZ_langszagen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Tijdelijke aanduiding voor inhoud 5" descr="AFKZ_langszagen_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sp>
        <p:nvSpPr>
          <p:cNvPr id="7" name="Afgeronde rechthoek 6"/>
          <p:cNvSpPr/>
          <p:nvPr/>
        </p:nvSpPr>
        <p:spPr>
          <a:xfrm>
            <a:off x="4786314" y="4857760"/>
            <a:ext cx="2857520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afkortzaag niet geschikt voor </a:t>
            </a:r>
            <a:r>
              <a:rPr lang="nl-BE" dirty="0" err="1" smtClean="0">
                <a:solidFill>
                  <a:schemeClr val="tx1"/>
                </a:solidFill>
              </a:rPr>
              <a:t>langszagen</a:t>
            </a: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8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643446"/>
            <a:ext cx="1083468" cy="1083468"/>
          </a:xfrm>
          <a:prstGeom prst="rect">
            <a:avLst/>
          </a:prstGeom>
          <a:noFill/>
        </p:spPr>
      </p:pic>
      <p:pic>
        <p:nvPicPr>
          <p:cNvPr id="10" name="Afbeelding 9" descr="https://www.iso.org/iobp/graphics/grs/ISO008545_200.png"/>
          <p:cNvPicPr/>
          <p:nvPr/>
        </p:nvPicPr>
        <p:blipFill>
          <a:blip r:embed="rId5" cstate="print"/>
          <a:srcRect l="5319" t="11170" r="3191" b="11702"/>
          <a:stretch>
            <a:fillRect/>
          </a:stretch>
        </p:blipFill>
        <p:spPr bwMode="auto">
          <a:xfrm>
            <a:off x="4071934" y="2071678"/>
            <a:ext cx="1000131" cy="89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houding handen</a:t>
            </a:r>
            <a:endParaRPr lang="nl-BE" dirty="0"/>
          </a:p>
        </p:txBody>
      </p:sp>
      <p:pic>
        <p:nvPicPr>
          <p:cNvPr id="5" name="Tijdelijke aanduiding voor inhoud 4" descr="AFKZ_afkorten_handen_verkee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Tijdelijke aanduiding voor inhoud 5" descr="AFKZ_afkorten_handen_verkeerd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pic>
        <p:nvPicPr>
          <p:cNvPr id="7" name="Afbeelding 6" descr="https://www.iso.org/iobp/graphics/grs/ISO008545_200.png"/>
          <p:cNvPicPr/>
          <p:nvPr/>
        </p:nvPicPr>
        <p:blipFill>
          <a:blip r:embed="rId4" cstate="print"/>
          <a:srcRect l="5319" t="11170" r="3191" b="11702"/>
          <a:stretch>
            <a:fillRect/>
          </a:stretch>
        </p:blipFill>
        <p:spPr bwMode="auto">
          <a:xfrm>
            <a:off x="4071934" y="1428736"/>
            <a:ext cx="10001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786322"/>
            <a:ext cx="1083468" cy="1083468"/>
          </a:xfrm>
          <a:prstGeom prst="rect">
            <a:avLst/>
          </a:prstGeom>
          <a:noFill/>
        </p:spPr>
      </p:pic>
      <p:sp>
        <p:nvSpPr>
          <p:cNvPr id="9" name="Ovaal 8"/>
          <p:cNvSpPr/>
          <p:nvPr/>
        </p:nvSpPr>
        <p:spPr>
          <a:xfrm rot="20611696">
            <a:off x="5289834" y="3810956"/>
            <a:ext cx="1285884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/>
          <p:cNvSpPr/>
          <p:nvPr/>
        </p:nvSpPr>
        <p:spPr>
          <a:xfrm rot="1557280">
            <a:off x="1663086" y="3960116"/>
            <a:ext cx="1285884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Afgeronde rechthoek 11"/>
          <p:cNvSpPr/>
          <p:nvPr/>
        </p:nvSpPr>
        <p:spPr>
          <a:xfrm>
            <a:off x="4786314" y="4786322"/>
            <a:ext cx="2071702" cy="7858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handen veel te dicht bij de zaag !</a:t>
            </a:r>
            <a:endParaRPr lang="nl-B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houding handen</a:t>
            </a:r>
            <a:endParaRPr lang="nl-BE" dirty="0"/>
          </a:p>
        </p:txBody>
      </p:sp>
      <p:pic>
        <p:nvPicPr>
          <p:cNvPr id="4" name="Tijdelijke aanduiding voor inhoud 3" descr="AFKZ_afkorten_handen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571612"/>
            <a:ext cx="6788945" cy="4525963"/>
          </a:xfrm>
        </p:spPr>
      </p:pic>
      <p:sp>
        <p:nvSpPr>
          <p:cNvPr id="5" name="Ovaal 4"/>
          <p:cNvSpPr/>
          <p:nvPr/>
        </p:nvSpPr>
        <p:spPr>
          <a:xfrm rot="1222643">
            <a:off x="2641464" y="4354716"/>
            <a:ext cx="1808544" cy="1025735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met pijl 6"/>
          <p:cNvCxnSpPr/>
          <p:nvPr/>
        </p:nvCxnSpPr>
        <p:spPr>
          <a:xfrm rot="10800000" flipV="1">
            <a:off x="3214678" y="3929066"/>
            <a:ext cx="499258" cy="304476"/>
          </a:xfrm>
          <a:prstGeom prst="straightConnector1">
            <a:avLst/>
          </a:prstGeom>
          <a:ln w="5715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fgeronde rechthoek 7"/>
          <p:cNvSpPr/>
          <p:nvPr/>
        </p:nvSpPr>
        <p:spPr>
          <a:xfrm>
            <a:off x="5572132" y="5000636"/>
            <a:ext cx="2143140" cy="78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hand op correcte positie</a:t>
            </a:r>
            <a:endParaRPr lang="nl-BE" dirty="0"/>
          </a:p>
        </p:txBody>
      </p:sp>
      <p:sp>
        <p:nvSpPr>
          <p:cNvPr id="9" name="Lachebekje 8"/>
          <p:cNvSpPr/>
          <p:nvPr/>
        </p:nvSpPr>
        <p:spPr>
          <a:xfrm>
            <a:off x="3000364" y="2643182"/>
            <a:ext cx="785818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39</Words>
  <Application>Microsoft Office PowerPoint</Application>
  <PresentationFormat>Diavoorstelling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Office-thema</vt:lpstr>
      <vt:lpstr>PowerPoint-presentatie</vt:lpstr>
      <vt:lpstr>RADIAALAFKORTZAAG</vt:lpstr>
      <vt:lpstr>afkorten lange werkstukken</vt:lpstr>
      <vt:lpstr>langszagen werkstukken</vt:lpstr>
      <vt:lpstr>houding handen</vt:lpstr>
      <vt:lpstr>houding handen</vt:lpstr>
    </vt:vector>
  </TitlesOfParts>
  <Company>Provinciebestuur Oost-Vlaanderen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Veilige houtbewerkingstechnieken</dc:title>
  <dc:creator>i0501</dc:creator>
  <cp:lastModifiedBy>Matthijs Kathleen</cp:lastModifiedBy>
  <cp:revision>98</cp:revision>
  <dcterms:created xsi:type="dcterms:W3CDTF">2014-06-24T12:55:06Z</dcterms:created>
  <dcterms:modified xsi:type="dcterms:W3CDTF">2018-04-19T09:44:22Z</dcterms:modified>
</cp:coreProperties>
</file>