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3" r:id="rId5"/>
    <p:sldId id="259" r:id="rId6"/>
    <p:sldId id="265" r:id="rId7"/>
    <p:sldId id="264" r:id="rId8"/>
    <p:sldId id="260" r:id="rId9"/>
    <p:sldId id="261" r:id="rId10"/>
    <p:sldId id="262" r:id="rId11"/>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2"/>
  </p:normalViewPr>
  <p:slideViewPr>
    <p:cSldViewPr snapToGrid="0" snapToObjects="1">
      <p:cViewPr varScale="1">
        <p:scale>
          <a:sx n="90" d="100"/>
          <a:sy n="90" d="100"/>
        </p:scale>
        <p:origin x="232" y="5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55AF29-04EA-4799-B7F9-EF3AB34E43C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D8E6822-64FB-47EA-B8E0-0BD017849182}">
      <dgm:prSet/>
      <dgm:spPr/>
      <dgm:t>
        <a:bodyPr/>
        <a:lstStyle/>
        <a:p>
          <a:r>
            <a:rPr lang="nl-BE" dirty="0"/>
            <a:t>Netheid schoolgebouw</a:t>
          </a:r>
          <a:endParaRPr lang="en-US" dirty="0"/>
        </a:p>
      </dgm:t>
    </dgm:pt>
    <dgm:pt modelId="{F920EF1C-7C50-49AE-9226-D29923DA691A}" type="parTrans" cxnId="{5FAF5C69-72D5-427A-A379-C20AE07AA489}">
      <dgm:prSet/>
      <dgm:spPr/>
      <dgm:t>
        <a:bodyPr/>
        <a:lstStyle/>
        <a:p>
          <a:endParaRPr lang="en-US"/>
        </a:p>
      </dgm:t>
    </dgm:pt>
    <dgm:pt modelId="{2E075B12-0FF6-4C6B-AE86-053DFB8CAB95}" type="sibTrans" cxnId="{5FAF5C69-72D5-427A-A379-C20AE07AA489}">
      <dgm:prSet/>
      <dgm:spPr/>
      <dgm:t>
        <a:bodyPr/>
        <a:lstStyle/>
        <a:p>
          <a:endParaRPr lang="en-US"/>
        </a:p>
      </dgm:t>
    </dgm:pt>
    <dgm:pt modelId="{E5694CFD-A9A7-487E-8429-5FE1A44E73B7}">
      <dgm:prSet/>
      <dgm:spPr/>
      <dgm:t>
        <a:bodyPr/>
        <a:lstStyle/>
        <a:p>
          <a:r>
            <a:rPr lang="nl-BE" dirty="0"/>
            <a:t>Afwerking schooljaar</a:t>
          </a:r>
          <a:endParaRPr lang="en-US" dirty="0"/>
        </a:p>
      </dgm:t>
    </dgm:pt>
    <dgm:pt modelId="{B2A1C905-277D-4423-BA47-BCE0F69757A2}" type="parTrans" cxnId="{94F9C8BF-F989-4961-97B7-CAECE234C443}">
      <dgm:prSet/>
      <dgm:spPr/>
      <dgm:t>
        <a:bodyPr/>
        <a:lstStyle/>
        <a:p>
          <a:endParaRPr lang="en-US"/>
        </a:p>
      </dgm:t>
    </dgm:pt>
    <dgm:pt modelId="{7F628FBD-381B-40CC-A863-CF6EA62F6548}" type="sibTrans" cxnId="{94F9C8BF-F989-4961-97B7-CAECE234C443}">
      <dgm:prSet/>
      <dgm:spPr/>
      <dgm:t>
        <a:bodyPr/>
        <a:lstStyle/>
        <a:p>
          <a:endParaRPr lang="en-US"/>
        </a:p>
      </dgm:t>
    </dgm:pt>
    <dgm:pt modelId="{807B5B55-D249-491D-8AAC-B8D8AD0BC6BF}">
      <dgm:prSet/>
      <dgm:spPr/>
      <dgm:t>
        <a:bodyPr/>
        <a:lstStyle/>
        <a:p>
          <a:r>
            <a:rPr lang="nl-BE" dirty="0"/>
            <a:t>Puzzel volgend schooljaar</a:t>
          </a:r>
          <a:endParaRPr lang="en-US" dirty="0"/>
        </a:p>
      </dgm:t>
    </dgm:pt>
    <dgm:pt modelId="{5AAE4A11-C788-460B-9AF0-6B30ED3B793E}" type="parTrans" cxnId="{C6A02274-A402-4514-A1FB-C44D4EA6C69B}">
      <dgm:prSet/>
      <dgm:spPr/>
      <dgm:t>
        <a:bodyPr/>
        <a:lstStyle/>
        <a:p>
          <a:endParaRPr lang="en-US"/>
        </a:p>
      </dgm:t>
    </dgm:pt>
    <dgm:pt modelId="{8657367A-B87D-4362-A2EC-E3041A80C4DC}" type="sibTrans" cxnId="{C6A02274-A402-4514-A1FB-C44D4EA6C69B}">
      <dgm:prSet/>
      <dgm:spPr/>
      <dgm:t>
        <a:bodyPr/>
        <a:lstStyle/>
        <a:p>
          <a:endParaRPr lang="en-US"/>
        </a:p>
      </dgm:t>
    </dgm:pt>
    <dgm:pt modelId="{B16FD426-F750-3E48-90E5-0E3DC033F955}">
      <dgm:prSet/>
      <dgm:spPr/>
      <dgm:t>
        <a:bodyPr/>
        <a:lstStyle/>
        <a:p>
          <a:r>
            <a:rPr lang="nl-NL" dirty="0"/>
            <a:t>online omgeving</a:t>
          </a:r>
        </a:p>
      </dgm:t>
    </dgm:pt>
    <dgm:pt modelId="{14F58066-3468-5A47-9083-3FB5DD46F9C5}" type="parTrans" cxnId="{AECBCB41-3DBD-C144-B13E-5D89B009B590}">
      <dgm:prSet/>
      <dgm:spPr/>
    </dgm:pt>
    <dgm:pt modelId="{C3455B16-1912-9740-A95F-18FCD9C891D1}" type="sibTrans" cxnId="{AECBCB41-3DBD-C144-B13E-5D89B009B590}">
      <dgm:prSet/>
      <dgm:spPr/>
    </dgm:pt>
    <dgm:pt modelId="{BE35EB86-C01D-F943-9770-1C85FCA2D28E}" type="pres">
      <dgm:prSet presAssocID="{3355AF29-04EA-4799-B7F9-EF3AB34E43C3}" presName="linear" presStyleCnt="0">
        <dgm:presLayoutVars>
          <dgm:animLvl val="lvl"/>
          <dgm:resizeHandles val="exact"/>
        </dgm:presLayoutVars>
      </dgm:prSet>
      <dgm:spPr/>
    </dgm:pt>
    <dgm:pt modelId="{967D6F83-3770-6340-9DC5-EAB43A907825}" type="pres">
      <dgm:prSet presAssocID="{2D8E6822-64FB-47EA-B8E0-0BD017849182}" presName="parentText" presStyleLbl="node1" presStyleIdx="0" presStyleCnt="4">
        <dgm:presLayoutVars>
          <dgm:chMax val="0"/>
          <dgm:bulletEnabled val="1"/>
        </dgm:presLayoutVars>
      </dgm:prSet>
      <dgm:spPr/>
    </dgm:pt>
    <dgm:pt modelId="{8F5A9599-E643-934D-B61C-3AB00DC7F927}" type="pres">
      <dgm:prSet presAssocID="{2E075B12-0FF6-4C6B-AE86-053DFB8CAB95}" presName="spacer" presStyleCnt="0"/>
      <dgm:spPr/>
    </dgm:pt>
    <dgm:pt modelId="{C8AD510D-83D2-FE49-B463-1F09C8407814}" type="pres">
      <dgm:prSet presAssocID="{B16FD426-F750-3E48-90E5-0E3DC033F955}" presName="parentText" presStyleLbl="node1" presStyleIdx="1" presStyleCnt="4">
        <dgm:presLayoutVars>
          <dgm:chMax val="0"/>
          <dgm:bulletEnabled val="1"/>
        </dgm:presLayoutVars>
      </dgm:prSet>
      <dgm:spPr/>
    </dgm:pt>
    <dgm:pt modelId="{352201F1-37C6-B24F-9FC2-FBD4EE7FA552}" type="pres">
      <dgm:prSet presAssocID="{C3455B16-1912-9740-A95F-18FCD9C891D1}" presName="spacer" presStyleCnt="0"/>
      <dgm:spPr/>
    </dgm:pt>
    <dgm:pt modelId="{68612630-8B76-A94A-BBCA-D30DCEA47E58}" type="pres">
      <dgm:prSet presAssocID="{E5694CFD-A9A7-487E-8429-5FE1A44E73B7}" presName="parentText" presStyleLbl="node1" presStyleIdx="2" presStyleCnt="4">
        <dgm:presLayoutVars>
          <dgm:chMax val="0"/>
          <dgm:bulletEnabled val="1"/>
        </dgm:presLayoutVars>
      </dgm:prSet>
      <dgm:spPr/>
    </dgm:pt>
    <dgm:pt modelId="{9E71CCB6-9456-7E4D-9389-C0D599E4EBAF}" type="pres">
      <dgm:prSet presAssocID="{7F628FBD-381B-40CC-A863-CF6EA62F6548}" presName="spacer" presStyleCnt="0"/>
      <dgm:spPr/>
    </dgm:pt>
    <dgm:pt modelId="{E663790F-CE27-D543-B32A-90BA86F452C7}" type="pres">
      <dgm:prSet presAssocID="{807B5B55-D249-491D-8AAC-B8D8AD0BC6BF}" presName="parentText" presStyleLbl="node1" presStyleIdx="3" presStyleCnt="4">
        <dgm:presLayoutVars>
          <dgm:chMax val="0"/>
          <dgm:bulletEnabled val="1"/>
        </dgm:presLayoutVars>
      </dgm:prSet>
      <dgm:spPr/>
    </dgm:pt>
  </dgm:ptLst>
  <dgm:cxnLst>
    <dgm:cxn modelId="{A0BDD006-8CEE-D84E-871F-87174043EF8C}" type="presOf" srcId="{807B5B55-D249-491D-8AAC-B8D8AD0BC6BF}" destId="{E663790F-CE27-D543-B32A-90BA86F452C7}" srcOrd="0" destOrd="0" presId="urn:microsoft.com/office/officeart/2005/8/layout/vList2"/>
    <dgm:cxn modelId="{AECBCB41-3DBD-C144-B13E-5D89B009B590}" srcId="{3355AF29-04EA-4799-B7F9-EF3AB34E43C3}" destId="{B16FD426-F750-3E48-90E5-0E3DC033F955}" srcOrd="1" destOrd="0" parTransId="{14F58066-3468-5A47-9083-3FB5DD46F9C5}" sibTransId="{C3455B16-1912-9740-A95F-18FCD9C891D1}"/>
    <dgm:cxn modelId="{5FAF5C69-72D5-427A-A379-C20AE07AA489}" srcId="{3355AF29-04EA-4799-B7F9-EF3AB34E43C3}" destId="{2D8E6822-64FB-47EA-B8E0-0BD017849182}" srcOrd="0" destOrd="0" parTransId="{F920EF1C-7C50-49AE-9226-D29923DA691A}" sibTransId="{2E075B12-0FF6-4C6B-AE86-053DFB8CAB95}"/>
    <dgm:cxn modelId="{C6A02274-A402-4514-A1FB-C44D4EA6C69B}" srcId="{3355AF29-04EA-4799-B7F9-EF3AB34E43C3}" destId="{807B5B55-D249-491D-8AAC-B8D8AD0BC6BF}" srcOrd="3" destOrd="0" parTransId="{5AAE4A11-C788-460B-9AF0-6B30ED3B793E}" sibTransId="{8657367A-B87D-4362-A2EC-E3041A80C4DC}"/>
    <dgm:cxn modelId="{811DE779-9D73-274C-A099-5C4F4365143C}" type="presOf" srcId="{E5694CFD-A9A7-487E-8429-5FE1A44E73B7}" destId="{68612630-8B76-A94A-BBCA-D30DCEA47E58}" srcOrd="0" destOrd="0" presId="urn:microsoft.com/office/officeart/2005/8/layout/vList2"/>
    <dgm:cxn modelId="{ECFEB1A4-C7E3-244F-8023-09F1E7A631A0}" type="presOf" srcId="{3355AF29-04EA-4799-B7F9-EF3AB34E43C3}" destId="{BE35EB86-C01D-F943-9770-1C85FCA2D28E}" srcOrd="0" destOrd="0" presId="urn:microsoft.com/office/officeart/2005/8/layout/vList2"/>
    <dgm:cxn modelId="{B2BEA5A7-FE25-A34C-ABC1-4D2ECD42FA81}" type="presOf" srcId="{2D8E6822-64FB-47EA-B8E0-0BD017849182}" destId="{967D6F83-3770-6340-9DC5-EAB43A907825}" srcOrd="0" destOrd="0" presId="urn:microsoft.com/office/officeart/2005/8/layout/vList2"/>
    <dgm:cxn modelId="{94F9C8BF-F989-4961-97B7-CAECE234C443}" srcId="{3355AF29-04EA-4799-B7F9-EF3AB34E43C3}" destId="{E5694CFD-A9A7-487E-8429-5FE1A44E73B7}" srcOrd="2" destOrd="0" parTransId="{B2A1C905-277D-4423-BA47-BCE0F69757A2}" sibTransId="{7F628FBD-381B-40CC-A863-CF6EA62F6548}"/>
    <dgm:cxn modelId="{89BF76C7-9D9C-2A43-ABC3-10CC2268E1E9}" type="presOf" srcId="{B16FD426-F750-3E48-90E5-0E3DC033F955}" destId="{C8AD510D-83D2-FE49-B463-1F09C8407814}" srcOrd="0" destOrd="0" presId="urn:microsoft.com/office/officeart/2005/8/layout/vList2"/>
    <dgm:cxn modelId="{23C1122A-B560-1443-973B-5914E89B915C}" type="presParOf" srcId="{BE35EB86-C01D-F943-9770-1C85FCA2D28E}" destId="{967D6F83-3770-6340-9DC5-EAB43A907825}" srcOrd="0" destOrd="0" presId="urn:microsoft.com/office/officeart/2005/8/layout/vList2"/>
    <dgm:cxn modelId="{640A755A-B7DF-604A-9B1D-88160F35E158}" type="presParOf" srcId="{BE35EB86-C01D-F943-9770-1C85FCA2D28E}" destId="{8F5A9599-E643-934D-B61C-3AB00DC7F927}" srcOrd="1" destOrd="0" presId="urn:microsoft.com/office/officeart/2005/8/layout/vList2"/>
    <dgm:cxn modelId="{136164C5-B4AF-8C42-BB01-24FE0AF25FA9}" type="presParOf" srcId="{BE35EB86-C01D-F943-9770-1C85FCA2D28E}" destId="{C8AD510D-83D2-FE49-B463-1F09C8407814}" srcOrd="2" destOrd="0" presId="urn:microsoft.com/office/officeart/2005/8/layout/vList2"/>
    <dgm:cxn modelId="{4DECD9BD-2E78-E043-91BB-86BF55E8D926}" type="presParOf" srcId="{BE35EB86-C01D-F943-9770-1C85FCA2D28E}" destId="{352201F1-37C6-B24F-9FC2-FBD4EE7FA552}" srcOrd="3" destOrd="0" presId="urn:microsoft.com/office/officeart/2005/8/layout/vList2"/>
    <dgm:cxn modelId="{5816E5CF-2699-3140-B532-C142261A7FA8}" type="presParOf" srcId="{BE35EB86-C01D-F943-9770-1C85FCA2D28E}" destId="{68612630-8B76-A94A-BBCA-D30DCEA47E58}" srcOrd="4" destOrd="0" presId="urn:microsoft.com/office/officeart/2005/8/layout/vList2"/>
    <dgm:cxn modelId="{0CDCAEF0-7AC5-E34B-8AB8-F45D2B5E8A05}" type="presParOf" srcId="{BE35EB86-C01D-F943-9770-1C85FCA2D28E}" destId="{9E71CCB6-9456-7E4D-9389-C0D599E4EBAF}" srcOrd="5" destOrd="0" presId="urn:microsoft.com/office/officeart/2005/8/layout/vList2"/>
    <dgm:cxn modelId="{AC075CC5-F420-454A-A2CA-6D90D21DA6B3}" type="presParOf" srcId="{BE35EB86-C01D-F943-9770-1C85FCA2D28E}" destId="{E663790F-CE27-D543-B32A-90BA86F452C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D6F83-3770-6340-9DC5-EAB43A907825}">
      <dsp:nvSpPr>
        <dsp:cNvPr id="0" name=""/>
        <dsp:cNvSpPr/>
      </dsp:nvSpPr>
      <dsp:spPr>
        <a:xfrm>
          <a:off x="0" y="767885"/>
          <a:ext cx="5508710" cy="9114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nl-BE" sz="3800" kern="1200" dirty="0"/>
            <a:t>Netheid schoolgebouw</a:t>
          </a:r>
          <a:endParaRPr lang="en-US" sz="3800" kern="1200" dirty="0"/>
        </a:p>
      </dsp:txBody>
      <dsp:txXfrm>
        <a:off x="44492" y="812377"/>
        <a:ext cx="5419726" cy="822446"/>
      </dsp:txXfrm>
    </dsp:sp>
    <dsp:sp modelId="{C8AD510D-83D2-FE49-B463-1F09C8407814}">
      <dsp:nvSpPr>
        <dsp:cNvPr id="0" name=""/>
        <dsp:cNvSpPr/>
      </dsp:nvSpPr>
      <dsp:spPr>
        <a:xfrm>
          <a:off x="0" y="1788755"/>
          <a:ext cx="5508710" cy="91143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nl-NL" sz="3800" kern="1200" dirty="0"/>
            <a:t>online omgeving</a:t>
          </a:r>
        </a:p>
      </dsp:txBody>
      <dsp:txXfrm>
        <a:off x="44492" y="1833247"/>
        <a:ext cx="5419726" cy="822446"/>
      </dsp:txXfrm>
    </dsp:sp>
    <dsp:sp modelId="{68612630-8B76-A94A-BBCA-D30DCEA47E58}">
      <dsp:nvSpPr>
        <dsp:cNvPr id="0" name=""/>
        <dsp:cNvSpPr/>
      </dsp:nvSpPr>
      <dsp:spPr>
        <a:xfrm>
          <a:off x="0" y="2809625"/>
          <a:ext cx="5508710" cy="91143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nl-BE" sz="3800" kern="1200" dirty="0"/>
            <a:t>Afwerking schooljaar</a:t>
          </a:r>
          <a:endParaRPr lang="en-US" sz="3800" kern="1200" dirty="0"/>
        </a:p>
      </dsp:txBody>
      <dsp:txXfrm>
        <a:off x="44492" y="2854117"/>
        <a:ext cx="5419726" cy="822446"/>
      </dsp:txXfrm>
    </dsp:sp>
    <dsp:sp modelId="{E663790F-CE27-D543-B32A-90BA86F452C7}">
      <dsp:nvSpPr>
        <dsp:cNvPr id="0" name=""/>
        <dsp:cNvSpPr/>
      </dsp:nvSpPr>
      <dsp:spPr>
        <a:xfrm>
          <a:off x="0" y="3830496"/>
          <a:ext cx="5508710" cy="91143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nl-BE" sz="3800" kern="1200" dirty="0"/>
            <a:t>Puzzel volgend schooljaar</a:t>
          </a:r>
          <a:endParaRPr lang="en-US" sz="3800" kern="1200" dirty="0"/>
        </a:p>
      </dsp:txBody>
      <dsp:txXfrm>
        <a:off x="44492" y="3874988"/>
        <a:ext cx="5419726" cy="8224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B7DC5F-C9BB-2C47-90BE-8D71AFE0E8E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CB01DFBF-B24F-5742-8E33-7A28BB1079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63B3AAA6-0311-D646-A993-4F8A40DC005B}"/>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5" name="Tijdelijke aanduiding voor voettekst 4">
            <a:extLst>
              <a:ext uri="{FF2B5EF4-FFF2-40B4-BE49-F238E27FC236}">
                <a16:creationId xmlns:a16="http://schemas.microsoft.com/office/drawing/2014/main" id="{1D1ACF81-CEB9-2A4E-A8F9-5733BF1A640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3926CFA-C87A-444D-9B28-5861A6EF072D}"/>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2373408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81B7D5-FA3E-C747-A1BA-6BD9A937D0C5}"/>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76B15A50-230C-3243-9EFF-3C83E35B499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6F81342-7265-5843-A518-29A2682693FA}"/>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5" name="Tijdelijke aanduiding voor voettekst 4">
            <a:extLst>
              <a:ext uri="{FF2B5EF4-FFF2-40B4-BE49-F238E27FC236}">
                <a16:creationId xmlns:a16="http://schemas.microsoft.com/office/drawing/2014/main" id="{66BD9463-A7DE-C540-8510-C16192F62F8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F44A0F7-1CEF-204D-B20C-0A225D1AA146}"/>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3716153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EC02F33-3790-6B49-A7AC-51934F6ED1E4}"/>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ABBB66C0-D7DA-8B49-81E4-C617575EC12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655A2FC-01EC-DB46-9A8E-7A72AC2D775C}"/>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5" name="Tijdelijke aanduiding voor voettekst 4">
            <a:extLst>
              <a:ext uri="{FF2B5EF4-FFF2-40B4-BE49-F238E27FC236}">
                <a16:creationId xmlns:a16="http://schemas.microsoft.com/office/drawing/2014/main" id="{20AFF44C-865E-CE42-82D8-A045E184565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59D36B8-C71C-0840-BEA4-0E0EF7B84828}"/>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783547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593A9B-6740-C349-9E86-6C6CAA8B173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8917626-DCD2-F842-85E0-03B0F2725CC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DBA860C-CAFE-A34D-8971-63B25DC3EF92}"/>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5" name="Tijdelijke aanduiding voor voettekst 4">
            <a:extLst>
              <a:ext uri="{FF2B5EF4-FFF2-40B4-BE49-F238E27FC236}">
                <a16:creationId xmlns:a16="http://schemas.microsoft.com/office/drawing/2014/main" id="{3C06A614-DDBA-3843-AF05-117784A8A45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2D078A7-8CE7-8843-8684-F97075C08F83}"/>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1333495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58F63C-2F42-F941-B776-55F8CC11905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3E863D6-8F3E-414B-8ADB-AE680DD076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747B076-07E9-D54E-A121-7E1BF9301D6F}"/>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5" name="Tijdelijke aanduiding voor voettekst 4">
            <a:extLst>
              <a:ext uri="{FF2B5EF4-FFF2-40B4-BE49-F238E27FC236}">
                <a16:creationId xmlns:a16="http://schemas.microsoft.com/office/drawing/2014/main" id="{2983AFF8-291F-4040-BFAA-04A42A8FCBB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FCB25E3-9281-1841-882B-3E22E0F2C325}"/>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4003180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70B6B-2D41-9D4F-8AF4-FDA44B9877B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F0D2C9E0-87B9-3E4E-BBFE-835ADA4D673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CFC68011-B3A3-7E49-8952-F1E73F4D98B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D4B542CC-9DBF-1948-AED8-FCCE59298244}"/>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6" name="Tijdelijke aanduiding voor voettekst 5">
            <a:extLst>
              <a:ext uri="{FF2B5EF4-FFF2-40B4-BE49-F238E27FC236}">
                <a16:creationId xmlns:a16="http://schemas.microsoft.com/office/drawing/2014/main" id="{7BDD16B7-6D33-624F-A014-C3E7E55F9E7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FBC8BC84-34B6-6E44-9143-EEB996E399B7}"/>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2473750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B73AA7-05D0-6F4C-9B84-0533594D94CA}"/>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C5C1694-61F8-F749-ACE4-EA88662734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239AC94-B914-4344-8504-4B5A0E5F89B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4F50570A-CD19-A94D-B9E1-981262764D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A5BFEE3-9A93-0C4B-8671-A4FE46C3DEE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DBE88930-CE53-044C-BB50-36966EE655F9}"/>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8" name="Tijdelijke aanduiding voor voettekst 7">
            <a:extLst>
              <a:ext uri="{FF2B5EF4-FFF2-40B4-BE49-F238E27FC236}">
                <a16:creationId xmlns:a16="http://schemas.microsoft.com/office/drawing/2014/main" id="{9F7859CF-FA68-814E-8811-95B7BFFC9321}"/>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D06EEFE1-C289-5042-B1CE-D3FAFC4A7CAA}"/>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4804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10EFCF-250A-3A47-A9FB-D41CF3BF23C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FA5F75C7-DEF5-D747-B64B-74D8F3AC0FF7}"/>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4" name="Tijdelijke aanduiding voor voettekst 3">
            <a:extLst>
              <a:ext uri="{FF2B5EF4-FFF2-40B4-BE49-F238E27FC236}">
                <a16:creationId xmlns:a16="http://schemas.microsoft.com/office/drawing/2014/main" id="{03BF6BBD-AB31-E049-AA42-2010D0B1C14C}"/>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94B2FBEE-78D9-5045-97C5-0E4C6634C3AB}"/>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10232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D1950FD-2C88-5D4E-A1FA-5C193EA14AF9}"/>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3" name="Tijdelijke aanduiding voor voettekst 2">
            <a:extLst>
              <a:ext uri="{FF2B5EF4-FFF2-40B4-BE49-F238E27FC236}">
                <a16:creationId xmlns:a16="http://schemas.microsoft.com/office/drawing/2014/main" id="{B21AC332-D24B-3142-9E00-288B55FE9AF3}"/>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925F0D08-D4AE-0049-85E5-B28E64D4860F}"/>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1879242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8AD1E7-83F4-2B44-960C-97494C3813C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FA60296-A9DD-CC43-BCFF-12E7A80BDF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FA637C20-840F-914B-9049-D18A59C939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8118D44-25C3-724E-BBA2-966686A8D5C2}"/>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6" name="Tijdelijke aanduiding voor voettekst 5">
            <a:extLst>
              <a:ext uri="{FF2B5EF4-FFF2-40B4-BE49-F238E27FC236}">
                <a16:creationId xmlns:a16="http://schemas.microsoft.com/office/drawing/2014/main" id="{E12B327E-1EB2-E140-93FA-DDF34FBD9CF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F9EF6C6B-41EE-6D47-84FD-03465804CE49}"/>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3554852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0CFD35-559D-9748-9FB8-5665935B095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9C09CF89-740C-6C44-9447-CDEB8CE61A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FE2B44BB-7F0D-DF4D-AFAF-785A34FCE4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B3B835C-E3B9-194F-AC0C-E4E9E259C16D}"/>
              </a:ext>
            </a:extLst>
          </p:cNvPr>
          <p:cNvSpPr>
            <a:spLocks noGrp="1"/>
          </p:cNvSpPr>
          <p:nvPr>
            <p:ph type="dt" sz="half" idx="10"/>
          </p:nvPr>
        </p:nvSpPr>
        <p:spPr/>
        <p:txBody>
          <a:bodyPr/>
          <a:lstStyle/>
          <a:p>
            <a:fld id="{12622414-DA5C-0B42-B5AB-B2785CB10B26}" type="datetimeFigureOut">
              <a:rPr lang="nl-BE" smtClean="0"/>
              <a:t>27/05/2021</a:t>
            </a:fld>
            <a:endParaRPr lang="nl-BE"/>
          </a:p>
        </p:txBody>
      </p:sp>
      <p:sp>
        <p:nvSpPr>
          <p:cNvPr id="6" name="Tijdelijke aanduiding voor voettekst 5">
            <a:extLst>
              <a:ext uri="{FF2B5EF4-FFF2-40B4-BE49-F238E27FC236}">
                <a16:creationId xmlns:a16="http://schemas.microsoft.com/office/drawing/2014/main" id="{BC87861D-8EC2-F648-BCB5-F69A9B0CB64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BF0FEDF-1A6C-6F43-8923-15C08028E5E7}"/>
              </a:ext>
            </a:extLst>
          </p:cNvPr>
          <p:cNvSpPr>
            <a:spLocks noGrp="1"/>
          </p:cNvSpPr>
          <p:nvPr>
            <p:ph type="sldNum" sz="quarter" idx="12"/>
          </p:nvPr>
        </p:nvSpPr>
        <p:spPr/>
        <p:txBody>
          <a:bodyPr/>
          <a:lstStyle/>
          <a:p>
            <a:fld id="{B996FDC4-66AB-D44C-845E-FC64A780D949}" type="slidenum">
              <a:rPr lang="nl-BE" smtClean="0"/>
              <a:t>‹nr.›</a:t>
            </a:fld>
            <a:endParaRPr lang="nl-BE"/>
          </a:p>
        </p:txBody>
      </p:sp>
    </p:spTree>
    <p:extLst>
      <p:ext uri="{BB962C8B-B14F-4D97-AF65-F5344CB8AC3E}">
        <p14:creationId xmlns:p14="http://schemas.microsoft.com/office/powerpoint/2010/main" val="1096319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BF2A196-49CF-7147-B816-0A8DEB8D26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5B3ACFFD-7482-934A-B89A-A13E5964FD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10DB4BB-4440-9949-9C11-1D1AE860A3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622414-DA5C-0B42-B5AB-B2785CB10B26}" type="datetimeFigureOut">
              <a:rPr lang="nl-BE" smtClean="0"/>
              <a:t>27/05/2021</a:t>
            </a:fld>
            <a:endParaRPr lang="nl-BE"/>
          </a:p>
        </p:txBody>
      </p:sp>
      <p:sp>
        <p:nvSpPr>
          <p:cNvPr id="5" name="Tijdelijke aanduiding voor voettekst 4">
            <a:extLst>
              <a:ext uri="{FF2B5EF4-FFF2-40B4-BE49-F238E27FC236}">
                <a16:creationId xmlns:a16="http://schemas.microsoft.com/office/drawing/2014/main" id="{2FC9231E-8125-344C-8511-F9F093A70F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44B7DDAB-5DEC-6646-BA06-7C329DD82B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96FDC4-66AB-D44C-845E-FC64A780D949}" type="slidenum">
              <a:rPr lang="nl-BE" smtClean="0"/>
              <a:t>‹nr.›</a:t>
            </a:fld>
            <a:endParaRPr lang="nl-BE"/>
          </a:p>
        </p:txBody>
      </p:sp>
    </p:spTree>
    <p:extLst>
      <p:ext uri="{BB962C8B-B14F-4D97-AF65-F5344CB8AC3E}">
        <p14:creationId xmlns:p14="http://schemas.microsoft.com/office/powerpoint/2010/main" val="525113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a:extLst>
              <a:ext uri="{FF2B5EF4-FFF2-40B4-BE49-F238E27FC236}">
                <a16:creationId xmlns:a16="http://schemas.microsoft.com/office/drawing/2014/main" id="{9BB4E2FA-43C8-49D4-80D8-CE6A26E342A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ACD705B-843A-A844-9F55-5958CA1E71E7}"/>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nl-BE" sz="5200">
                <a:solidFill>
                  <a:srgbClr val="FFFFFF"/>
                </a:solidFill>
              </a:rPr>
              <a:t>Overleg na klassenraad</a:t>
            </a:r>
          </a:p>
        </p:txBody>
      </p:sp>
      <p:sp>
        <p:nvSpPr>
          <p:cNvPr id="3" name="Ondertitel 2">
            <a:extLst>
              <a:ext uri="{FF2B5EF4-FFF2-40B4-BE49-F238E27FC236}">
                <a16:creationId xmlns:a16="http://schemas.microsoft.com/office/drawing/2014/main" id="{8961E882-271C-9A48-969D-150714511351}"/>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nl-BE">
                <a:solidFill>
                  <a:srgbClr val="FFFFFF"/>
                </a:solidFill>
              </a:rPr>
              <a:t>27/05/2021</a:t>
            </a:r>
          </a:p>
        </p:txBody>
      </p:sp>
    </p:spTree>
    <p:extLst>
      <p:ext uri="{BB962C8B-B14F-4D97-AF65-F5344CB8AC3E}">
        <p14:creationId xmlns:p14="http://schemas.microsoft.com/office/powerpoint/2010/main" val="105063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9">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11" name="Group 10">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19" name="Freeform: Shape 18">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2" name="Group 11">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5" name="Freeform: Shape 14">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el 1">
            <a:extLst>
              <a:ext uri="{FF2B5EF4-FFF2-40B4-BE49-F238E27FC236}">
                <a16:creationId xmlns:a16="http://schemas.microsoft.com/office/drawing/2014/main" id="{316C2099-6AEE-C041-A971-F19D75C7F88B}"/>
              </a:ext>
            </a:extLst>
          </p:cNvPr>
          <p:cNvSpPr>
            <a:spLocks noGrp="1"/>
          </p:cNvSpPr>
          <p:nvPr>
            <p:ph type="title"/>
          </p:nvPr>
        </p:nvSpPr>
        <p:spPr>
          <a:xfrm>
            <a:off x="827088" y="1641752"/>
            <a:ext cx="2655887" cy="3213277"/>
          </a:xfrm>
        </p:spPr>
        <p:txBody>
          <a:bodyPr anchor="t">
            <a:normAutofit/>
          </a:bodyPr>
          <a:lstStyle/>
          <a:p>
            <a:r>
              <a:rPr lang="nl-BE" sz="4000"/>
              <a:t>Afspraak naar opdrachten</a:t>
            </a:r>
          </a:p>
        </p:txBody>
      </p:sp>
      <p:sp>
        <p:nvSpPr>
          <p:cNvPr id="3" name="Tijdelijke aanduiding voor inhoud 2">
            <a:extLst>
              <a:ext uri="{FF2B5EF4-FFF2-40B4-BE49-F238E27FC236}">
                <a16:creationId xmlns:a16="http://schemas.microsoft.com/office/drawing/2014/main" id="{C0DC9E9C-357B-6543-91EB-748A4A0649FF}"/>
              </a:ext>
            </a:extLst>
          </p:cNvPr>
          <p:cNvSpPr>
            <a:spLocks noGrp="1"/>
          </p:cNvSpPr>
          <p:nvPr>
            <p:ph idx="1"/>
          </p:nvPr>
        </p:nvSpPr>
        <p:spPr>
          <a:xfrm>
            <a:off x="5232401" y="1721579"/>
            <a:ext cx="6140449" cy="3952648"/>
          </a:xfrm>
        </p:spPr>
        <p:txBody>
          <a:bodyPr>
            <a:normAutofit/>
          </a:bodyPr>
          <a:lstStyle/>
          <a:p>
            <a:r>
              <a:rPr lang="nl-BE" sz="2000">
                <a:solidFill>
                  <a:schemeClr val="tx1">
                    <a:alpha val="80000"/>
                  </a:schemeClr>
                </a:solidFill>
              </a:rPr>
              <a:t>We duimen dat we kunnen doen wat we wouden doen. Op dit moment zullen er minder uren in GM, HL, LA zijn. In ME zijn er meer uren nodig. Bij WS zullen er evenveel uren zijn dan op dit moment. </a:t>
            </a:r>
          </a:p>
          <a:p>
            <a:r>
              <a:rPr lang="nl-BE" sz="2000">
                <a:solidFill>
                  <a:schemeClr val="tx1">
                    <a:alpha val="80000"/>
                  </a:schemeClr>
                </a:solidFill>
              </a:rPr>
              <a:t>Dit maakt dat er heel wat bezorgdheden zijn. We bekijken alle mogelijkheden om alles dragelijk te houden. </a:t>
            </a:r>
          </a:p>
          <a:p>
            <a:r>
              <a:rPr lang="nl-BE" sz="2000">
                <a:solidFill>
                  <a:schemeClr val="tx1">
                    <a:alpha val="80000"/>
                  </a:schemeClr>
                </a:solidFill>
              </a:rPr>
              <a:t>Ben je tijdelijk of nog maar net benoemd?  Bel dan even op 3 juli naar mij, of kom langs, dan weten we of er inschrijvingen zijn bijgekomen maar verder hebben we dan ook de mogelijkheden vanuit de scholengemeenschap door gekregen</a:t>
            </a:r>
          </a:p>
        </p:txBody>
      </p:sp>
    </p:spTree>
    <p:extLst>
      <p:ext uri="{BB962C8B-B14F-4D97-AF65-F5344CB8AC3E}">
        <p14:creationId xmlns:p14="http://schemas.microsoft.com/office/powerpoint/2010/main" val="183295205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FEB548-CACC-4915-BA3A-ECFAD4BE0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37DD617-02C2-4388-A86E-BAB7BD28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6971532D-ED15-4EA1-8D74-8B9D49117B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14" name="Straight Connector 13">
              <a:extLst>
                <a:ext uri="{FF2B5EF4-FFF2-40B4-BE49-F238E27FC236}">
                  <a16:creationId xmlns:a16="http://schemas.microsoft.com/office/drawing/2014/main" id="{53E0E949-6174-47F4-871C-39B2BE7B4B0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A81FA79-0462-498C-A7A0-4F97CB9BD0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B13F096-ACB3-4289-ADE9-7BCF5727CE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2D1F89-7331-4DB6-9053-DE817E604F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4527D98C-AF53-420B-A7B6-DD5AA7D53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0" name="Oval 19">
              <a:extLst>
                <a:ext uri="{FF2B5EF4-FFF2-40B4-BE49-F238E27FC236}">
                  <a16:creationId xmlns:a16="http://schemas.microsoft.com/office/drawing/2014/main" id="{9F0B76EE-9601-45D1-815F-6B076D42F0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F5FB023-5222-4B9E-B6D1-A5040E4CEB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AAEED21-38DA-46C2-93A3-F597C8761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7EFB714-3172-4F11-BA4B-04073494A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8783C632-F1E2-40EE-AFA0-EF8D52D677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980DE84-E4A8-4C12-97F1-AADA86FFB0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7A4FCEB1-CD0B-4966-8A9D-F458E4F79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D3866B94-A099-49F6-A378-974CED7F57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0" name="Straight Connector 29">
              <a:extLst>
                <a:ext uri="{FF2B5EF4-FFF2-40B4-BE49-F238E27FC236}">
                  <a16:creationId xmlns:a16="http://schemas.microsoft.com/office/drawing/2014/main" id="{5103C908-3FF0-4A95-851C-DF3C650FFB8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400D3-D15B-4146-82E6-B2FC1194FE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02F76C8-7CAD-4B72-BD0D-072D2AFA0C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CEBAD8-9DE5-4790-9CD4-C384EB371D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D3B7B9BA-215A-4923-954F-3DAE9523A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34013081-B23F-45CB-A45B-562B629ADB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8" name="Straight Connector 37">
              <a:extLst>
                <a:ext uri="{FF2B5EF4-FFF2-40B4-BE49-F238E27FC236}">
                  <a16:creationId xmlns:a16="http://schemas.microsoft.com/office/drawing/2014/main" id="{4B8B11FB-E867-4638-B75F-B4B7DBDDB7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BC84FC8-9600-4AE5-9E77-38E2363A300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514F95D-50D5-4B76-B347-91D1D76F8F7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85455D4-020C-4462-8A90-3B6434A5080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el 1">
            <a:extLst>
              <a:ext uri="{FF2B5EF4-FFF2-40B4-BE49-F238E27FC236}">
                <a16:creationId xmlns:a16="http://schemas.microsoft.com/office/drawing/2014/main" id="{0274BB9F-0418-F54E-9B2D-95524379AB11}"/>
              </a:ext>
            </a:extLst>
          </p:cNvPr>
          <p:cNvSpPr>
            <a:spLocks noGrp="1"/>
          </p:cNvSpPr>
          <p:nvPr>
            <p:ph type="title"/>
          </p:nvPr>
        </p:nvSpPr>
        <p:spPr>
          <a:xfrm>
            <a:off x="630936" y="630935"/>
            <a:ext cx="4948230" cy="5509815"/>
          </a:xfrm>
          <a:noFill/>
        </p:spPr>
        <p:txBody>
          <a:bodyPr anchor="t">
            <a:normAutofit/>
          </a:bodyPr>
          <a:lstStyle/>
          <a:p>
            <a:r>
              <a:rPr lang="nl-BE" sz="4800"/>
              <a:t>agenda</a:t>
            </a:r>
          </a:p>
        </p:txBody>
      </p:sp>
      <p:graphicFrame>
        <p:nvGraphicFramePr>
          <p:cNvPr id="5" name="Tijdelijke aanduiding voor inhoud 2">
            <a:extLst>
              <a:ext uri="{FF2B5EF4-FFF2-40B4-BE49-F238E27FC236}">
                <a16:creationId xmlns:a16="http://schemas.microsoft.com/office/drawing/2014/main" id="{B7264896-D5D6-4B1B-A5A6-2C0595F6457F}"/>
              </a:ext>
            </a:extLst>
          </p:cNvPr>
          <p:cNvGraphicFramePr>
            <a:graphicFrameLocks noGrp="1"/>
          </p:cNvGraphicFramePr>
          <p:nvPr>
            <p:ph idx="1"/>
            <p:extLst>
              <p:ext uri="{D42A27DB-BD31-4B8C-83A1-F6EECF244321}">
                <p14:modId xmlns:p14="http://schemas.microsoft.com/office/powerpoint/2010/main" val="2098524150"/>
              </p:ext>
            </p:extLst>
          </p:nvPr>
        </p:nvGraphicFramePr>
        <p:xfrm>
          <a:off x="5815855" y="546369"/>
          <a:ext cx="5508711" cy="5509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079145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el 1">
            <a:extLst>
              <a:ext uri="{FF2B5EF4-FFF2-40B4-BE49-F238E27FC236}">
                <a16:creationId xmlns:a16="http://schemas.microsoft.com/office/drawing/2014/main" id="{6545A85F-A303-9C43-879A-9C6B469638BE}"/>
              </a:ext>
            </a:extLst>
          </p:cNvPr>
          <p:cNvSpPr>
            <a:spLocks noGrp="1"/>
          </p:cNvSpPr>
          <p:nvPr>
            <p:ph type="title"/>
          </p:nvPr>
        </p:nvSpPr>
        <p:spPr>
          <a:xfrm>
            <a:off x="1014141" y="1450655"/>
            <a:ext cx="3932030" cy="3956690"/>
          </a:xfrm>
        </p:spPr>
        <p:txBody>
          <a:bodyPr anchor="ctr">
            <a:normAutofit/>
          </a:bodyPr>
          <a:lstStyle/>
          <a:p>
            <a:r>
              <a:rPr lang="nl-BE" sz="5000">
                <a:solidFill>
                  <a:schemeClr val="bg1"/>
                </a:solidFill>
              </a:rPr>
              <a:t>Netheid schoolgebouw</a:t>
            </a:r>
          </a:p>
        </p:txBody>
      </p:sp>
      <p:cxnSp>
        <p:nvCxnSpPr>
          <p:cNvPr id="10" name="Straight Connector 9">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3" name="Tijdelijke aanduiding voor inhoud 2">
            <a:extLst>
              <a:ext uri="{FF2B5EF4-FFF2-40B4-BE49-F238E27FC236}">
                <a16:creationId xmlns:a16="http://schemas.microsoft.com/office/drawing/2014/main" id="{A8E5DADC-A2B0-AA47-BD79-1CFEB32E1059}"/>
              </a:ext>
            </a:extLst>
          </p:cNvPr>
          <p:cNvSpPr>
            <a:spLocks noGrp="1"/>
          </p:cNvSpPr>
          <p:nvPr>
            <p:ph idx="1"/>
          </p:nvPr>
        </p:nvSpPr>
        <p:spPr>
          <a:xfrm>
            <a:off x="6096000" y="1108061"/>
            <a:ext cx="5008901" cy="4571972"/>
          </a:xfrm>
        </p:spPr>
        <p:txBody>
          <a:bodyPr anchor="ctr">
            <a:normAutofit lnSpcReduction="10000"/>
          </a:bodyPr>
          <a:lstStyle/>
          <a:p>
            <a:r>
              <a:rPr lang="nl-BE" sz="2000" dirty="0">
                <a:solidFill>
                  <a:schemeClr val="bg1"/>
                </a:solidFill>
              </a:rPr>
              <a:t>Afspraken rond sorteren zijn reeds opgehangen </a:t>
            </a:r>
          </a:p>
          <a:p>
            <a:r>
              <a:rPr lang="nl-BE" sz="2000" dirty="0">
                <a:solidFill>
                  <a:schemeClr val="bg1"/>
                </a:solidFill>
              </a:rPr>
              <a:t>Beurtrol rond kuisdienst is verspreid, gelieve je er aan te houden!</a:t>
            </a:r>
          </a:p>
          <a:p>
            <a:r>
              <a:rPr lang="nl-BE" sz="2000" dirty="0">
                <a:solidFill>
                  <a:schemeClr val="bg1"/>
                </a:solidFill>
              </a:rPr>
              <a:t>Duidelijke afspraak: orde en netheid is een taak ieder lesuur van de dag, verander je van klas als leerkracht? Zorg dat je de klas en de banken netjes achterlaat </a:t>
            </a:r>
          </a:p>
          <a:p>
            <a:r>
              <a:rPr lang="nl-BE" sz="2000" dirty="0">
                <a:solidFill>
                  <a:schemeClr val="bg1"/>
                </a:solidFill>
              </a:rPr>
              <a:t>Let ook op: dingen in de gang zetten ontslaat je niet van je verantwoordelijkheid. </a:t>
            </a:r>
          </a:p>
          <a:p>
            <a:r>
              <a:rPr lang="nl-BE" sz="2000" dirty="0">
                <a:solidFill>
                  <a:schemeClr val="bg1"/>
                </a:solidFill>
              </a:rPr>
              <a:t>Communicatie onderling: check eerst bij mij/Ronny wat er kan gebeurd zijn: gevaar dat dingen echt groter worden dan ze zijn</a:t>
            </a:r>
          </a:p>
          <a:p>
            <a:r>
              <a:rPr lang="nl-BE" sz="2000" dirty="0">
                <a:solidFill>
                  <a:schemeClr val="bg1"/>
                </a:solidFill>
              </a:rPr>
              <a:t>Wat hebben jullie nodig om hier verder mee te kunnen ondersteunen?</a:t>
            </a:r>
          </a:p>
        </p:txBody>
      </p:sp>
    </p:spTree>
    <p:extLst>
      <p:ext uri="{BB962C8B-B14F-4D97-AF65-F5344CB8AC3E}">
        <p14:creationId xmlns:p14="http://schemas.microsoft.com/office/powerpoint/2010/main" val="529744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el 1">
            <a:extLst>
              <a:ext uri="{FF2B5EF4-FFF2-40B4-BE49-F238E27FC236}">
                <a16:creationId xmlns:a16="http://schemas.microsoft.com/office/drawing/2014/main" id="{B6F55B86-0860-2040-9B59-BDB532A4EFBA}"/>
              </a:ext>
            </a:extLst>
          </p:cNvPr>
          <p:cNvSpPr>
            <a:spLocks noGrp="1"/>
          </p:cNvSpPr>
          <p:nvPr>
            <p:ph type="title"/>
          </p:nvPr>
        </p:nvSpPr>
        <p:spPr>
          <a:xfrm>
            <a:off x="838200" y="669925"/>
            <a:ext cx="4508946" cy="1325563"/>
          </a:xfrm>
        </p:spPr>
        <p:txBody>
          <a:bodyPr anchor="b">
            <a:normAutofit/>
          </a:bodyPr>
          <a:lstStyle/>
          <a:p>
            <a:pPr algn="r"/>
            <a:r>
              <a:rPr lang="nl-BE">
                <a:solidFill>
                  <a:schemeClr val="bg1"/>
                </a:solidFill>
              </a:rPr>
              <a:t>Online omgeving	</a:t>
            </a: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9C099A06-23C7-0E47-AB0B-73353FD01E64}"/>
              </a:ext>
            </a:extLst>
          </p:cNvPr>
          <p:cNvSpPr>
            <a:spLocks noGrp="1"/>
          </p:cNvSpPr>
          <p:nvPr>
            <p:ph idx="1"/>
          </p:nvPr>
        </p:nvSpPr>
        <p:spPr>
          <a:xfrm>
            <a:off x="1392667" y="2398957"/>
            <a:ext cx="9406666" cy="3526144"/>
          </a:xfrm>
        </p:spPr>
        <p:txBody>
          <a:bodyPr>
            <a:normAutofit/>
          </a:bodyPr>
          <a:lstStyle/>
          <a:p>
            <a:r>
              <a:rPr lang="nl-BE" sz="2000" dirty="0">
                <a:solidFill>
                  <a:schemeClr val="bg1"/>
                </a:solidFill>
              </a:rPr>
              <a:t>Overstappen naar 365 </a:t>
            </a:r>
          </a:p>
          <a:p>
            <a:r>
              <a:rPr lang="nl-BE" sz="2000" dirty="0">
                <a:solidFill>
                  <a:schemeClr val="bg1"/>
                </a:solidFill>
              </a:rPr>
              <a:t>Rekenkracht verschoven: een digitale oefening</a:t>
            </a:r>
          </a:p>
          <a:p>
            <a:r>
              <a:rPr lang="nl-BE" sz="2000" dirty="0">
                <a:solidFill>
                  <a:schemeClr val="bg1"/>
                </a:solidFill>
              </a:rPr>
              <a:t>Gevolgen voor mails. Stappenplan te vinden op de drive</a:t>
            </a:r>
          </a:p>
          <a:p>
            <a:r>
              <a:rPr lang="nl-BE" sz="2000" dirty="0">
                <a:solidFill>
                  <a:schemeClr val="bg1"/>
                </a:solidFill>
              </a:rPr>
              <a:t>Voordeel: liscenties voor microsoft office</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4784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9C2A9E-50CC-804F-B60E-C0F67343DBEF}"/>
              </a:ext>
            </a:extLst>
          </p:cNvPr>
          <p:cNvSpPr>
            <a:spLocks noGrp="1"/>
          </p:cNvSpPr>
          <p:nvPr>
            <p:ph type="title"/>
          </p:nvPr>
        </p:nvSpPr>
        <p:spPr>
          <a:xfrm>
            <a:off x="4965430" y="629268"/>
            <a:ext cx="6586491" cy="1286160"/>
          </a:xfrm>
        </p:spPr>
        <p:txBody>
          <a:bodyPr anchor="b">
            <a:normAutofit/>
          </a:bodyPr>
          <a:lstStyle/>
          <a:p>
            <a:r>
              <a:rPr lang="nl-BE" dirty="0"/>
              <a:t>Afwerking schooljaar</a:t>
            </a:r>
          </a:p>
        </p:txBody>
      </p:sp>
      <p:sp>
        <p:nvSpPr>
          <p:cNvPr id="3" name="Tijdelijke aanduiding voor inhoud 2">
            <a:extLst>
              <a:ext uri="{FF2B5EF4-FFF2-40B4-BE49-F238E27FC236}">
                <a16:creationId xmlns:a16="http://schemas.microsoft.com/office/drawing/2014/main" id="{753188F9-51E0-B94A-9672-41767365A30B}"/>
              </a:ext>
            </a:extLst>
          </p:cNvPr>
          <p:cNvSpPr>
            <a:spLocks noGrp="1"/>
          </p:cNvSpPr>
          <p:nvPr>
            <p:ph idx="1"/>
          </p:nvPr>
        </p:nvSpPr>
        <p:spPr>
          <a:xfrm>
            <a:off x="4965431" y="2438400"/>
            <a:ext cx="6586489" cy="3785419"/>
          </a:xfrm>
        </p:spPr>
        <p:txBody>
          <a:bodyPr>
            <a:normAutofit/>
          </a:bodyPr>
          <a:lstStyle/>
          <a:p>
            <a:r>
              <a:rPr lang="nl-BE" sz="2000" dirty="0"/>
              <a:t>Evalueren + rapporten aanmaken (collega’s basisgelleterdheid moet in orde zijn!!) </a:t>
            </a:r>
          </a:p>
          <a:p>
            <a:r>
              <a:rPr lang="nl-BE" sz="2000" dirty="0"/>
              <a:t>Aanpakken wegwerken </a:t>
            </a:r>
          </a:p>
          <a:p>
            <a:r>
              <a:rPr lang="nl-BE" sz="2000" dirty="0"/>
              <a:t>Overgangsdocument naar volgend schooljaar invullen</a:t>
            </a:r>
          </a:p>
          <a:p>
            <a:r>
              <a:rPr lang="nl-BE" sz="2000" dirty="0"/>
              <a:t> voorbereiden eindklassenraden</a:t>
            </a:r>
          </a:p>
          <a:p>
            <a:r>
              <a:rPr lang="nl-BE" sz="2000" dirty="0"/>
              <a:t>Arbeidsbereidheid-arbeidsrijpheid herbekijken voor OV3 vanaf 3</a:t>
            </a:r>
            <a:r>
              <a:rPr lang="nl-BE" sz="2000" baseline="30000" dirty="0"/>
              <a:t>de</a:t>
            </a:r>
            <a:r>
              <a:rPr lang="nl-BE" sz="2000" dirty="0"/>
              <a:t> jaar OV4 ook ( voor OV4 document opvragen bij Ann VN)</a:t>
            </a:r>
          </a:p>
          <a:p>
            <a:r>
              <a:rPr lang="nl-BE" sz="2000" dirty="0"/>
              <a:t>Evaluatie schooljaar </a:t>
            </a:r>
          </a:p>
          <a:p>
            <a:endParaRPr lang="nl-BE" sz="2000" dirty="0"/>
          </a:p>
        </p:txBody>
      </p:sp>
      <p:pic>
        <p:nvPicPr>
          <p:cNvPr id="5" name="Picture 4" descr="Kalender">
            <a:extLst>
              <a:ext uri="{FF2B5EF4-FFF2-40B4-BE49-F238E27FC236}">
                <a16:creationId xmlns:a16="http://schemas.microsoft.com/office/drawing/2014/main" id="{13461385-D02B-4F64-9776-D85E10A4351D}"/>
              </a:ext>
            </a:extLst>
          </p:cNvPr>
          <p:cNvPicPr>
            <a:picLocks noChangeAspect="1"/>
          </p:cNvPicPr>
          <p:nvPr/>
        </p:nvPicPr>
        <p:blipFill rotWithShape="1">
          <a:blip r:embed="rId2"/>
          <a:srcRect l="29411" r="25470" b="-1"/>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3E24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96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41647-F282-9A4E-8118-90CC2B211717}"/>
              </a:ext>
            </a:extLst>
          </p:cNvPr>
          <p:cNvSpPr>
            <a:spLocks noGrp="1"/>
          </p:cNvSpPr>
          <p:nvPr>
            <p:ph type="title"/>
          </p:nvPr>
        </p:nvSpPr>
        <p:spPr/>
        <p:txBody>
          <a:bodyPr/>
          <a:lstStyle/>
          <a:p>
            <a:r>
              <a:rPr lang="nl-BE" dirty="0"/>
              <a:t>Afwerking schooljaar</a:t>
            </a:r>
          </a:p>
        </p:txBody>
      </p:sp>
      <p:sp>
        <p:nvSpPr>
          <p:cNvPr id="3" name="Tijdelijke aanduiding voor inhoud 2">
            <a:extLst>
              <a:ext uri="{FF2B5EF4-FFF2-40B4-BE49-F238E27FC236}">
                <a16:creationId xmlns:a16="http://schemas.microsoft.com/office/drawing/2014/main" id="{C03296F2-11ED-0040-A33F-BD4302DCD23F}"/>
              </a:ext>
            </a:extLst>
          </p:cNvPr>
          <p:cNvSpPr>
            <a:spLocks noGrp="1"/>
          </p:cNvSpPr>
          <p:nvPr>
            <p:ph idx="1"/>
          </p:nvPr>
        </p:nvSpPr>
        <p:spPr/>
        <p:txBody>
          <a:bodyPr/>
          <a:lstStyle/>
          <a:p>
            <a:r>
              <a:rPr lang="nl-BE" dirty="0"/>
              <a:t>Weg gooien alles dat niet meer nodig is. Vaste afspraak: alles ouder als 5 jaar moet weg. Zorg dat er op 30 juni geen oude mappen meer te vinden zijn. </a:t>
            </a:r>
          </a:p>
          <a:p>
            <a:r>
              <a:rPr lang="nl-BE"/>
              <a:t>Van belang om te gaan kijken naar je doelstellingen en lesmateriaal zodat we verder geupdate kunnen werken: er zijn veel veranderingen op til</a:t>
            </a:r>
          </a:p>
        </p:txBody>
      </p:sp>
    </p:spTree>
    <p:extLst>
      <p:ext uri="{BB962C8B-B14F-4D97-AF65-F5344CB8AC3E}">
        <p14:creationId xmlns:p14="http://schemas.microsoft.com/office/powerpoint/2010/main" val="2893619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AEF45D-FC7B-3743-948B-A4C1EA129F33}"/>
              </a:ext>
            </a:extLst>
          </p:cNvPr>
          <p:cNvSpPr>
            <a:spLocks noGrp="1"/>
          </p:cNvSpPr>
          <p:nvPr>
            <p:ph type="title"/>
          </p:nvPr>
        </p:nvSpPr>
        <p:spPr/>
        <p:txBody>
          <a:bodyPr/>
          <a:lstStyle/>
          <a:p>
            <a:r>
              <a:rPr lang="nl-BE" dirty="0"/>
              <a:t>Afwerking schooljaar</a:t>
            </a:r>
          </a:p>
        </p:txBody>
      </p:sp>
      <p:sp>
        <p:nvSpPr>
          <p:cNvPr id="3" name="Tijdelijke aanduiding voor inhoud 2">
            <a:extLst>
              <a:ext uri="{FF2B5EF4-FFF2-40B4-BE49-F238E27FC236}">
                <a16:creationId xmlns:a16="http://schemas.microsoft.com/office/drawing/2014/main" id="{208F8D2F-7A92-A54A-A36D-A5FF97E2EC42}"/>
              </a:ext>
            </a:extLst>
          </p:cNvPr>
          <p:cNvSpPr>
            <a:spLocks noGrp="1"/>
          </p:cNvSpPr>
          <p:nvPr>
            <p:ph idx="1"/>
          </p:nvPr>
        </p:nvSpPr>
        <p:spPr/>
        <p:txBody>
          <a:bodyPr>
            <a:normAutofit lnSpcReduction="10000"/>
          </a:bodyPr>
          <a:lstStyle/>
          <a:p>
            <a:r>
              <a:rPr lang="nl-BE" dirty="0"/>
              <a:t>Organisatie proclamatie: op dit moment nog niets voor opgenomen. Er had hier een groepje rond gewerkt hoe kunnen we verder afspreken </a:t>
            </a:r>
          </a:p>
          <a:p>
            <a:r>
              <a:rPr lang="nl-BE" dirty="0"/>
              <a:t>Eindactivititeit: in eerste instantie idee om met de school samen iets te doen, voorstel een activiteit 18 euro per leerling: maar onzekerheid rond budget school dus is een beetje een gok</a:t>
            </a:r>
          </a:p>
          <a:p>
            <a:r>
              <a:rPr lang="nl-BE" dirty="0"/>
              <a:t>Kwalificatieproef: zal kunnen doorgaan</a:t>
            </a:r>
          </a:p>
          <a:p>
            <a:r>
              <a:rPr lang="nl-BE" dirty="0"/>
              <a:t>Oudercontact: nog geen nieuws</a:t>
            </a:r>
          </a:p>
          <a:p>
            <a:r>
              <a:rPr lang="nl-BE" dirty="0"/>
              <a:t>De laatste avond: lijkt wel leuk om opnieuw naast de schoolwerking te organiseren?</a:t>
            </a:r>
          </a:p>
        </p:txBody>
      </p:sp>
    </p:spTree>
    <p:extLst>
      <p:ext uri="{BB962C8B-B14F-4D97-AF65-F5344CB8AC3E}">
        <p14:creationId xmlns:p14="http://schemas.microsoft.com/office/powerpoint/2010/main" val="4114432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descr="Volledige puzzel waarvan een stukje oplicht">
            <a:extLst>
              <a:ext uri="{FF2B5EF4-FFF2-40B4-BE49-F238E27FC236}">
                <a16:creationId xmlns:a16="http://schemas.microsoft.com/office/drawing/2014/main" id="{0D3D9EB8-DE74-470A-A3C8-84C9F942AB9A}"/>
              </a:ext>
            </a:extLst>
          </p:cNvPr>
          <p:cNvPicPr>
            <a:picLocks noChangeAspect="1"/>
          </p:cNvPicPr>
          <p:nvPr/>
        </p:nvPicPr>
        <p:blipFill rotWithShape="1">
          <a:blip r:embed="rId2"/>
          <a:srcRect t="11575" b="13425"/>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CCBECD7-362B-7147-8BFE-DFE504195F25}"/>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Puzzel volgend schooljaar</a:t>
            </a:r>
          </a:p>
        </p:txBody>
      </p:sp>
    </p:spTree>
    <p:extLst>
      <p:ext uri="{BB962C8B-B14F-4D97-AF65-F5344CB8AC3E}">
        <p14:creationId xmlns:p14="http://schemas.microsoft.com/office/powerpoint/2010/main" val="2149345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el 1">
            <a:extLst>
              <a:ext uri="{FF2B5EF4-FFF2-40B4-BE49-F238E27FC236}">
                <a16:creationId xmlns:a16="http://schemas.microsoft.com/office/drawing/2014/main" id="{F5669720-1D51-C346-9FF7-AB0ADACCD588}"/>
              </a:ext>
            </a:extLst>
          </p:cNvPr>
          <p:cNvSpPr>
            <a:spLocks noGrp="1"/>
          </p:cNvSpPr>
          <p:nvPr>
            <p:ph type="title"/>
          </p:nvPr>
        </p:nvSpPr>
        <p:spPr>
          <a:xfrm>
            <a:off x="1014141" y="1450655"/>
            <a:ext cx="3932030" cy="3956690"/>
          </a:xfrm>
        </p:spPr>
        <p:txBody>
          <a:bodyPr anchor="ctr">
            <a:normAutofit/>
          </a:bodyPr>
          <a:lstStyle/>
          <a:p>
            <a:r>
              <a:rPr lang="nl-BE" sz="5000">
                <a:solidFill>
                  <a:schemeClr val="bg1"/>
                </a:solidFill>
              </a:rPr>
              <a:t>Huidige stand inschrijvingen</a:t>
            </a:r>
          </a:p>
        </p:txBody>
      </p:sp>
      <p:cxnSp>
        <p:nvCxnSpPr>
          <p:cNvPr id="10" name="Straight Connector 9">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AE74016D-4A87-BF44-A689-9EEEAE351B17}"/>
              </a:ext>
            </a:extLst>
          </p:cNvPr>
          <p:cNvSpPr>
            <a:spLocks noGrp="1"/>
          </p:cNvSpPr>
          <p:nvPr>
            <p:ph idx="1"/>
          </p:nvPr>
        </p:nvSpPr>
        <p:spPr>
          <a:xfrm>
            <a:off x="6096000" y="1108061"/>
            <a:ext cx="5008901" cy="4571972"/>
          </a:xfrm>
        </p:spPr>
        <p:txBody>
          <a:bodyPr anchor="ctr">
            <a:normAutofit/>
          </a:bodyPr>
          <a:lstStyle/>
          <a:p>
            <a:r>
              <a:rPr lang="nl-BE" sz="2000" dirty="0">
                <a:solidFill>
                  <a:schemeClr val="bg1"/>
                </a:solidFill>
              </a:rPr>
              <a:t>Op dit moment 115 leerlingen ingeschreven in OV3 voor volgend schooljaar </a:t>
            </a:r>
          </a:p>
          <a:p>
            <a:r>
              <a:rPr lang="nl-BE" sz="2000" dirty="0">
                <a:solidFill>
                  <a:schemeClr val="bg1"/>
                </a:solidFill>
              </a:rPr>
              <a:t>Op dit moment 42 inschrijvingen in OV4 volgend schooljaar </a:t>
            </a:r>
          </a:p>
          <a:p>
            <a:r>
              <a:rPr lang="nl-BE" sz="2000" dirty="0">
                <a:solidFill>
                  <a:schemeClr val="bg1"/>
                </a:solidFill>
              </a:rPr>
              <a:t>Bezorgdheid: slechts 8 leerlingen in het observatiejaar en reeds een klein 2</a:t>
            </a:r>
            <a:r>
              <a:rPr lang="nl-BE" sz="2000" baseline="30000" dirty="0">
                <a:solidFill>
                  <a:schemeClr val="bg1"/>
                </a:solidFill>
              </a:rPr>
              <a:t>de</a:t>
            </a:r>
            <a:r>
              <a:rPr lang="nl-BE" sz="2000" dirty="0">
                <a:solidFill>
                  <a:schemeClr val="bg1"/>
                </a:solidFill>
              </a:rPr>
              <a:t> jaar dus we hebben daar toch een serieuze bezorgdheid</a:t>
            </a:r>
          </a:p>
          <a:p>
            <a:r>
              <a:rPr lang="nl-BE" sz="2000" dirty="0">
                <a:solidFill>
                  <a:schemeClr val="bg1"/>
                </a:solidFill>
              </a:rPr>
              <a:t>Dit maakt dat we een grote terugval hebben in OV3 die niet meteen verwacht was: gevolg impact op uren.</a:t>
            </a:r>
          </a:p>
        </p:txBody>
      </p:sp>
    </p:spTree>
    <p:extLst>
      <p:ext uri="{BB962C8B-B14F-4D97-AF65-F5344CB8AC3E}">
        <p14:creationId xmlns:p14="http://schemas.microsoft.com/office/powerpoint/2010/main" val="203299586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TotalTime>
  <Words>515</Words>
  <Application>Microsoft Macintosh PowerPoint</Application>
  <PresentationFormat>Breedbeeld</PresentationFormat>
  <Paragraphs>45</Paragraphs>
  <Slides>10</Slides>
  <Notes>0</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Calibri</vt:lpstr>
      <vt:lpstr>Calibri Light</vt:lpstr>
      <vt:lpstr>Kantoorthema</vt:lpstr>
      <vt:lpstr>Overleg na klassenraad</vt:lpstr>
      <vt:lpstr>agenda</vt:lpstr>
      <vt:lpstr>Netheid schoolgebouw</vt:lpstr>
      <vt:lpstr>Online omgeving </vt:lpstr>
      <vt:lpstr>Afwerking schooljaar</vt:lpstr>
      <vt:lpstr>Afwerking schooljaar</vt:lpstr>
      <vt:lpstr>Afwerking schooljaar</vt:lpstr>
      <vt:lpstr>Puzzel volgend schooljaar</vt:lpstr>
      <vt:lpstr>Huidige stand inschrijvingen</vt:lpstr>
      <vt:lpstr>Afspraak naar opdrachten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 na klassenraad</dc:title>
  <dc:creator>Jolien Roef</dc:creator>
  <cp:lastModifiedBy>Jolien Roef</cp:lastModifiedBy>
  <cp:revision>10</cp:revision>
  <dcterms:created xsi:type="dcterms:W3CDTF">2021-05-27T07:37:21Z</dcterms:created>
  <dcterms:modified xsi:type="dcterms:W3CDTF">2021-05-27T13:06:57Z</dcterms:modified>
</cp:coreProperties>
</file>