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6"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15"/>
  </p:normalViewPr>
  <p:slideViewPr>
    <p:cSldViewPr snapToGrid="0" snapToObjects="1">
      <p:cViewPr varScale="1">
        <p:scale>
          <a:sx n="95" d="100"/>
          <a:sy n="95" d="100"/>
        </p:scale>
        <p:origin x="68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686E2E-196A-4383-BDB0-143F716FB745}"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5BF09DF9-5847-4860-B494-397D56834C32}">
      <dgm:prSet/>
      <dgm:spPr/>
      <dgm:t>
        <a:bodyPr/>
        <a:lstStyle/>
        <a:p>
          <a:r>
            <a:rPr lang="nl-BE"/>
            <a:t>- moeilijk om tot een werkbaar document te komen, maar veel geluk met Koen </a:t>
          </a:r>
          <a:endParaRPr lang="en-US"/>
        </a:p>
      </dgm:t>
    </dgm:pt>
    <dgm:pt modelId="{895933BA-718A-4246-9923-4DD7E302715B}" type="parTrans" cxnId="{6B4E960A-90D5-4419-9C65-B155283FF789}">
      <dgm:prSet/>
      <dgm:spPr/>
      <dgm:t>
        <a:bodyPr/>
        <a:lstStyle/>
        <a:p>
          <a:endParaRPr lang="en-US"/>
        </a:p>
      </dgm:t>
    </dgm:pt>
    <dgm:pt modelId="{5D8610C9-AE16-48B7-AE20-9434E6FCB230}" type="sibTrans" cxnId="{6B4E960A-90D5-4419-9C65-B155283FF789}">
      <dgm:prSet/>
      <dgm:spPr/>
      <dgm:t>
        <a:bodyPr/>
        <a:lstStyle/>
        <a:p>
          <a:endParaRPr lang="en-US"/>
        </a:p>
      </dgm:t>
    </dgm:pt>
    <dgm:pt modelId="{CA2A1A9F-CFAC-4C76-A627-E6DFDC487203}">
      <dgm:prSet/>
      <dgm:spPr/>
      <dgm:t>
        <a:bodyPr/>
        <a:lstStyle/>
        <a:p>
          <a:r>
            <a:rPr lang="nl-BE"/>
            <a:t>- oude database geheractiveerd: geeft tijd voor de nieuwe database </a:t>
          </a:r>
          <a:endParaRPr lang="en-US"/>
        </a:p>
      </dgm:t>
    </dgm:pt>
    <dgm:pt modelId="{FD5CDEFF-D27C-47B4-8501-042C54C9AFEB}" type="parTrans" cxnId="{2DECB123-A9A5-416A-A3C7-78BD0610457A}">
      <dgm:prSet/>
      <dgm:spPr/>
      <dgm:t>
        <a:bodyPr/>
        <a:lstStyle/>
        <a:p>
          <a:endParaRPr lang="en-US"/>
        </a:p>
      </dgm:t>
    </dgm:pt>
    <dgm:pt modelId="{1DD1B3BE-B7C3-4CA4-84FB-67A5B05FB897}" type="sibTrans" cxnId="{2DECB123-A9A5-416A-A3C7-78BD0610457A}">
      <dgm:prSet/>
      <dgm:spPr/>
      <dgm:t>
        <a:bodyPr/>
        <a:lstStyle/>
        <a:p>
          <a:endParaRPr lang="en-US"/>
        </a:p>
      </dgm:t>
    </dgm:pt>
    <dgm:pt modelId="{674D3F6E-274B-4E14-A10F-F21099AAB41E}">
      <dgm:prSet/>
      <dgm:spPr/>
      <dgm:t>
        <a:bodyPr/>
        <a:lstStyle/>
        <a:p>
          <a:r>
            <a:rPr lang="nl-BE"/>
            <a:t>- zijn hier nog vragen over? </a:t>
          </a:r>
          <a:endParaRPr lang="en-US"/>
        </a:p>
      </dgm:t>
    </dgm:pt>
    <dgm:pt modelId="{B4E56510-C511-4003-A9E3-AFCC93442520}" type="parTrans" cxnId="{8F86B3C2-6D8A-4373-A675-61E647637370}">
      <dgm:prSet/>
      <dgm:spPr/>
      <dgm:t>
        <a:bodyPr/>
        <a:lstStyle/>
        <a:p>
          <a:endParaRPr lang="en-US"/>
        </a:p>
      </dgm:t>
    </dgm:pt>
    <dgm:pt modelId="{CE2C6B12-5190-4EB8-9685-F04103591F33}" type="sibTrans" cxnId="{8F86B3C2-6D8A-4373-A675-61E647637370}">
      <dgm:prSet/>
      <dgm:spPr/>
      <dgm:t>
        <a:bodyPr/>
        <a:lstStyle/>
        <a:p>
          <a:endParaRPr lang="en-US"/>
        </a:p>
      </dgm:t>
    </dgm:pt>
    <dgm:pt modelId="{062C5E5B-5FB7-405E-8782-4DA1C1B8784D}" type="pres">
      <dgm:prSet presAssocID="{A4686E2E-196A-4383-BDB0-143F716FB745}" presName="root" presStyleCnt="0">
        <dgm:presLayoutVars>
          <dgm:dir/>
          <dgm:resizeHandles val="exact"/>
        </dgm:presLayoutVars>
      </dgm:prSet>
      <dgm:spPr/>
    </dgm:pt>
    <dgm:pt modelId="{5AC7514A-D6CA-4587-BB28-66F9B1FFB83C}" type="pres">
      <dgm:prSet presAssocID="{5BF09DF9-5847-4860-B494-397D56834C32}" presName="compNode" presStyleCnt="0"/>
      <dgm:spPr/>
    </dgm:pt>
    <dgm:pt modelId="{B1581CC4-2FF7-4A9F-B87B-D7C5542CE68E}" type="pres">
      <dgm:prSet presAssocID="{5BF09DF9-5847-4860-B494-397D56834C32}" presName="bgRect" presStyleLbl="bgShp" presStyleIdx="0" presStyleCnt="3"/>
      <dgm:spPr/>
    </dgm:pt>
    <dgm:pt modelId="{B081D3BD-8AFF-4E49-8CC1-8F544BB6D579}" type="pres">
      <dgm:prSet presAssocID="{5BF09DF9-5847-4860-B494-397D56834C3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rying Face with No Fill"/>
        </a:ext>
      </dgm:extLst>
    </dgm:pt>
    <dgm:pt modelId="{E989A349-139D-415D-987B-CD999D948C10}" type="pres">
      <dgm:prSet presAssocID="{5BF09DF9-5847-4860-B494-397D56834C32}" presName="spaceRect" presStyleCnt="0"/>
      <dgm:spPr/>
    </dgm:pt>
    <dgm:pt modelId="{1C14AA78-E722-4681-99E8-907B2A16F73F}" type="pres">
      <dgm:prSet presAssocID="{5BF09DF9-5847-4860-B494-397D56834C32}" presName="parTx" presStyleLbl="revTx" presStyleIdx="0" presStyleCnt="3">
        <dgm:presLayoutVars>
          <dgm:chMax val="0"/>
          <dgm:chPref val="0"/>
        </dgm:presLayoutVars>
      </dgm:prSet>
      <dgm:spPr/>
    </dgm:pt>
    <dgm:pt modelId="{FC72255E-D93B-4303-B156-22808D86A1D8}" type="pres">
      <dgm:prSet presAssocID="{5D8610C9-AE16-48B7-AE20-9434E6FCB230}" presName="sibTrans" presStyleCnt="0"/>
      <dgm:spPr/>
    </dgm:pt>
    <dgm:pt modelId="{88602263-AF15-498A-97A3-A312EE26B075}" type="pres">
      <dgm:prSet presAssocID="{CA2A1A9F-CFAC-4C76-A627-E6DFDC487203}" presName="compNode" presStyleCnt="0"/>
      <dgm:spPr/>
    </dgm:pt>
    <dgm:pt modelId="{2528B1B2-7E21-4E13-9C80-1393EFF48597}" type="pres">
      <dgm:prSet presAssocID="{CA2A1A9F-CFAC-4C76-A627-E6DFDC487203}" presName="bgRect" presStyleLbl="bgShp" presStyleIdx="1" presStyleCnt="3"/>
      <dgm:spPr/>
    </dgm:pt>
    <dgm:pt modelId="{F8CCD483-82B4-413A-962C-72EF7E3BD787}" type="pres">
      <dgm:prSet presAssocID="{CA2A1A9F-CFAC-4C76-A627-E6DFDC487203}"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atabase"/>
        </a:ext>
      </dgm:extLst>
    </dgm:pt>
    <dgm:pt modelId="{645DD1CB-9C7A-43EC-84A0-CE485C8F3EB0}" type="pres">
      <dgm:prSet presAssocID="{CA2A1A9F-CFAC-4C76-A627-E6DFDC487203}" presName="spaceRect" presStyleCnt="0"/>
      <dgm:spPr/>
    </dgm:pt>
    <dgm:pt modelId="{1A7B104C-F237-4DBB-A554-FBFF5CC2D0CE}" type="pres">
      <dgm:prSet presAssocID="{CA2A1A9F-CFAC-4C76-A627-E6DFDC487203}" presName="parTx" presStyleLbl="revTx" presStyleIdx="1" presStyleCnt="3">
        <dgm:presLayoutVars>
          <dgm:chMax val="0"/>
          <dgm:chPref val="0"/>
        </dgm:presLayoutVars>
      </dgm:prSet>
      <dgm:spPr/>
    </dgm:pt>
    <dgm:pt modelId="{227948DA-CA99-4A02-8A67-1AF063FECACF}" type="pres">
      <dgm:prSet presAssocID="{1DD1B3BE-B7C3-4CA4-84FB-67A5B05FB897}" presName="sibTrans" presStyleCnt="0"/>
      <dgm:spPr/>
    </dgm:pt>
    <dgm:pt modelId="{E2F5274A-7EB2-4FDF-833C-67C393821DF6}" type="pres">
      <dgm:prSet presAssocID="{674D3F6E-274B-4E14-A10F-F21099AAB41E}" presName="compNode" presStyleCnt="0"/>
      <dgm:spPr/>
    </dgm:pt>
    <dgm:pt modelId="{47873081-2FA6-4286-A33F-BFCA5B5387B1}" type="pres">
      <dgm:prSet presAssocID="{674D3F6E-274B-4E14-A10F-F21099AAB41E}" presName="bgRect" presStyleLbl="bgShp" presStyleIdx="2" presStyleCnt="3"/>
      <dgm:spPr/>
    </dgm:pt>
    <dgm:pt modelId="{B9ED31ED-B7B0-4CC8-BF9B-579182F1DC81}" type="pres">
      <dgm:prSet presAssocID="{674D3F6E-274B-4E14-A10F-F21099AAB41E}"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Question mark"/>
        </a:ext>
      </dgm:extLst>
    </dgm:pt>
    <dgm:pt modelId="{67F03819-6297-4383-8881-A7C001D45C88}" type="pres">
      <dgm:prSet presAssocID="{674D3F6E-274B-4E14-A10F-F21099AAB41E}" presName="spaceRect" presStyleCnt="0"/>
      <dgm:spPr/>
    </dgm:pt>
    <dgm:pt modelId="{F3D8ECF6-27DF-44DA-8DD7-8DE0A517B60C}" type="pres">
      <dgm:prSet presAssocID="{674D3F6E-274B-4E14-A10F-F21099AAB41E}" presName="parTx" presStyleLbl="revTx" presStyleIdx="2" presStyleCnt="3">
        <dgm:presLayoutVars>
          <dgm:chMax val="0"/>
          <dgm:chPref val="0"/>
        </dgm:presLayoutVars>
      </dgm:prSet>
      <dgm:spPr/>
    </dgm:pt>
  </dgm:ptLst>
  <dgm:cxnLst>
    <dgm:cxn modelId="{6B4E960A-90D5-4419-9C65-B155283FF789}" srcId="{A4686E2E-196A-4383-BDB0-143F716FB745}" destId="{5BF09DF9-5847-4860-B494-397D56834C32}" srcOrd="0" destOrd="0" parTransId="{895933BA-718A-4246-9923-4DD7E302715B}" sibTransId="{5D8610C9-AE16-48B7-AE20-9434E6FCB230}"/>
    <dgm:cxn modelId="{2DECB123-A9A5-416A-A3C7-78BD0610457A}" srcId="{A4686E2E-196A-4383-BDB0-143F716FB745}" destId="{CA2A1A9F-CFAC-4C76-A627-E6DFDC487203}" srcOrd="1" destOrd="0" parTransId="{FD5CDEFF-D27C-47B4-8501-042C54C9AFEB}" sibTransId="{1DD1B3BE-B7C3-4CA4-84FB-67A5B05FB897}"/>
    <dgm:cxn modelId="{DB440747-B647-438D-A2D5-4D6EBD83B1D7}" type="presOf" srcId="{A4686E2E-196A-4383-BDB0-143F716FB745}" destId="{062C5E5B-5FB7-405E-8782-4DA1C1B8784D}" srcOrd="0" destOrd="0" presId="urn:microsoft.com/office/officeart/2018/2/layout/IconVerticalSolidList"/>
    <dgm:cxn modelId="{6289886A-F5B6-4227-986C-D7EA7435E5A3}" type="presOf" srcId="{CA2A1A9F-CFAC-4C76-A627-E6DFDC487203}" destId="{1A7B104C-F237-4DBB-A554-FBFF5CC2D0CE}" srcOrd="0" destOrd="0" presId="urn:microsoft.com/office/officeart/2018/2/layout/IconVerticalSolidList"/>
    <dgm:cxn modelId="{3732C174-A8F2-4092-8C70-E825E4FD6EA9}" type="presOf" srcId="{5BF09DF9-5847-4860-B494-397D56834C32}" destId="{1C14AA78-E722-4681-99E8-907B2A16F73F}" srcOrd="0" destOrd="0" presId="urn:microsoft.com/office/officeart/2018/2/layout/IconVerticalSolidList"/>
    <dgm:cxn modelId="{8F86B3C2-6D8A-4373-A675-61E647637370}" srcId="{A4686E2E-196A-4383-BDB0-143F716FB745}" destId="{674D3F6E-274B-4E14-A10F-F21099AAB41E}" srcOrd="2" destOrd="0" parTransId="{B4E56510-C511-4003-A9E3-AFCC93442520}" sibTransId="{CE2C6B12-5190-4EB8-9685-F04103591F33}"/>
    <dgm:cxn modelId="{19E696D2-3AA1-4EAC-A3EF-0C749781A6D8}" type="presOf" srcId="{674D3F6E-274B-4E14-A10F-F21099AAB41E}" destId="{F3D8ECF6-27DF-44DA-8DD7-8DE0A517B60C}" srcOrd="0" destOrd="0" presId="urn:microsoft.com/office/officeart/2018/2/layout/IconVerticalSolidList"/>
    <dgm:cxn modelId="{BAAD7A3D-D0A4-451F-8542-F89FA52E31B2}" type="presParOf" srcId="{062C5E5B-5FB7-405E-8782-4DA1C1B8784D}" destId="{5AC7514A-D6CA-4587-BB28-66F9B1FFB83C}" srcOrd="0" destOrd="0" presId="urn:microsoft.com/office/officeart/2018/2/layout/IconVerticalSolidList"/>
    <dgm:cxn modelId="{D9103A13-7135-4955-9F92-4D26F429E3D5}" type="presParOf" srcId="{5AC7514A-D6CA-4587-BB28-66F9B1FFB83C}" destId="{B1581CC4-2FF7-4A9F-B87B-D7C5542CE68E}" srcOrd="0" destOrd="0" presId="urn:microsoft.com/office/officeart/2018/2/layout/IconVerticalSolidList"/>
    <dgm:cxn modelId="{D037B359-DC2A-42B2-ACCC-62EFC62AE6DD}" type="presParOf" srcId="{5AC7514A-D6CA-4587-BB28-66F9B1FFB83C}" destId="{B081D3BD-8AFF-4E49-8CC1-8F544BB6D579}" srcOrd="1" destOrd="0" presId="urn:microsoft.com/office/officeart/2018/2/layout/IconVerticalSolidList"/>
    <dgm:cxn modelId="{AF65D5E4-D854-465D-90CF-FBCCCA6A77DE}" type="presParOf" srcId="{5AC7514A-D6CA-4587-BB28-66F9B1FFB83C}" destId="{E989A349-139D-415D-987B-CD999D948C10}" srcOrd="2" destOrd="0" presId="urn:microsoft.com/office/officeart/2018/2/layout/IconVerticalSolidList"/>
    <dgm:cxn modelId="{B0C7CA33-AE10-4C41-A83B-B2E31219E71A}" type="presParOf" srcId="{5AC7514A-D6CA-4587-BB28-66F9B1FFB83C}" destId="{1C14AA78-E722-4681-99E8-907B2A16F73F}" srcOrd="3" destOrd="0" presId="urn:microsoft.com/office/officeart/2018/2/layout/IconVerticalSolidList"/>
    <dgm:cxn modelId="{0A60D57B-FE4A-46A9-95E0-7A2C1132A58A}" type="presParOf" srcId="{062C5E5B-5FB7-405E-8782-4DA1C1B8784D}" destId="{FC72255E-D93B-4303-B156-22808D86A1D8}" srcOrd="1" destOrd="0" presId="urn:microsoft.com/office/officeart/2018/2/layout/IconVerticalSolidList"/>
    <dgm:cxn modelId="{0CD0DBEC-517D-4542-B845-0D4AF4DC3407}" type="presParOf" srcId="{062C5E5B-5FB7-405E-8782-4DA1C1B8784D}" destId="{88602263-AF15-498A-97A3-A312EE26B075}" srcOrd="2" destOrd="0" presId="urn:microsoft.com/office/officeart/2018/2/layout/IconVerticalSolidList"/>
    <dgm:cxn modelId="{8CB9B01A-EC7E-430B-8F7B-0B072A5DA977}" type="presParOf" srcId="{88602263-AF15-498A-97A3-A312EE26B075}" destId="{2528B1B2-7E21-4E13-9C80-1393EFF48597}" srcOrd="0" destOrd="0" presId="urn:microsoft.com/office/officeart/2018/2/layout/IconVerticalSolidList"/>
    <dgm:cxn modelId="{8C22E2FA-FB70-4036-A74B-88276A537D6B}" type="presParOf" srcId="{88602263-AF15-498A-97A3-A312EE26B075}" destId="{F8CCD483-82B4-413A-962C-72EF7E3BD787}" srcOrd="1" destOrd="0" presId="urn:microsoft.com/office/officeart/2018/2/layout/IconVerticalSolidList"/>
    <dgm:cxn modelId="{92557E17-D93F-4D62-979D-969E40C2D7E6}" type="presParOf" srcId="{88602263-AF15-498A-97A3-A312EE26B075}" destId="{645DD1CB-9C7A-43EC-84A0-CE485C8F3EB0}" srcOrd="2" destOrd="0" presId="urn:microsoft.com/office/officeart/2018/2/layout/IconVerticalSolidList"/>
    <dgm:cxn modelId="{6165E9A3-9EBC-4548-A012-46CA82336357}" type="presParOf" srcId="{88602263-AF15-498A-97A3-A312EE26B075}" destId="{1A7B104C-F237-4DBB-A554-FBFF5CC2D0CE}" srcOrd="3" destOrd="0" presId="urn:microsoft.com/office/officeart/2018/2/layout/IconVerticalSolidList"/>
    <dgm:cxn modelId="{6E51F2D7-ED9C-43B7-9543-31B6EF6923AC}" type="presParOf" srcId="{062C5E5B-5FB7-405E-8782-4DA1C1B8784D}" destId="{227948DA-CA99-4A02-8A67-1AF063FECACF}" srcOrd="3" destOrd="0" presId="urn:microsoft.com/office/officeart/2018/2/layout/IconVerticalSolidList"/>
    <dgm:cxn modelId="{943B01E8-A554-4237-ABA1-E995F98171F6}" type="presParOf" srcId="{062C5E5B-5FB7-405E-8782-4DA1C1B8784D}" destId="{E2F5274A-7EB2-4FDF-833C-67C393821DF6}" srcOrd="4" destOrd="0" presId="urn:microsoft.com/office/officeart/2018/2/layout/IconVerticalSolidList"/>
    <dgm:cxn modelId="{578FACA8-4968-4828-AD05-201BA1289F95}" type="presParOf" srcId="{E2F5274A-7EB2-4FDF-833C-67C393821DF6}" destId="{47873081-2FA6-4286-A33F-BFCA5B5387B1}" srcOrd="0" destOrd="0" presId="urn:microsoft.com/office/officeart/2018/2/layout/IconVerticalSolidList"/>
    <dgm:cxn modelId="{68A10589-29F7-41C8-AD31-C08E6715BB22}" type="presParOf" srcId="{E2F5274A-7EB2-4FDF-833C-67C393821DF6}" destId="{B9ED31ED-B7B0-4CC8-BF9B-579182F1DC81}" srcOrd="1" destOrd="0" presId="urn:microsoft.com/office/officeart/2018/2/layout/IconVerticalSolidList"/>
    <dgm:cxn modelId="{2E1AE8AC-72E2-4607-8EAE-051889435739}" type="presParOf" srcId="{E2F5274A-7EB2-4FDF-833C-67C393821DF6}" destId="{67F03819-6297-4383-8881-A7C001D45C88}" srcOrd="2" destOrd="0" presId="urn:microsoft.com/office/officeart/2018/2/layout/IconVerticalSolidList"/>
    <dgm:cxn modelId="{42F12103-6B24-4E48-893F-03ECA436C636}" type="presParOf" srcId="{E2F5274A-7EB2-4FDF-833C-67C393821DF6}" destId="{F3D8ECF6-27DF-44DA-8DD7-8DE0A517B60C}"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581CC4-2FF7-4A9F-B87B-D7C5542CE68E}">
      <dsp:nvSpPr>
        <dsp:cNvPr id="0" name=""/>
        <dsp:cNvSpPr/>
      </dsp:nvSpPr>
      <dsp:spPr>
        <a:xfrm>
          <a:off x="0" y="616"/>
          <a:ext cx="6910387" cy="14429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081D3BD-8AFF-4E49-8CC1-8F544BB6D579}">
      <dsp:nvSpPr>
        <dsp:cNvPr id="0" name=""/>
        <dsp:cNvSpPr/>
      </dsp:nvSpPr>
      <dsp:spPr>
        <a:xfrm>
          <a:off x="436480" y="325271"/>
          <a:ext cx="793601" cy="79360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C14AA78-E722-4681-99E8-907B2A16F73F}">
      <dsp:nvSpPr>
        <dsp:cNvPr id="0" name=""/>
        <dsp:cNvSpPr/>
      </dsp:nvSpPr>
      <dsp:spPr>
        <a:xfrm>
          <a:off x="1666563" y="616"/>
          <a:ext cx="5243823" cy="14429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708" tIns="152708" rIns="152708" bIns="152708" numCol="1" spcCol="1270" anchor="ctr" anchorCtr="0">
          <a:noAutofit/>
        </a:bodyPr>
        <a:lstStyle/>
        <a:p>
          <a:pPr marL="0" lvl="0" indent="0" algn="l" defTabSz="1111250">
            <a:lnSpc>
              <a:spcPct val="90000"/>
            </a:lnSpc>
            <a:spcBef>
              <a:spcPct val="0"/>
            </a:spcBef>
            <a:spcAft>
              <a:spcPct val="35000"/>
            </a:spcAft>
            <a:buNone/>
          </a:pPr>
          <a:r>
            <a:rPr lang="nl-BE" sz="2500" kern="1200"/>
            <a:t>- moeilijk om tot een werkbaar document te komen, maar veel geluk met Koen </a:t>
          </a:r>
          <a:endParaRPr lang="en-US" sz="2500" kern="1200"/>
        </a:p>
      </dsp:txBody>
      <dsp:txXfrm>
        <a:off x="1666563" y="616"/>
        <a:ext cx="5243823" cy="1442911"/>
      </dsp:txXfrm>
    </dsp:sp>
    <dsp:sp modelId="{2528B1B2-7E21-4E13-9C80-1393EFF48597}">
      <dsp:nvSpPr>
        <dsp:cNvPr id="0" name=""/>
        <dsp:cNvSpPr/>
      </dsp:nvSpPr>
      <dsp:spPr>
        <a:xfrm>
          <a:off x="0" y="1804256"/>
          <a:ext cx="6910387" cy="14429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8CCD483-82B4-413A-962C-72EF7E3BD787}">
      <dsp:nvSpPr>
        <dsp:cNvPr id="0" name=""/>
        <dsp:cNvSpPr/>
      </dsp:nvSpPr>
      <dsp:spPr>
        <a:xfrm>
          <a:off x="436480" y="2128911"/>
          <a:ext cx="793601" cy="79360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A7B104C-F237-4DBB-A554-FBFF5CC2D0CE}">
      <dsp:nvSpPr>
        <dsp:cNvPr id="0" name=""/>
        <dsp:cNvSpPr/>
      </dsp:nvSpPr>
      <dsp:spPr>
        <a:xfrm>
          <a:off x="1666563" y="1804256"/>
          <a:ext cx="5243823" cy="14429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708" tIns="152708" rIns="152708" bIns="152708" numCol="1" spcCol="1270" anchor="ctr" anchorCtr="0">
          <a:noAutofit/>
        </a:bodyPr>
        <a:lstStyle/>
        <a:p>
          <a:pPr marL="0" lvl="0" indent="0" algn="l" defTabSz="1111250">
            <a:lnSpc>
              <a:spcPct val="90000"/>
            </a:lnSpc>
            <a:spcBef>
              <a:spcPct val="0"/>
            </a:spcBef>
            <a:spcAft>
              <a:spcPct val="35000"/>
            </a:spcAft>
            <a:buNone/>
          </a:pPr>
          <a:r>
            <a:rPr lang="nl-BE" sz="2500" kern="1200"/>
            <a:t>- oude database geheractiveerd: geeft tijd voor de nieuwe database </a:t>
          </a:r>
          <a:endParaRPr lang="en-US" sz="2500" kern="1200"/>
        </a:p>
      </dsp:txBody>
      <dsp:txXfrm>
        <a:off x="1666563" y="1804256"/>
        <a:ext cx="5243823" cy="1442911"/>
      </dsp:txXfrm>
    </dsp:sp>
    <dsp:sp modelId="{47873081-2FA6-4286-A33F-BFCA5B5387B1}">
      <dsp:nvSpPr>
        <dsp:cNvPr id="0" name=""/>
        <dsp:cNvSpPr/>
      </dsp:nvSpPr>
      <dsp:spPr>
        <a:xfrm>
          <a:off x="0" y="3607896"/>
          <a:ext cx="6910387" cy="14429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9ED31ED-B7B0-4CC8-BF9B-579182F1DC81}">
      <dsp:nvSpPr>
        <dsp:cNvPr id="0" name=""/>
        <dsp:cNvSpPr/>
      </dsp:nvSpPr>
      <dsp:spPr>
        <a:xfrm>
          <a:off x="436480" y="3932551"/>
          <a:ext cx="793601" cy="79360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3D8ECF6-27DF-44DA-8DD7-8DE0A517B60C}">
      <dsp:nvSpPr>
        <dsp:cNvPr id="0" name=""/>
        <dsp:cNvSpPr/>
      </dsp:nvSpPr>
      <dsp:spPr>
        <a:xfrm>
          <a:off x="1666563" y="3607896"/>
          <a:ext cx="5243823" cy="14429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708" tIns="152708" rIns="152708" bIns="152708" numCol="1" spcCol="1270" anchor="ctr" anchorCtr="0">
          <a:noAutofit/>
        </a:bodyPr>
        <a:lstStyle/>
        <a:p>
          <a:pPr marL="0" lvl="0" indent="0" algn="l" defTabSz="1111250">
            <a:lnSpc>
              <a:spcPct val="90000"/>
            </a:lnSpc>
            <a:spcBef>
              <a:spcPct val="0"/>
            </a:spcBef>
            <a:spcAft>
              <a:spcPct val="35000"/>
            </a:spcAft>
            <a:buNone/>
          </a:pPr>
          <a:r>
            <a:rPr lang="nl-BE" sz="2500" kern="1200"/>
            <a:t>- zijn hier nog vragen over? </a:t>
          </a:r>
          <a:endParaRPr lang="en-US" sz="2500" kern="1200"/>
        </a:p>
      </dsp:txBody>
      <dsp:txXfrm>
        <a:off x="1666563" y="3607896"/>
        <a:ext cx="5243823" cy="1442911"/>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10/4/20</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288907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10/4/20</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2103714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10/4/20</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592831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10/4/20</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816305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10/4/20</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2443848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10/4/20</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2628654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10/4/20</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2613346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10/4/20</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2102971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10/4/20</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3790557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10/4/20</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‹nr.›</a:t>
            </a:fld>
            <a:endParaRPr lang="en-US" dirty="0"/>
          </a:p>
        </p:txBody>
      </p:sp>
    </p:spTree>
    <p:extLst>
      <p:ext uri="{BB962C8B-B14F-4D97-AF65-F5344CB8AC3E}">
        <p14:creationId xmlns:p14="http://schemas.microsoft.com/office/powerpoint/2010/main" val="2144649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10/4/20</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1110134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fld id="{62D6E202-B606-4609-B914-27C9371A1F6D}" type="datetime1">
              <a:rPr lang="en-US" smtClean="0"/>
              <a:t>10/4/20</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900">
                <a:solidFill>
                  <a:srgbClr val="FFFFFF"/>
                </a:solidFill>
              </a:defRPr>
            </a:lvl1pPr>
          </a:lstStyle>
          <a:p>
            <a:fld id="{3A98EE3D-8CD1-4C3F-BD1C-C98C9596463C}" type="slidenum">
              <a:rPr lang="en-US" smtClean="0"/>
              <a:t>‹nr.›</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4583388"/>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5" r:id="rId6"/>
    <p:sldLayoutId id="2147483720" r:id="rId7"/>
    <p:sldLayoutId id="2147483721" r:id="rId8"/>
    <p:sldLayoutId id="2147483722" r:id="rId9"/>
    <p:sldLayoutId id="2147483724" r:id="rId10"/>
    <p:sldLayoutId id="2147483723" r:id="rId11"/>
  </p:sldLayoutIdLst>
  <p:hf sldNum="0" hdr="0" ftr="0" dt="0"/>
  <p:txStyles>
    <p:titleStyle>
      <a:lvl1pPr algn="l" defTabSz="914400" rtl="0" eaLnBrk="1" latinLnBrk="0" hangingPunct="1">
        <a:lnSpc>
          <a:spcPct val="90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0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AAF4702-9A47-4347-A18B-455C1A380190}"/>
              </a:ext>
            </a:extLst>
          </p:cNvPr>
          <p:cNvPicPr>
            <a:picLocks noChangeAspect="1"/>
          </p:cNvPicPr>
          <p:nvPr/>
        </p:nvPicPr>
        <p:blipFill rotWithShape="1">
          <a:blip r:embed="rId2"/>
          <a:srcRect t="4556" b="5445"/>
          <a:stretch/>
        </p:blipFill>
        <p:spPr>
          <a:xfrm>
            <a:off x="-1" y="10"/>
            <a:ext cx="12191999" cy="6857990"/>
          </a:xfrm>
          <a:prstGeom prst="rect">
            <a:avLst/>
          </a:prstGeom>
        </p:spPr>
      </p:pic>
      <p:sp>
        <p:nvSpPr>
          <p:cNvPr id="9" name="Rectangle 8">
            <a:extLst>
              <a:ext uri="{FF2B5EF4-FFF2-40B4-BE49-F238E27FC236}">
                <a16:creationId xmlns:a16="http://schemas.microsoft.com/office/drawing/2014/main" id="{7319A1DD-F557-4EC6-8A8C-F7617B4CD6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118982"/>
            <a:ext cx="7537704" cy="2462668"/>
          </a:xfrm>
          <a:prstGeom prst="rect">
            <a:avLst/>
          </a:prstGeom>
          <a:solidFill>
            <a:schemeClr val="bg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2874889-4CEF-DD40-9C53-2DB5BA614547}"/>
              </a:ext>
            </a:extLst>
          </p:cNvPr>
          <p:cNvSpPr>
            <a:spLocks noGrp="1"/>
          </p:cNvSpPr>
          <p:nvPr>
            <p:ph type="ctrTitle"/>
          </p:nvPr>
        </p:nvSpPr>
        <p:spPr>
          <a:xfrm>
            <a:off x="735791" y="3331444"/>
            <a:ext cx="6470692" cy="1229306"/>
          </a:xfrm>
        </p:spPr>
        <p:txBody>
          <a:bodyPr>
            <a:normAutofit/>
          </a:bodyPr>
          <a:lstStyle/>
          <a:p>
            <a:r>
              <a:rPr lang="nl-BE" sz="3800">
                <a:solidFill>
                  <a:schemeClr val="tx1"/>
                </a:solidFill>
              </a:rPr>
              <a:t>Overlegmoment na klassenraad</a:t>
            </a:r>
          </a:p>
        </p:txBody>
      </p:sp>
      <p:sp>
        <p:nvSpPr>
          <p:cNvPr id="3" name="Ondertitel 2">
            <a:extLst>
              <a:ext uri="{FF2B5EF4-FFF2-40B4-BE49-F238E27FC236}">
                <a16:creationId xmlns:a16="http://schemas.microsoft.com/office/drawing/2014/main" id="{1FC8FD2A-5B61-3F43-B7F3-2C47CB54FCE3}"/>
              </a:ext>
            </a:extLst>
          </p:cNvPr>
          <p:cNvSpPr>
            <a:spLocks noGrp="1"/>
          </p:cNvSpPr>
          <p:nvPr>
            <p:ph type="subTitle" idx="1"/>
          </p:nvPr>
        </p:nvSpPr>
        <p:spPr>
          <a:xfrm>
            <a:off x="735791" y="4735799"/>
            <a:ext cx="6470693" cy="605256"/>
          </a:xfrm>
        </p:spPr>
        <p:txBody>
          <a:bodyPr>
            <a:normAutofit/>
          </a:bodyPr>
          <a:lstStyle/>
          <a:p>
            <a:r>
              <a:rPr lang="nl-BE" dirty="0"/>
              <a:t>6 oktober 2020</a:t>
            </a:r>
          </a:p>
        </p:txBody>
      </p:sp>
      <p:cxnSp>
        <p:nvCxnSpPr>
          <p:cNvPr id="11" name="Straight Connector 10">
            <a:extLst>
              <a:ext uri="{FF2B5EF4-FFF2-40B4-BE49-F238E27FC236}">
                <a16:creationId xmlns:a16="http://schemas.microsoft.com/office/drawing/2014/main" id="{D28A9C89-B313-458F-9C85-515930A51A9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72429" y="4641183"/>
            <a:ext cx="6309360" cy="0"/>
          </a:xfrm>
          <a:prstGeom prst="line">
            <a:avLst/>
          </a:prstGeom>
          <a:ln w="12700">
            <a:solidFill>
              <a:schemeClr val="tx1">
                <a:lumMod val="75000"/>
                <a:lumOff val="25000"/>
                <a:alpha val="90000"/>
              </a:schemeClr>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C390A367-0330-4E03-9D5F-40308A7975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rgbClr val="262626">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1553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8DD82D3-D002-45B0-B16A-82B3DA4EFD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CB7B2EE-93D1-0145-AA8D-3D83DA806B04}"/>
              </a:ext>
            </a:extLst>
          </p:cNvPr>
          <p:cNvSpPr>
            <a:spLocks noGrp="1"/>
          </p:cNvSpPr>
          <p:nvPr>
            <p:ph type="title"/>
          </p:nvPr>
        </p:nvSpPr>
        <p:spPr>
          <a:xfrm>
            <a:off x="949047" y="643466"/>
            <a:ext cx="2771273" cy="5470463"/>
          </a:xfrm>
        </p:spPr>
        <p:txBody>
          <a:bodyPr anchor="ctr">
            <a:normAutofit/>
          </a:bodyPr>
          <a:lstStyle/>
          <a:p>
            <a:r>
              <a:rPr lang="nl-BE" sz="3600"/>
              <a:t>Opvolging vergaderingen vorige week</a:t>
            </a:r>
          </a:p>
        </p:txBody>
      </p:sp>
      <p:cxnSp>
        <p:nvCxnSpPr>
          <p:cNvPr id="10" name="Straight Connector 9">
            <a:extLst>
              <a:ext uri="{FF2B5EF4-FFF2-40B4-BE49-F238E27FC236}">
                <a16:creationId xmlns:a16="http://schemas.microsoft.com/office/drawing/2014/main" id="{9F09C252-16FE-4557-AD6D-BB5CA77349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42053" y="1778497"/>
            <a:ext cx="0" cy="3200400"/>
          </a:xfrm>
          <a:prstGeom prst="line">
            <a:avLst/>
          </a:prstGeom>
          <a:ln w="19050">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 name="Tijdelijke aanduiding voor inhoud 2">
            <a:extLst>
              <a:ext uri="{FF2B5EF4-FFF2-40B4-BE49-F238E27FC236}">
                <a16:creationId xmlns:a16="http://schemas.microsoft.com/office/drawing/2014/main" id="{AD852E36-1571-E941-9086-985809E75B4B}"/>
              </a:ext>
            </a:extLst>
          </p:cNvPr>
          <p:cNvSpPr>
            <a:spLocks noGrp="1"/>
          </p:cNvSpPr>
          <p:nvPr>
            <p:ph idx="1"/>
          </p:nvPr>
        </p:nvSpPr>
        <p:spPr>
          <a:xfrm>
            <a:off x="4428565" y="643466"/>
            <a:ext cx="6818427" cy="5470462"/>
          </a:xfrm>
        </p:spPr>
        <p:txBody>
          <a:bodyPr anchor="ctr">
            <a:normAutofit/>
          </a:bodyPr>
          <a:lstStyle/>
          <a:p>
            <a:r>
              <a:rPr lang="nl-BE" dirty="0"/>
              <a:t>- stuurgroep: COVID- stroomlijnen boekhouding, personeelsproblematiek Heynsdaele-Spectrum, project STEM en opvolging nijverheidsscholen</a:t>
            </a:r>
          </a:p>
          <a:p>
            <a:r>
              <a:rPr lang="nl-BE" dirty="0"/>
              <a:t>- directeurenoverleg Buitengewoon onderwijs POV: leersteundecreet, programmaties en concordanties, opvolging lessentabel, PLG handelingsplanning, nieuwe eindtermen en ontwikkelingsdoelen voor lagere school (alsook BuBaO): theoretische uiteenzetting en uitzetten van deadlines </a:t>
            </a:r>
          </a:p>
          <a:p>
            <a:r>
              <a:rPr lang="nl-BE" dirty="0"/>
              <a:t>- begeleiding POV 5 oktober: voorbereiding programmatiedossiers OV3 en OV4: administratieve verplichtingen en begeleiding </a:t>
            </a:r>
          </a:p>
        </p:txBody>
      </p:sp>
    </p:spTree>
    <p:extLst>
      <p:ext uri="{BB962C8B-B14F-4D97-AF65-F5344CB8AC3E}">
        <p14:creationId xmlns:p14="http://schemas.microsoft.com/office/powerpoint/2010/main" val="2648392103"/>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6000"/>
                <a:shade val="99000"/>
                <a:satMod val="140000"/>
              </a:schemeClr>
            </a:gs>
            <a:gs pos="65000">
              <a:schemeClr val="bg1">
                <a:tint val="100000"/>
                <a:shade val="80000"/>
                <a:satMod val="130000"/>
              </a:schemeClr>
            </a:gs>
            <a:gs pos="100000">
              <a:schemeClr val="bg1">
                <a:tint val="100000"/>
                <a:shade val="48000"/>
                <a:satMod val="120000"/>
              </a:schemeClr>
            </a:gs>
          </a:gsLst>
          <a:lin ang="1620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3E59AE-44F8-4FB9-BF05-C888FE3E1D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39B1E5FE-354B-0149-9597-066515AE89F8}"/>
              </a:ext>
            </a:extLst>
          </p:cNvPr>
          <p:cNvSpPr>
            <a:spLocks noGrp="1"/>
          </p:cNvSpPr>
          <p:nvPr>
            <p:ph type="title"/>
          </p:nvPr>
        </p:nvSpPr>
        <p:spPr>
          <a:xfrm>
            <a:off x="642259" y="634946"/>
            <a:ext cx="3372529" cy="5055904"/>
          </a:xfrm>
        </p:spPr>
        <p:txBody>
          <a:bodyPr anchor="ctr">
            <a:normAutofit/>
          </a:bodyPr>
          <a:lstStyle/>
          <a:p>
            <a:r>
              <a:rPr lang="nl-BE" dirty="0"/>
              <a:t>Database OV3 en opvolging rapport OV4</a:t>
            </a:r>
          </a:p>
        </p:txBody>
      </p:sp>
      <p:cxnSp>
        <p:nvCxnSpPr>
          <p:cNvPr id="11" name="Straight Connector 10">
            <a:extLst>
              <a:ext uri="{FF2B5EF4-FFF2-40B4-BE49-F238E27FC236}">
                <a16:creationId xmlns:a16="http://schemas.microsoft.com/office/drawing/2014/main" id="{2752F38C-F560-47AA-90AD-209F39C041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35022" y="1791298"/>
            <a:ext cx="0" cy="27432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8B6B14AE-589A-45CC-A30D-41995FC1F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Tijdelijke aanduiding voor inhoud 2">
            <a:extLst>
              <a:ext uri="{FF2B5EF4-FFF2-40B4-BE49-F238E27FC236}">
                <a16:creationId xmlns:a16="http://schemas.microsoft.com/office/drawing/2014/main" id="{8A0F8C1D-2FB2-4DCE-A266-F6E7D4FA78D4}"/>
              </a:ext>
            </a:extLst>
          </p:cNvPr>
          <p:cNvGraphicFramePr>
            <a:graphicFrameLocks noGrp="1"/>
          </p:cNvGraphicFramePr>
          <p:nvPr>
            <p:ph idx="1"/>
            <p:extLst>
              <p:ext uri="{D42A27DB-BD31-4B8C-83A1-F6EECF244321}">
                <p14:modId xmlns:p14="http://schemas.microsoft.com/office/powerpoint/2010/main" val="3089561006"/>
              </p:ext>
            </p:extLst>
          </p:nvPr>
        </p:nvGraphicFramePr>
        <p:xfrm>
          <a:off x="4648201" y="639763"/>
          <a:ext cx="6910387" cy="5051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5528739"/>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3"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648593"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el 1">
            <a:extLst>
              <a:ext uri="{FF2B5EF4-FFF2-40B4-BE49-F238E27FC236}">
                <a16:creationId xmlns:a16="http://schemas.microsoft.com/office/drawing/2014/main" id="{51D92A9B-0236-DF45-A8C3-3FFBB4CB2080}"/>
              </a:ext>
            </a:extLst>
          </p:cNvPr>
          <p:cNvSpPr>
            <a:spLocks noGrp="1"/>
          </p:cNvSpPr>
          <p:nvPr>
            <p:ph type="title"/>
          </p:nvPr>
        </p:nvSpPr>
        <p:spPr>
          <a:xfrm>
            <a:off x="492369" y="605896"/>
            <a:ext cx="3642309" cy="5646208"/>
          </a:xfrm>
        </p:spPr>
        <p:txBody>
          <a:bodyPr anchor="ctr">
            <a:normAutofit/>
          </a:bodyPr>
          <a:lstStyle/>
          <a:p>
            <a:r>
              <a:rPr lang="nl-BE" sz="4400">
                <a:solidFill>
                  <a:srgbClr val="FFFFFF"/>
                </a:solidFill>
              </a:rPr>
              <a:t>lessentabellen</a:t>
            </a:r>
          </a:p>
        </p:txBody>
      </p:sp>
      <p:sp>
        <p:nvSpPr>
          <p:cNvPr id="3" name="Tijdelijke aanduiding voor inhoud 2">
            <a:extLst>
              <a:ext uri="{FF2B5EF4-FFF2-40B4-BE49-F238E27FC236}">
                <a16:creationId xmlns:a16="http://schemas.microsoft.com/office/drawing/2014/main" id="{0AB8F4DF-6F23-A943-A1E9-2A7D81B01382}"/>
              </a:ext>
            </a:extLst>
          </p:cNvPr>
          <p:cNvSpPr>
            <a:spLocks noGrp="1"/>
          </p:cNvSpPr>
          <p:nvPr>
            <p:ph idx="1"/>
          </p:nvPr>
        </p:nvSpPr>
        <p:spPr>
          <a:xfrm>
            <a:off x="5231958" y="605896"/>
            <a:ext cx="5923721" cy="5646208"/>
          </a:xfrm>
        </p:spPr>
        <p:txBody>
          <a:bodyPr anchor="ctr">
            <a:normAutofit/>
          </a:bodyPr>
          <a:lstStyle/>
          <a:p>
            <a:r>
              <a:rPr lang="nl-BE" sz="2400" dirty="0"/>
              <a:t>- de  lessentabellen die zijn doorgegeven brengen verwarring mee rond de correctheid van de lestabellen. </a:t>
            </a:r>
          </a:p>
          <a:p>
            <a:r>
              <a:rPr lang="nl-BE" sz="2400" dirty="0"/>
              <a:t>- overleg met POV op 13 oktober: indien het effectief fout blijkt te zijn , zal een wijziging in het lessenrooster en in het personeelsverhaal zich opdringen. </a:t>
            </a:r>
          </a:p>
          <a:p>
            <a:pPr marL="0" indent="0">
              <a:buNone/>
            </a:pPr>
            <a:endParaRPr lang="nl-BE" sz="2400" dirty="0"/>
          </a:p>
        </p:txBody>
      </p:sp>
    </p:spTree>
    <p:extLst>
      <p:ext uri="{BB962C8B-B14F-4D97-AF65-F5344CB8AC3E}">
        <p14:creationId xmlns:p14="http://schemas.microsoft.com/office/powerpoint/2010/main" val="4062199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el 1">
            <a:extLst>
              <a:ext uri="{FF2B5EF4-FFF2-40B4-BE49-F238E27FC236}">
                <a16:creationId xmlns:a16="http://schemas.microsoft.com/office/drawing/2014/main" id="{4B94B8B2-D3ED-1D4D-B2A8-AAE8BC225670}"/>
              </a:ext>
            </a:extLst>
          </p:cNvPr>
          <p:cNvSpPr>
            <a:spLocks noGrp="1"/>
          </p:cNvSpPr>
          <p:nvPr>
            <p:ph type="title"/>
          </p:nvPr>
        </p:nvSpPr>
        <p:spPr>
          <a:xfrm>
            <a:off x="643467" y="516835"/>
            <a:ext cx="3448259" cy="1666501"/>
          </a:xfrm>
        </p:spPr>
        <p:txBody>
          <a:bodyPr>
            <a:normAutofit/>
          </a:bodyPr>
          <a:lstStyle/>
          <a:p>
            <a:r>
              <a:rPr lang="nl-BE" sz="4000">
                <a:solidFill>
                  <a:srgbClr val="FFFFFF"/>
                </a:solidFill>
              </a:rPr>
              <a:t>programmaties</a:t>
            </a:r>
          </a:p>
        </p:txBody>
      </p:sp>
      <p:cxnSp>
        <p:nvCxnSpPr>
          <p:cNvPr id="11" name="Straight Connector 10">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3686" y="2353592"/>
            <a:ext cx="329184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Tijdelijke aanduiding voor inhoud 2">
            <a:extLst>
              <a:ext uri="{FF2B5EF4-FFF2-40B4-BE49-F238E27FC236}">
                <a16:creationId xmlns:a16="http://schemas.microsoft.com/office/drawing/2014/main" id="{22E0C562-E199-DF45-97B0-EE73151B0503}"/>
              </a:ext>
            </a:extLst>
          </p:cNvPr>
          <p:cNvSpPr>
            <a:spLocks noGrp="1"/>
          </p:cNvSpPr>
          <p:nvPr>
            <p:ph idx="1"/>
          </p:nvPr>
        </p:nvSpPr>
        <p:spPr>
          <a:xfrm>
            <a:off x="643467" y="2546224"/>
            <a:ext cx="3448259" cy="3342747"/>
          </a:xfrm>
        </p:spPr>
        <p:txBody>
          <a:bodyPr>
            <a:normAutofit/>
          </a:bodyPr>
          <a:lstStyle/>
          <a:p>
            <a:r>
              <a:rPr lang="nl-BE" sz="1800" dirty="0">
                <a:solidFill>
                  <a:srgbClr val="FFFFFF"/>
                </a:solidFill>
              </a:rPr>
              <a:t>Er zullen nog een aantal programmaties worden aangevraagd: je kan aanvragen en je hebt geen verplichting om dan effectief in te richten. Geeft ons wel de kans om het aanbod uit te werken op maat van onze leerlingen en op maat van wat hiaten zijn in het onderwijslandschap. </a:t>
            </a:r>
          </a:p>
        </p:txBody>
      </p:sp>
      <p:pic>
        <p:nvPicPr>
          <p:cNvPr id="5" name="Picture 4">
            <a:extLst>
              <a:ext uri="{FF2B5EF4-FFF2-40B4-BE49-F238E27FC236}">
                <a16:creationId xmlns:a16="http://schemas.microsoft.com/office/drawing/2014/main" id="{E478BC48-F78B-453F-A97C-062F1B2705C7}"/>
              </a:ext>
            </a:extLst>
          </p:cNvPr>
          <p:cNvPicPr>
            <a:picLocks noChangeAspect="1"/>
          </p:cNvPicPr>
          <p:nvPr/>
        </p:nvPicPr>
        <p:blipFill rotWithShape="1">
          <a:blip r:embed="rId2"/>
          <a:srcRect l="2015" r="15552"/>
          <a:stretch/>
        </p:blipFill>
        <p:spPr>
          <a:xfrm>
            <a:off x="4654296" y="10"/>
            <a:ext cx="7537703" cy="6857990"/>
          </a:xfrm>
          <a:prstGeom prst="rect">
            <a:avLst/>
          </a:prstGeom>
        </p:spPr>
      </p:pic>
    </p:spTree>
    <p:extLst>
      <p:ext uri="{BB962C8B-B14F-4D97-AF65-F5344CB8AC3E}">
        <p14:creationId xmlns:p14="http://schemas.microsoft.com/office/powerpoint/2010/main" val="717261652"/>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8DD82D3-D002-45B0-B16A-82B3DA4EFD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D184278-A5B9-5443-9D23-5F7B166D9F94}"/>
              </a:ext>
            </a:extLst>
          </p:cNvPr>
          <p:cNvSpPr>
            <a:spLocks noGrp="1"/>
          </p:cNvSpPr>
          <p:nvPr>
            <p:ph type="title"/>
          </p:nvPr>
        </p:nvSpPr>
        <p:spPr>
          <a:xfrm>
            <a:off x="949047" y="643466"/>
            <a:ext cx="2771273" cy="5470463"/>
          </a:xfrm>
        </p:spPr>
        <p:txBody>
          <a:bodyPr anchor="ctr">
            <a:normAutofit/>
          </a:bodyPr>
          <a:lstStyle/>
          <a:p>
            <a:r>
              <a:rPr lang="nl-BE" sz="3600"/>
              <a:t>OV3</a:t>
            </a:r>
          </a:p>
        </p:txBody>
      </p:sp>
      <p:cxnSp>
        <p:nvCxnSpPr>
          <p:cNvPr id="11" name="Straight Connector 10">
            <a:extLst>
              <a:ext uri="{FF2B5EF4-FFF2-40B4-BE49-F238E27FC236}">
                <a16:creationId xmlns:a16="http://schemas.microsoft.com/office/drawing/2014/main" id="{9F09C252-16FE-4557-AD6D-BB5CA77349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42053" y="1778497"/>
            <a:ext cx="0" cy="3200400"/>
          </a:xfrm>
          <a:prstGeom prst="line">
            <a:avLst/>
          </a:prstGeom>
          <a:ln w="19050">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 name="Tijdelijke aanduiding voor inhoud 2">
            <a:extLst>
              <a:ext uri="{FF2B5EF4-FFF2-40B4-BE49-F238E27FC236}">
                <a16:creationId xmlns:a16="http://schemas.microsoft.com/office/drawing/2014/main" id="{3FD31050-EAF3-FD4D-A38A-A7A4C7BABB40}"/>
              </a:ext>
            </a:extLst>
          </p:cNvPr>
          <p:cNvSpPr>
            <a:spLocks noGrp="1"/>
          </p:cNvSpPr>
          <p:nvPr>
            <p:ph idx="1"/>
          </p:nvPr>
        </p:nvSpPr>
        <p:spPr>
          <a:xfrm>
            <a:off x="4428565" y="643466"/>
            <a:ext cx="6818427" cy="5470462"/>
          </a:xfrm>
        </p:spPr>
        <p:txBody>
          <a:bodyPr anchor="ctr">
            <a:normAutofit/>
          </a:bodyPr>
          <a:lstStyle/>
          <a:p>
            <a:r>
              <a:rPr lang="nl-BE"/>
              <a:t>Voor OV3:</a:t>
            </a:r>
          </a:p>
          <a:p>
            <a:r>
              <a:rPr lang="nl-BE"/>
              <a:t>- schilder decorateur </a:t>
            </a:r>
          </a:p>
          <a:p>
            <a:r>
              <a:rPr lang="nl-BE"/>
              <a:t>- voeger </a:t>
            </a:r>
          </a:p>
          <a:p>
            <a:r>
              <a:rPr lang="nl-BE"/>
              <a:t>- vloerder </a:t>
            </a:r>
          </a:p>
          <a:p>
            <a:r>
              <a:rPr lang="nl-BE"/>
              <a:t>- werkplaatsschrijnwerk buitenschrijnwerk </a:t>
            </a:r>
          </a:p>
          <a:p>
            <a:r>
              <a:rPr lang="nl-BE"/>
              <a:t>- fietshersteller</a:t>
            </a:r>
          </a:p>
          <a:p>
            <a:r>
              <a:rPr lang="nl-BE"/>
              <a:t>- medewerker spoelkeuken </a:t>
            </a:r>
          </a:p>
          <a:p>
            <a:r>
              <a:rPr lang="nl-BE"/>
              <a:t>- poetshulp </a:t>
            </a:r>
          </a:p>
          <a:p>
            <a:r>
              <a:rPr lang="nl-BE"/>
              <a:t>- Magazijnmedewerker (twijfel over of dit wel zal worden goegekeurd gezien dit veel in de buurt te vinden is)</a:t>
            </a:r>
            <a:endParaRPr lang="nl-BE" dirty="0"/>
          </a:p>
        </p:txBody>
      </p:sp>
    </p:spTree>
    <p:extLst>
      <p:ext uri="{BB962C8B-B14F-4D97-AF65-F5344CB8AC3E}">
        <p14:creationId xmlns:p14="http://schemas.microsoft.com/office/powerpoint/2010/main" val="3638462130"/>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8DD82D3-D002-45B0-B16A-82B3DA4EFD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9E35B63-270A-FE43-BA79-16A314CCEAEA}"/>
              </a:ext>
            </a:extLst>
          </p:cNvPr>
          <p:cNvSpPr>
            <a:spLocks noGrp="1"/>
          </p:cNvSpPr>
          <p:nvPr>
            <p:ph type="title"/>
          </p:nvPr>
        </p:nvSpPr>
        <p:spPr>
          <a:xfrm>
            <a:off x="949047" y="643466"/>
            <a:ext cx="2771273" cy="5470463"/>
          </a:xfrm>
        </p:spPr>
        <p:txBody>
          <a:bodyPr anchor="ctr">
            <a:normAutofit/>
          </a:bodyPr>
          <a:lstStyle/>
          <a:p>
            <a:r>
              <a:rPr lang="nl-BE" sz="3600"/>
              <a:t>OV4</a:t>
            </a:r>
          </a:p>
        </p:txBody>
      </p:sp>
      <p:cxnSp>
        <p:nvCxnSpPr>
          <p:cNvPr id="10" name="Straight Connector 9">
            <a:extLst>
              <a:ext uri="{FF2B5EF4-FFF2-40B4-BE49-F238E27FC236}">
                <a16:creationId xmlns:a16="http://schemas.microsoft.com/office/drawing/2014/main" id="{9F09C252-16FE-4557-AD6D-BB5CA77349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42053" y="1778497"/>
            <a:ext cx="0" cy="3200400"/>
          </a:xfrm>
          <a:prstGeom prst="line">
            <a:avLst/>
          </a:prstGeom>
          <a:ln w="19050">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 name="Tijdelijke aanduiding voor inhoud 2">
            <a:extLst>
              <a:ext uri="{FF2B5EF4-FFF2-40B4-BE49-F238E27FC236}">
                <a16:creationId xmlns:a16="http://schemas.microsoft.com/office/drawing/2014/main" id="{A88821F5-FEC8-394C-A244-DCE1FF239A49}"/>
              </a:ext>
            </a:extLst>
          </p:cNvPr>
          <p:cNvSpPr>
            <a:spLocks noGrp="1"/>
          </p:cNvSpPr>
          <p:nvPr>
            <p:ph idx="1"/>
          </p:nvPr>
        </p:nvSpPr>
        <p:spPr>
          <a:xfrm>
            <a:off x="4428565" y="643466"/>
            <a:ext cx="6818427" cy="5470462"/>
          </a:xfrm>
        </p:spPr>
        <p:txBody>
          <a:bodyPr anchor="ctr">
            <a:normAutofit/>
          </a:bodyPr>
          <a:lstStyle/>
          <a:p>
            <a:r>
              <a:rPr lang="nl-BE" dirty="0"/>
              <a:t>Wordt bekeken met POV wat een verstandig beleid is hier rond. </a:t>
            </a:r>
          </a:p>
          <a:p>
            <a:r>
              <a:rPr lang="nl-BE" dirty="0"/>
              <a:t>Voorlopig denken we hier aan technologische wetenschappen en elektrotechnieken (doorgegeven door Heynsdaele). Bezorgdheid rond infrastructuur en personeelsmiddelen).</a:t>
            </a:r>
          </a:p>
        </p:txBody>
      </p:sp>
    </p:spTree>
    <p:extLst>
      <p:ext uri="{BB962C8B-B14F-4D97-AF65-F5344CB8AC3E}">
        <p14:creationId xmlns:p14="http://schemas.microsoft.com/office/powerpoint/2010/main" val="2495888521"/>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F4EF25-1509-FB4E-B643-F72E2F8E03D4}"/>
              </a:ext>
            </a:extLst>
          </p:cNvPr>
          <p:cNvSpPr>
            <a:spLocks noGrp="1"/>
          </p:cNvSpPr>
          <p:nvPr>
            <p:ph type="title"/>
          </p:nvPr>
        </p:nvSpPr>
        <p:spPr/>
        <p:txBody>
          <a:bodyPr/>
          <a:lstStyle/>
          <a:p>
            <a:r>
              <a:rPr lang="nl-BE" dirty="0"/>
              <a:t>middagpauze</a:t>
            </a:r>
          </a:p>
        </p:txBody>
      </p:sp>
      <p:sp>
        <p:nvSpPr>
          <p:cNvPr id="3" name="Tijdelijke aanduiding voor inhoud 2">
            <a:extLst>
              <a:ext uri="{FF2B5EF4-FFF2-40B4-BE49-F238E27FC236}">
                <a16:creationId xmlns:a16="http://schemas.microsoft.com/office/drawing/2014/main" id="{EDF811DA-B5E6-754C-9CA6-22D0C95478ED}"/>
              </a:ext>
            </a:extLst>
          </p:cNvPr>
          <p:cNvSpPr>
            <a:spLocks noGrp="1"/>
          </p:cNvSpPr>
          <p:nvPr>
            <p:ph idx="1"/>
          </p:nvPr>
        </p:nvSpPr>
        <p:spPr/>
        <p:txBody>
          <a:bodyPr/>
          <a:lstStyle/>
          <a:p>
            <a:r>
              <a:rPr lang="nl-BE" dirty="0"/>
              <a:t>Middagpauze: </a:t>
            </a:r>
          </a:p>
          <a:p>
            <a:r>
              <a:rPr lang="nl-BE" dirty="0"/>
              <a:t>- evaluatie rond binnen/ buiten eind oktober en gepland op denktank</a:t>
            </a:r>
          </a:p>
          <a:p>
            <a:r>
              <a:rPr lang="nl-BE" dirty="0"/>
              <a:t>- afspraak OV4: we blijven aan tafel (gezelschapsspel kan eventueel wel al aan de OV4 tafel) tot ook OV3 heeft gegeten of we gaan buiten. Biljart, fitnesstoestel, kan niet tijdens het eten van OV3. Brengt echt teveel chaos met zich mee, dit kan niet. Naar middagactiviteit moeten we eens kijken of dit een optie is of dat we dit eruit laten, dit moeten we dan wel duidelijk communiceren.</a:t>
            </a:r>
          </a:p>
        </p:txBody>
      </p:sp>
    </p:spTree>
    <p:extLst>
      <p:ext uri="{BB962C8B-B14F-4D97-AF65-F5344CB8AC3E}">
        <p14:creationId xmlns:p14="http://schemas.microsoft.com/office/powerpoint/2010/main" val="1823824791"/>
      </p:ext>
    </p:extLst>
  </p:cSld>
  <p:clrMapOvr>
    <a:masterClrMapping/>
  </p:clrMapOvr>
</p:sld>
</file>

<file path=ppt/theme/theme1.xml><?xml version="1.0" encoding="utf-8"?>
<a:theme xmlns:a="http://schemas.openxmlformats.org/drawingml/2006/main" name="RetrospectVTI">
  <a:themeElements>
    <a:clrScheme name="AnalogousFromRegularSeedLeftStep">
      <a:dk1>
        <a:srgbClr val="000000"/>
      </a:dk1>
      <a:lt1>
        <a:srgbClr val="FFFFFF"/>
      </a:lt1>
      <a:dk2>
        <a:srgbClr val="41242D"/>
      </a:dk2>
      <a:lt2>
        <a:srgbClr val="E2E2E8"/>
      </a:lt2>
      <a:accent1>
        <a:srgbClr val="A0A641"/>
      </a:accent1>
      <a:accent2>
        <a:srgbClr val="B1873B"/>
      </a:accent2>
      <a:accent3>
        <a:srgbClr val="C3684D"/>
      </a:accent3>
      <a:accent4>
        <a:srgbClr val="B13B51"/>
      </a:accent4>
      <a:accent5>
        <a:srgbClr val="C34D94"/>
      </a:accent5>
      <a:accent6>
        <a:srgbClr val="AF3BB1"/>
      </a:accent6>
      <a:hlink>
        <a:srgbClr val="706ACD"/>
      </a:hlink>
      <a:folHlink>
        <a:srgbClr val="7F7F7F"/>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docProps/app.xml><?xml version="1.0" encoding="utf-8"?>
<Properties xmlns="http://schemas.openxmlformats.org/officeDocument/2006/extended-properties" xmlns:vt="http://schemas.openxmlformats.org/officeDocument/2006/docPropsVTypes">
  <TotalTime>4</TotalTime>
  <Words>382</Words>
  <Application>Microsoft Macintosh PowerPoint</Application>
  <PresentationFormat>Breedbeeld</PresentationFormat>
  <Paragraphs>32</Paragraphs>
  <Slides>8</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8</vt:i4>
      </vt:variant>
    </vt:vector>
  </HeadingPairs>
  <TitlesOfParts>
    <vt:vector size="11" baseType="lpstr">
      <vt:lpstr>Calibri</vt:lpstr>
      <vt:lpstr>Calibri Light</vt:lpstr>
      <vt:lpstr>RetrospectVTI</vt:lpstr>
      <vt:lpstr>Overlegmoment na klassenraad</vt:lpstr>
      <vt:lpstr>Opvolging vergaderingen vorige week</vt:lpstr>
      <vt:lpstr>Database OV3 en opvolging rapport OV4</vt:lpstr>
      <vt:lpstr>lessentabellen</vt:lpstr>
      <vt:lpstr>programmaties</vt:lpstr>
      <vt:lpstr>OV3</vt:lpstr>
      <vt:lpstr>OV4</vt:lpstr>
      <vt:lpstr>middagpauze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Overlegmoment na klassenraad</dc:title>
  <dc:creator>roef jolien [student]</dc:creator>
  <cp:lastModifiedBy>roef jolien [student]</cp:lastModifiedBy>
  <cp:revision>1</cp:revision>
  <dcterms:created xsi:type="dcterms:W3CDTF">2020-10-04T20:24:14Z</dcterms:created>
  <dcterms:modified xsi:type="dcterms:W3CDTF">2020-10-04T20:29:05Z</dcterms:modified>
</cp:coreProperties>
</file>